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3" r:id="rId4"/>
    <p:sldId id="259" r:id="rId5"/>
    <p:sldId id="262" r:id="rId6"/>
    <p:sldId id="265" r:id="rId7"/>
    <p:sldId id="260" r:id="rId8"/>
    <p:sldId id="261" r:id="rId9"/>
    <p:sldId id="264" r:id="rId10"/>
    <p:sldId id="266" r:id="rId11"/>
    <p:sldId id="257" r:id="rId12"/>
    <p:sldId id="258" r:id="rId13"/>
  </p:sldIdLst>
  <p:sldSz cx="41471850" cy="7772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03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1pPr>
    <a:lvl2pPr marL="0" marR="0" indent="457017" algn="l" defTabSz="91403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2pPr>
    <a:lvl3pPr marL="0" marR="0" indent="914034" algn="l" defTabSz="91403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3pPr>
    <a:lvl4pPr marL="0" marR="0" indent="1371051" algn="l" defTabSz="91403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4pPr>
    <a:lvl5pPr marL="0" marR="0" indent="1828068" algn="l" defTabSz="91403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5pPr>
    <a:lvl6pPr marL="0" marR="0" indent="2285085" algn="l" defTabSz="91403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6pPr>
    <a:lvl7pPr marL="0" marR="0" indent="2742102" algn="l" defTabSz="91403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7pPr>
    <a:lvl8pPr marL="0" marR="0" indent="3199120" algn="l" defTabSz="91403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8pPr>
    <a:lvl9pPr marL="0" marR="0" indent="3656136" algn="l" defTabSz="91403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6600"/>
    <a:srgbClr val="FF9933"/>
    <a:srgbClr val="0066FF"/>
    <a:srgbClr val="CCFF99"/>
    <a:srgbClr val="FF5050"/>
    <a:srgbClr val="CCCCFF"/>
    <a:srgbClr val="FFFFCC"/>
    <a:srgbClr val="CC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2EB"/>
          </a:solidFill>
        </a:fill>
      </a:tcStyle>
    </a:wholeTbl>
    <a:band2H>
      <a:tcTxStyle/>
      <a:tcStyle>
        <a:tcBdr/>
        <a:fill>
          <a:solidFill>
            <a:srgbClr val="E7EAF5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7DB"/>
          </a:solidFill>
        </a:fill>
      </a:tcStyle>
    </a:wholeTbl>
    <a:band2H>
      <a:tcTxStyle/>
      <a:tcStyle>
        <a:tcBdr/>
        <a:fill>
          <a:solidFill>
            <a:srgbClr val="E6ECEE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CBCB"/>
          </a:solidFill>
        </a:fill>
      </a:tcStyle>
    </a:wholeTbl>
    <a:band2H>
      <a:tcTxStyle/>
      <a:tcStyle>
        <a:tcBdr/>
        <a:fill>
          <a:solidFill>
            <a:srgbClr val="F0E7E7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71" autoAdjust="0"/>
    <p:restoredTop sz="93103" autoAdjust="0"/>
  </p:normalViewPr>
  <p:slideViewPr>
    <p:cSldViewPr snapToGrid="0" snapToObjects="1" showGuides="1">
      <p:cViewPr>
        <p:scale>
          <a:sx n="60" d="100"/>
          <a:sy n="60" d="100"/>
        </p:scale>
        <p:origin x="1602" y="-72"/>
      </p:cViewPr>
      <p:guideLst>
        <p:guide orient="horz" pos="2448"/>
        <p:guide pos="13062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CC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FFCC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735168"/>
        <c:axId val="226792576"/>
      </c:barChart>
      <c:catAx>
        <c:axId val="223735168"/>
        <c:scaling>
          <c:orientation val="minMax"/>
        </c:scaling>
        <c:delete val="1"/>
        <c:axPos val="b"/>
        <c:majorTickMark val="out"/>
        <c:minorTickMark val="none"/>
        <c:tickLblPos val="nextTo"/>
        <c:crossAx val="226792576"/>
        <c:crosses val="autoZero"/>
        <c:auto val="1"/>
        <c:lblAlgn val="ctr"/>
        <c:lblOffset val="100"/>
        <c:noMultiLvlLbl val="0"/>
      </c:catAx>
      <c:valAx>
        <c:axId val="226792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3735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214960950428155E-2"/>
          <c:y val="8.448474285372165E-2"/>
          <c:w val="0.96678503904957347"/>
          <c:h val="0.83103051429255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CC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4686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</c:spPr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17841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099008"/>
        <c:axId val="145100800"/>
      </c:barChart>
      <c:catAx>
        <c:axId val="145099008"/>
        <c:scaling>
          <c:orientation val="minMax"/>
        </c:scaling>
        <c:delete val="1"/>
        <c:axPos val="l"/>
        <c:majorTickMark val="out"/>
        <c:minorTickMark val="none"/>
        <c:tickLblPos val="nextTo"/>
        <c:crossAx val="145100800"/>
        <c:crosses val="autoZero"/>
        <c:auto val="1"/>
        <c:lblAlgn val="ctr"/>
        <c:lblOffset val="100"/>
        <c:noMultiLvlLbl val="0"/>
      </c:catAx>
      <c:valAx>
        <c:axId val="145100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99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9933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FFFFFF"/>
              </a:solidFill>
              <a:ln>
                <a:noFill/>
              </a:ln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9933"/>
              </a:solidFill>
            </c:spPr>
          </c:dPt>
          <c:dPt>
            <c:idx val="1"/>
            <c:bubble3D val="0"/>
            <c:spPr>
              <a:solidFill>
                <a:srgbClr val="FFFFFF"/>
              </a:solidFill>
              <a:ln>
                <a:noFill/>
              </a:ln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99920010558712"/>
          <c:y val="0.15042629757487536"/>
          <c:w val="0.64920830450380995"/>
          <c:h val="0.6991474048502520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9933"/>
              </a:solidFill>
            </c:spPr>
          </c:dPt>
          <c:dPt>
            <c:idx val="1"/>
            <c:bubble3D val="0"/>
            <c:spPr>
              <a:solidFill>
                <a:srgbClr val="FFFFFF"/>
              </a:solidFill>
              <a:ln>
                <a:noFill/>
              </a:ln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99920010558718"/>
          <c:y val="0.15042629757487541"/>
          <c:w val="0.64920830450381006"/>
          <c:h val="0.6991474048502520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9933"/>
              </a:solidFill>
            </c:spPr>
          </c:dPt>
          <c:dPt>
            <c:idx val="1"/>
            <c:bubble3D val="0"/>
            <c:spPr>
              <a:solidFill>
                <a:srgbClr val="FFFFFF"/>
              </a:solidFill>
              <a:ln>
                <a:noFill/>
              </a:ln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99920010558707"/>
          <c:y val="0.1504262975748753"/>
          <c:w val="0.64920830450380984"/>
          <c:h val="0.6991474048502520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9933"/>
              </a:solidFill>
            </c:spPr>
          </c:dPt>
          <c:dPt>
            <c:idx val="1"/>
            <c:bubble3D val="0"/>
            <c:spPr>
              <a:solidFill>
                <a:srgbClr val="FFFFFF"/>
              </a:solidFill>
              <a:ln>
                <a:noFill/>
              </a:ln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</c:v>
                </c:pt>
                <c:pt idx="1">
                  <c:v>38.550000000000004</c:v>
                </c:pt>
                <c:pt idx="2">
                  <c:v>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xfrm>
            <a:off x="-5718175" y="685800"/>
            <a:ext cx="182943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248253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914034" latinLnBrk="0">
      <a:defRPr sz="1200">
        <a:latin typeface="+mj-lt"/>
        <a:ea typeface="+mj-ea"/>
        <a:cs typeface="+mj-cs"/>
        <a:sym typeface="Calibri"/>
      </a:defRPr>
    </a:lvl1pPr>
    <a:lvl2pPr indent="228600" defTabSz="914034" latinLnBrk="0">
      <a:defRPr sz="1200">
        <a:latin typeface="+mj-lt"/>
        <a:ea typeface="+mj-ea"/>
        <a:cs typeface="+mj-cs"/>
        <a:sym typeface="Calibri"/>
      </a:defRPr>
    </a:lvl2pPr>
    <a:lvl3pPr indent="457200" defTabSz="914034" latinLnBrk="0">
      <a:defRPr sz="1200">
        <a:latin typeface="+mj-lt"/>
        <a:ea typeface="+mj-ea"/>
        <a:cs typeface="+mj-cs"/>
        <a:sym typeface="Calibri"/>
      </a:defRPr>
    </a:lvl3pPr>
    <a:lvl4pPr indent="685800" defTabSz="914034" latinLnBrk="0">
      <a:defRPr sz="1200">
        <a:latin typeface="+mj-lt"/>
        <a:ea typeface="+mj-ea"/>
        <a:cs typeface="+mj-cs"/>
        <a:sym typeface="Calibri"/>
      </a:defRPr>
    </a:lvl4pPr>
    <a:lvl5pPr indent="914400" defTabSz="914034" latinLnBrk="0">
      <a:defRPr sz="1200">
        <a:latin typeface="+mj-lt"/>
        <a:ea typeface="+mj-ea"/>
        <a:cs typeface="+mj-cs"/>
        <a:sym typeface="Calibri"/>
      </a:defRPr>
    </a:lvl5pPr>
    <a:lvl6pPr indent="1143000" defTabSz="914034" latinLnBrk="0">
      <a:defRPr sz="1200">
        <a:latin typeface="+mj-lt"/>
        <a:ea typeface="+mj-ea"/>
        <a:cs typeface="+mj-cs"/>
        <a:sym typeface="Calibri"/>
      </a:defRPr>
    </a:lvl6pPr>
    <a:lvl7pPr indent="1371600" defTabSz="914034" latinLnBrk="0">
      <a:defRPr sz="1200">
        <a:latin typeface="+mj-lt"/>
        <a:ea typeface="+mj-ea"/>
        <a:cs typeface="+mj-cs"/>
        <a:sym typeface="Calibri"/>
      </a:defRPr>
    </a:lvl7pPr>
    <a:lvl8pPr indent="1600200" defTabSz="914034" latinLnBrk="0">
      <a:defRPr sz="1200">
        <a:latin typeface="+mj-lt"/>
        <a:ea typeface="+mj-ea"/>
        <a:cs typeface="+mj-cs"/>
        <a:sym typeface="Calibri"/>
      </a:defRPr>
    </a:lvl8pPr>
    <a:lvl9pPr indent="1828800" defTabSz="914034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xfrm>
            <a:off x="-5718175" y="685800"/>
            <a:ext cx="182943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9140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/>
              <a:t> </a:t>
            </a:r>
            <a:r>
              <a:rPr lang="ru-RU" dirty="0" smtClean="0"/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Красоту</a:t>
            </a:r>
            <a:r>
              <a:rPr lang="ru-RU" baseline="0" dirty="0" smtClean="0"/>
              <a:t> посмотреть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0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Работа в России – не видно.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</a:t>
            </a:r>
            <a:r>
              <a:rPr lang="ru-RU" baseline="0" dirty="0" smtClean="0"/>
              <a:t> Красоту навести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0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1.</a:t>
            </a:r>
            <a:r>
              <a:rPr lang="ru-RU" baseline="0" dirty="0" smtClean="0"/>
              <a:t> Красоту навести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0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1.</a:t>
            </a:r>
            <a:r>
              <a:rPr lang="ru-RU" baseline="0" dirty="0" smtClean="0"/>
              <a:t> Красоту навести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Красоту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63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baseline="0" dirty="0" smtClean="0"/>
              <a:t>Красным помечены цифры – у которых нужно столбики привезти по размеру.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Красоту.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Шарики заменить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 xmlns="">
        <p15:guide id="1" pos="339" userDrawn="1">
          <p15:clr>
            <a:srgbClr val="FBAE40"/>
          </p15:clr>
        </p15:guide>
        <p15:guide id="2" pos="12722" userDrawn="1">
          <p15:clr>
            <a:srgbClr val="FBAE40"/>
          </p15:clr>
        </p15:guide>
        <p15:guide id="3" pos="25785" userDrawn="1">
          <p15:clr>
            <a:srgbClr val="FBAE40"/>
          </p15:clr>
        </p15:guide>
        <p15:guide id="4" pos="13403" userDrawn="1">
          <p15:clr>
            <a:srgbClr val="FBAE40"/>
          </p15:clr>
        </p15:guide>
        <p15:guide id="5" pos="13062" userDrawn="1">
          <p15:clr>
            <a:srgbClr val="FBAE40"/>
          </p15:clr>
        </p15:guide>
        <p15:guide id="6" orient="horz" pos="4761" userDrawn="1">
          <p15:clr>
            <a:srgbClr val="FBAE40"/>
          </p15:clr>
        </p15:guide>
        <p15:guide id="7" orient="horz" pos="1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073596" y="311255"/>
            <a:ext cx="37324667" cy="1502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073596" y="1813559"/>
            <a:ext cx="37324667" cy="595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9456041" y="7080758"/>
            <a:ext cx="265455" cy="24622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hf hdr="0" ftr="0" dt="0"/>
  <p:txStyles>
    <p:titleStyle>
      <a:lvl1pPr marL="0" marR="0" indent="0" algn="l" defTabSz="3555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3555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3555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3555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3555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3555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3555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3555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3555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355518" rtl="0" latinLnBrk="0">
        <a:lnSpc>
          <a:spcPct val="9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177759" algn="l" defTabSz="355518" rtl="0" latinLnBrk="0">
        <a:lnSpc>
          <a:spcPct val="9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355518" algn="l" defTabSz="355518" rtl="0" latinLnBrk="0">
        <a:lnSpc>
          <a:spcPct val="9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533277" algn="l" defTabSz="355518" rtl="0" latinLnBrk="0">
        <a:lnSpc>
          <a:spcPct val="9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711036" algn="l" defTabSz="355518" rtl="0" latinLnBrk="0">
        <a:lnSpc>
          <a:spcPct val="9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5pPr>
      <a:lvl6pPr marL="964978" marR="0" indent="-76182" algn="l" defTabSz="355518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600" b="0" i="0" u="none" strike="noStrike" cap="none" spc="0" baseline="0"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6pPr>
      <a:lvl7pPr marL="1142737" marR="0" indent="-76182" algn="l" defTabSz="355518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600" b="0" i="0" u="none" strike="noStrike" cap="none" spc="0" baseline="0"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7pPr>
      <a:lvl8pPr marL="1320496" marR="0" indent="-76182" algn="l" defTabSz="355518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600" b="0" i="0" u="none" strike="noStrike" cap="none" spc="0" baseline="0"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8pPr>
      <a:lvl9pPr marL="1498255" marR="0" indent="-76182" algn="l" defTabSz="355518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600" b="0" i="0" u="none" strike="noStrike" cap="none" spc="0" baseline="0"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9140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1pPr>
      <a:lvl2pPr marL="0" marR="0" indent="457040" algn="r" defTabSz="9140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2pPr>
      <a:lvl3pPr marL="0" marR="0" indent="914080" algn="r" defTabSz="9140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3pPr>
      <a:lvl4pPr marL="0" marR="0" indent="1371120" algn="r" defTabSz="9140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4pPr>
      <a:lvl5pPr marL="0" marR="0" indent="1828159" algn="r" defTabSz="9140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5pPr>
      <a:lvl6pPr marL="0" marR="0" indent="2285200" algn="r" defTabSz="9140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6pPr>
      <a:lvl7pPr marL="0" marR="0" indent="2742239" algn="r" defTabSz="9140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7pPr>
      <a:lvl8pPr marL="0" marR="0" indent="3199280" algn="r" defTabSz="9140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8pPr>
      <a:lvl9pPr marL="0" marR="0" indent="3656319" algn="r" defTabSz="9140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23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chart" Target="../charts/chart7.xml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12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chart" Target="../charts/chart5.xml"/><Relationship Id="rId5" Type="http://schemas.openxmlformats.org/officeDocument/2006/relationships/image" Target="../media/image4.png"/><Relationship Id="rId10" Type="http://schemas.openxmlformats.org/officeDocument/2006/relationships/chart" Target="../charts/chart4.xml"/><Relationship Id="rId4" Type="http://schemas.openxmlformats.org/officeDocument/2006/relationships/image" Target="../media/image3.png"/><Relationship Id="rId9" Type="http://schemas.openxmlformats.org/officeDocument/2006/relationships/chart" Target="../charts/chart3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9725503" y="486587"/>
            <a:ext cx="152924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Oswald Regular"/>
                <a:cs typeface="Oswald Regular"/>
              </a:rPr>
              <a:t>АДМИНИСТРАЦИЯ</a:t>
            </a:r>
            <a:endParaRPr sz="1200" dirty="0">
              <a:solidFill>
                <a:srgbClr val="FFFFFF"/>
              </a:solidFill>
              <a:latin typeface="Oswald Regular"/>
              <a:cs typeface="Oswald Regular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Oswald Regular"/>
                <a:cs typeface="Oswald Regular"/>
              </a:rPr>
              <a:t>ВЛАДИМИРСКОЙ</a:t>
            </a:r>
            <a:endParaRPr sz="1200" dirty="0">
              <a:solidFill>
                <a:srgbClr val="FFFFFF"/>
              </a:solidFill>
              <a:latin typeface="Oswald Regular"/>
              <a:cs typeface="Oswald Regular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Oswald Regular"/>
                <a:cs typeface="Oswald Regular"/>
              </a:rPr>
              <a:t>ОБЛАСТИ</a:t>
            </a:r>
            <a:endParaRPr sz="1200" dirty="0">
              <a:solidFill>
                <a:srgbClr val="FFFFFF"/>
              </a:solidFill>
              <a:latin typeface="Oswald Regular"/>
              <a:cs typeface="Oswald Regular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2099061" y="439348"/>
            <a:ext cx="1731276" cy="648476"/>
            <a:chOff x="4622602" y="102282"/>
            <a:chExt cx="554310" cy="207626"/>
          </a:xfrm>
        </p:grpSpPr>
        <p:sp>
          <p:nvSpPr>
            <p:cNvPr id="4" name="text 1"/>
            <p:cNvSpPr txBox="1"/>
            <p:nvPr/>
          </p:nvSpPr>
          <p:spPr>
            <a:xfrm>
              <a:off x="4628155" y="236001"/>
              <a:ext cx="548757" cy="7390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27">
                <a:lnSpc>
                  <a:spcPct val="100000"/>
                </a:lnSpc>
              </a:pPr>
              <a:r>
                <a:rPr sz="5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РОССИЙСКАЯ АКАДЕМИЯ НАРОДНОГО ХОЗЯЙСТВА</a:t>
              </a:r>
              <a:endParaRPr sz="5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  <a:p>
              <a:pPr marL="27">
                <a:lnSpc>
                  <a:spcPct val="100000"/>
                </a:lnSpc>
              </a:pPr>
              <a:r>
                <a:rPr sz="5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И   Г О С У Д А Р С Т В Е Н Н О Й   С Л У Ж Б Ы</a:t>
              </a:r>
              <a:endParaRPr sz="5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  <a:p>
              <a:pPr marL="0">
                <a:lnSpc>
                  <a:spcPct val="100000"/>
                </a:lnSpc>
              </a:pPr>
              <a:r>
                <a:rPr sz="5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ПРИ  ПРЕЗИДЕНТЕ  РОССИЙСКОЙ  ФЕДЕРА ЦИИ</a:t>
              </a:r>
              <a:endParaRPr sz="5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</p:txBody>
        </p:sp>
        <p:sp>
          <p:nvSpPr>
            <p:cNvPr id="5" name="text 1"/>
            <p:cNvSpPr txBox="1"/>
            <p:nvPr/>
          </p:nvSpPr>
          <p:spPr>
            <a:xfrm>
              <a:off x="4622602" y="102282"/>
              <a:ext cx="524840" cy="13795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28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РАНХиГС</a:t>
              </a:r>
              <a:endParaRPr sz="28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4080669" y="457511"/>
            <a:ext cx="626293" cy="612151"/>
            <a:chOff x="5113444" y="136544"/>
            <a:chExt cx="200523" cy="195995"/>
          </a:xfrm>
        </p:grpSpPr>
        <p:sp>
          <p:nvSpPr>
            <p:cNvPr id="7" name="object 19"/>
            <p:cNvSpPr/>
            <p:nvPr/>
          </p:nvSpPr>
          <p:spPr>
            <a:xfrm>
              <a:off x="5114055" y="136544"/>
              <a:ext cx="199912" cy="195984"/>
            </a:xfrm>
            <a:custGeom>
              <a:avLst/>
              <a:gdLst/>
              <a:ahLst/>
              <a:cxnLst/>
              <a:rect l="l" t="t" r="r" b="b"/>
              <a:pathLst>
                <a:path w="199912" h="195984">
                  <a:moveTo>
                    <a:pt x="161352" y="195646"/>
                  </a:moveTo>
                  <a:cubicBezTo>
                    <a:pt x="166507" y="195297"/>
                    <a:pt x="173920" y="192654"/>
                    <a:pt x="179608" y="188598"/>
                  </a:cubicBezTo>
                  <a:cubicBezTo>
                    <a:pt x="199912" y="174168"/>
                    <a:pt x="194454" y="151762"/>
                    <a:pt x="186924" y="132739"/>
                  </a:cubicBezTo>
                  <a:lnTo>
                    <a:pt x="180933" y="120812"/>
                  </a:lnTo>
                  <a:cubicBezTo>
                    <a:pt x="174344" y="107655"/>
                    <a:pt x="174389" y="108321"/>
                    <a:pt x="174542" y="95631"/>
                  </a:cubicBezTo>
                  <a:cubicBezTo>
                    <a:pt x="174644" y="87138"/>
                    <a:pt x="181912" y="74211"/>
                    <a:pt x="185638" y="66762"/>
                  </a:cubicBezTo>
                  <a:cubicBezTo>
                    <a:pt x="190674" y="56696"/>
                    <a:pt x="190477" y="58824"/>
                    <a:pt x="192906" y="49742"/>
                  </a:cubicBezTo>
                  <a:cubicBezTo>
                    <a:pt x="197096" y="34092"/>
                    <a:pt x="188774" y="19045"/>
                    <a:pt x="183990" y="13629"/>
                  </a:cubicBezTo>
                  <a:cubicBezTo>
                    <a:pt x="181747" y="10070"/>
                    <a:pt x="173696" y="5278"/>
                    <a:pt x="170097" y="3783"/>
                  </a:cubicBezTo>
                  <a:cubicBezTo>
                    <a:pt x="162576" y="667"/>
                    <a:pt x="151751" y="0"/>
                    <a:pt x="144133" y="2700"/>
                  </a:cubicBezTo>
                  <a:cubicBezTo>
                    <a:pt x="134917" y="7089"/>
                    <a:pt x="120557" y="15307"/>
                    <a:pt x="111921" y="17913"/>
                  </a:cubicBezTo>
                  <a:cubicBezTo>
                    <a:pt x="93755" y="23400"/>
                    <a:pt x="83377" y="18868"/>
                    <a:pt x="67863" y="11114"/>
                  </a:cubicBezTo>
                  <a:cubicBezTo>
                    <a:pt x="64905" y="9630"/>
                    <a:pt x="53904" y="3737"/>
                    <a:pt x="51448" y="3265"/>
                  </a:cubicBezTo>
                  <a:cubicBezTo>
                    <a:pt x="41822" y="1224"/>
                    <a:pt x="41055" y="775"/>
                    <a:pt x="31205" y="2005"/>
                  </a:cubicBezTo>
                  <a:cubicBezTo>
                    <a:pt x="15081" y="4022"/>
                    <a:pt x="0" y="20236"/>
                    <a:pt x="4" y="36756"/>
                  </a:cubicBezTo>
                  <a:cubicBezTo>
                    <a:pt x="15" y="54795"/>
                    <a:pt x="6654" y="70762"/>
                    <a:pt x="25078" y="77025"/>
                  </a:cubicBezTo>
                  <a:cubicBezTo>
                    <a:pt x="25744" y="77253"/>
                    <a:pt x="28422" y="78159"/>
                    <a:pt x="28560" y="78193"/>
                  </a:cubicBezTo>
                  <a:cubicBezTo>
                    <a:pt x="34298" y="79546"/>
                    <a:pt x="43391" y="79802"/>
                    <a:pt x="49093" y="77742"/>
                  </a:cubicBezTo>
                  <a:cubicBezTo>
                    <a:pt x="51214" y="76976"/>
                    <a:pt x="54173" y="76216"/>
                    <a:pt x="55980" y="75373"/>
                  </a:cubicBezTo>
                  <a:cubicBezTo>
                    <a:pt x="70952" y="68372"/>
                    <a:pt x="81044" y="59836"/>
                    <a:pt x="96620" y="59905"/>
                  </a:cubicBezTo>
                  <a:cubicBezTo>
                    <a:pt x="106113" y="59948"/>
                    <a:pt x="111370" y="61942"/>
                    <a:pt x="118901" y="67122"/>
                  </a:cubicBezTo>
                  <a:cubicBezTo>
                    <a:pt x="123966" y="70607"/>
                    <a:pt x="126418" y="73022"/>
                    <a:pt x="130172" y="78412"/>
                  </a:cubicBezTo>
                  <a:cubicBezTo>
                    <a:pt x="132927" y="82361"/>
                    <a:pt x="135386" y="90194"/>
                    <a:pt x="135386" y="95771"/>
                  </a:cubicBezTo>
                  <a:cubicBezTo>
                    <a:pt x="135400" y="113446"/>
                    <a:pt x="134438" y="112681"/>
                    <a:pt x="126120" y="129313"/>
                  </a:cubicBezTo>
                  <a:cubicBezTo>
                    <a:pt x="119005" y="143543"/>
                    <a:pt x="116870" y="145476"/>
                    <a:pt x="116878" y="162306"/>
                  </a:cubicBezTo>
                  <a:cubicBezTo>
                    <a:pt x="116882" y="174125"/>
                    <a:pt x="126079" y="186333"/>
                    <a:pt x="136332" y="191675"/>
                  </a:cubicBezTo>
                  <a:cubicBezTo>
                    <a:pt x="144551" y="195962"/>
                    <a:pt x="154617" y="195984"/>
                    <a:pt x="161352" y="195646"/>
                  </a:cubicBezTo>
                </a:path>
              </a:pathLst>
            </a:custGeom>
            <a:solidFill>
              <a:srgbClr val="3273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8" name="object 20"/>
            <p:cNvSpPr/>
            <p:nvPr/>
          </p:nvSpPr>
          <p:spPr>
            <a:xfrm>
              <a:off x="5113444" y="255329"/>
              <a:ext cx="77208" cy="77210"/>
            </a:xfrm>
            <a:custGeom>
              <a:avLst/>
              <a:gdLst/>
              <a:ahLst/>
              <a:cxnLst/>
              <a:rect l="l" t="t" r="r" b="b"/>
              <a:pathLst>
                <a:path w="77208" h="77210">
                  <a:moveTo>
                    <a:pt x="38602" y="0"/>
                  </a:moveTo>
                  <a:cubicBezTo>
                    <a:pt x="59921" y="0"/>
                    <a:pt x="77208" y="17288"/>
                    <a:pt x="77208" y="38607"/>
                  </a:cubicBezTo>
                  <a:cubicBezTo>
                    <a:pt x="77208" y="59927"/>
                    <a:pt x="59921" y="77210"/>
                    <a:pt x="38602" y="77210"/>
                  </a:cubicBezTo>
                  <a:cubicBezTo>
                    <a:pt x="17283" y="77210"/>
                    <a:pt x="0" y="59927"/>
                    <a:pt x="0" y="38607"/>
                  </a:cubicBezTo>
                  <a:cubicBezTo>
                    <a:pt x="0" y="17288"/>
                    <a:pt x="17283" y="0"/>
                    <a:pt x="38602" y="0"/>
                  </a:cubicBezTo>
                </a:path>
              </a:pathLst>
            </a:custGeom>
            <a:solidFill>
              <a:srgbClr val="3273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4871571" y="449894"/>
            <a:ext cx="1186794" cy="627384"/>
            <a:chOff x="14785846" y="449373"/>
            <a:chExt cx="1186794" cy="627384"/>
          </a:xfrm>
        </p:grpSpPr>
        <p:sp>
          <p:nvSpPr>
            <p:cNvPr id="9" name="object 21"/>
            <p:cNvSpPr/>
            <p:nvPr/>
          </p:nvSpPr>
          <p:spPr>
            <a:xfrm>
              <a:off x="14785846" y="449373"/>
              <a:ext cx="1131526" cy="296635"/>
            </a:xfrm>
            <a:custGeom>
              <a:avLst/>
              <a:gdLst/>
              <a:ahLst/>
              <a:cxnLst/>
              <a:rect l="l" t="t" r="r" b="b"/>
              <a:pathLst>
                <a:path w="362286" h="94975">
                  <a:moveTo>
                    <a:pt x="0" y="0"/>
                  </a:moveTo>
                  <a:lnTo>
                    <a:pt x="36483" y="0"/>
                  </a:lnTo>
                  <a:cubicBezTo>
                    <a:pt x="43726" y="0"/>
                    <a:pt x="49096" y="306"/>
                    <a:pt x="52642" y="918"/>
                  </a:cubicBezTo>
                  <a:cubicBezTo>
                    <a:pt x="56210" y="1551"/>
                    <a:pt x="59374" y="2841"/>
                    <a:pt x="62179" y="4785"/>
                  </a:cubicBezTo>
                  <a:cubicBezTo>
                    <a:pt x="64980" y="6747"/>
                    <a:pt x="67316" y="9345"/>
                    <a:pt x="69185" y="12600"/>
                  </a:cubicBezTo>
                  <a:cubicBezTo>
                    <a:pt x="71054" y="15850"/>
                    <a:pt x="71990" y="19519"/>
                    <a:pt x="71990" y="23558"/>
                  </a:cubicBezTo>
                  <a:cubicBezTo>
                    <a:pt x="71990" y="27926"/>
                    <a:pt x="70840" y="31964"/>
                    <a:pt x="68548" y="35612"/>
                  </a:cubicBezTo>
                  <a:cubicBezTo>
                    <a:pt x="66254" y="39279"/>
                    <a:pt x="63133" y="42008"/>
                    <a:pt x="59206" y="43845"/>
                  </a:cubicBezTo>
                  <a:cubicBezTo>
                    <a:pt x="64745" y="45525"/>
                    <a:pt x="68994" y="48362"/>
                    <a:pt x="71990" y="52381"/>
                  </a:cubicBezTo>
                  <a:cubicBezTo>
                    <a:pt x="74963" y="56398"/>
                    <a:pt x="76450" y="61113"/>
                    <a:pt x="76450" y="66550"/>
                  </a:cubicBezTo>
                  <a:cubicBezTo>
                    <a:pt x="76450" y="70830"/>
                    <a:pt x="75492" y="74978"/>
                    <a:pt x="73559" y="79016"/>
                  </a:cubicBezTo>
                  <a:cubicBezTo>
                    <a:pt x="71629" y="83056"/>
                    <a:pt x="68994" y="86288"/>
                    <a:pt x="65638" y="88712"/>
                  </a:cubicBezTo>
                  <a:cubicBezTo>
                    <a:pt x="62304" y="91112"/>
                    <a:pt x="58183" y="92595"/>
                    <a:pt x="53280" y="93164"/>
                  </a:cubicBezTo>
                  <a:cubicBezTo>
                    <a:pt x="50223" y="93492"/>
                    <a:pt x="42811" y="93712"/>
                    <a:pt x="31068" y="93798"/>
                  </a:cubicBezTo>
                  <a:lnTo>
                    <a:pt x="0" y="93798"/>
                  </a:lnTo>
                  <a:close/>
                  <a:moveTo>
                    <a:pt x="18475" y="15591"/>
                  </a:moveTo>
                  <a:lnTo>
                    <a:pt x="18475" y="37207"/>
                  </a:lnTo>
                  <a:lnTo>
                    <a:pt x="30539" y="37207"/>
                  </a:lnTo>
                  <a:cubicBezTo>
                    <a:pt x="37692" y="37207"/>
                    <a:pt x="42152" y="37098"/>
                    <a:pt x="43895" y="36879"/>
                  </a:cubicBezTo>
                  <a:cubicBezTo>
                    <a:pt x="47038" y="36508"/>
                    <a:pt x="49522" y="35392"/>
                    <a:pt x="51329" y="33538"/>
                  </a:cubicBezTo>
                  <a:cubicBezTo>
                    <a:pt x="53133" y="31680"/>
                    <a:pt x="54022" y="29258"/>
                    <a:pt x="54022" y="26244"/>
                  </a:cubicBezTo>
                  <a:cubicBezTo>
                    <a:pt x="54022" y="23342"/>
                    <a:pt x="53237" y="21007"/>
                    <a:pt x="51688" y="19196"/>
                  </a:cubicBezTo>
                  <a:cubicBezTo>
                    <a:pt x="50137" y="17381"/>
                    <a:pt x="47823" y="16290"/>
                    <a:pt x="44766" y="15919"/>
                  </a:cubicBezTo>
                  <a:cubicBezTo>
                    <a:pt x="42937" y="15699"/>
                    <a:pt x="37692" y="15591"/>
                    <a:pt x="29048" y="15591"/>
                  </a:cubicBezTo>
                  <a:close/>
                  <a:moveTo>
                    <a:pt x="18475" y="52795"/>
                  </a:moveTo>
                  <a:lnTo>
                    <a:pt x="18475" y="77947"/>
                  </a:lnTo>
                  <a:lnTo>
                    <a:pt x="35550" y="77947"/>
                  </a:lnTo>
                  <a:cubicBezTo>
                    <a:pt x="42174" y="77947"/>
                    <a:pt x="46400" y="77749"/>
                    <a:pt x="48182" y="77378"/>
                  </a:cubicBezTo>
                  <a:cubicBezTo>
                    <a:pt x="50921" y="76856"/>
                    <a:pt x="53154" y="75611"/>
                    <a:pt x="54875" y="73624"/>
                  </a:cubicBezTo>
                  <a:cubicBezTo>
                    <a:pt x="56592" y="71615"/>
                    <a:pt x="57463" y="68972"/>
                    <a:pt x="57463" y="65632"/>
                  </a:cubicBezTo>
                  <a:cubicBezTo>
                    <a:pt x="57463" y="62795"/>
                    <a:pt x="56804" y="60415"/>
                    <a:pt x="55469" y="58450"/>
                  </a:cubicBezTo>
                  <a:cubicBezTo>
                    <a:pt x="54151" y="56484"/>
                    <a:pt x="52218" y="55044"/>
                    <a:pt x="49713" y="54147"/>
                  </a:cubicBezTo>
                  <a:cubicBezTo>
                    <a:pt x="47207" y="53252"/>
                    <a:pt x="41750" y="52795"/>
                    <a:pt x="33361" y="52795"/>
                  </a:cubicBezTo>
                  <a:close/>
                  <a:moveTo>
                    <a:pt x="92268" y="0"/>
                  </a:moveTo>
                  <a:lnTo>
                    <a:pt x="110746" y="0"/>
                  </a:lnTo>
                  <a:lnTo>
                    <a:pt x="110746" y="77947"/>
                  </a:lnTo>
                  <a:lnTo>
                    <a:pt x="136995" y="77947"/>
                  </a:lnTo>
                  <a:lnTo>
                    <a:pt x="136995" y="0"/>
                  </a:lnTo>
                  <a:lnTo>
                    <a:pt x="155465" y="0"/>
                  </a:lnTo>
                  <a:lnTo>
                    <a:pt x="155465" y="77947"/>
                  </a:lnTo>
                  <a:lnTo>
                    <a:pt x="182606" y="77947"/>
                  </a:lnTo>
                  <a:lnTo>
                    <a:pt x="182606" y="0"/>
                  </a:lnTo>
                  <a:lnTo>
                    <a:pt x="200955" y="0"/>
                  </a:lnTo>
                  <a:lnTo>
                    <a:pt x="201081" y="93863"/>
                  </a:lnTo>
                  <a:lnTo>
                    <a:pt x="92268" y="93798"/>
                  </a:lnTo>
                  <a:close/>
                  <a:moveTo>
                    <a:pt x="220939" y="0"/>
                  </a:moveTo>
                  <a:lnTo>
                    <a:pt x="275817" y="0"/>
                  </a:lnTo>
                  <a:lnTo>
                    <a:pt x="283856" y="15850"/>
                  </a:lnTo>
                  <a:lnTo>
                    <a:pt x="239411" y="15850"/>
                  </a:lnTo>
                  <a:lnTo>
                    <a:pt x="239411" y="93798"/>
                  </a:lnTo>
                  <a:lnTo>
                    <a:pt x="220939" y="93798"/>
                  </a:lnTo>
                  <a:close/>
                  <a:moveTo>
                    <a:pt x="282902" y="0"/>
                  </a:moveTo>
                  <a:lnTo>
                    <a:pt x="303653" y="0"/>
                  </a:lnTo>
                  <a:lnTo>
                    <a:pt x="324886" y="48561"/>
                  </a:lnTo>
                  <a:lnTo>
                    <a:pt x="343066" y="0"/>
                  </a:lnTo>
                  <a:lnTo>
                    <a:pt x="362286" y="0"/>
                  </a:lnTo>
                  <a:lnTo>
                    <a:pt x="331426" y="71287"/>
                  </a:lnTo>
                  <a:cubicBezTo>
                    <a:pt x="328071" y="79016"/>
                    <a:pt x="324651" y="84891"/>
                    <a:pt x="321170" y="88928"/>
                  </a:cubicBezTo>
                  <a:cubicBezTo>
                    <a:pt x="317689" y="92966"/>
                    <a:pt x="313207" y="94975"/>
                    <a:pt x="307685" y="94975"/>
                  </a:cubicBezTo>
                  <a:cubicBezTo>
                    <a:pt x="302252" y="94975"/>
                    <a:pt x="298001" y="94604"/>
                    <a:pt x="294945" y="93884"/>
                  </a:cubicBezTo>
                  <a:lnTo>
                    <a:pt x="294945" y="79780"/>
                  </a:lnTo>
                  <a:cubicBezTo>
                    <a:pt x="297558" y="79956"/>
                    <a:pt x="299912" y="80043"/>
                    <a:pt x="302015" y="80043"/>
                  </a:cubicBezTo>
                  <a:cubicBezTo>
                    <a:pt x="306262" y="80043"/>
                    <a:pt x="309324" y="79236"/>
                    <a:pt x="311170" y="77641"/>
                  </a:cubicBezTo>
                  <a:cubicBezTo>
                    <a:pt x="312995" y="76024"/>
                    <a:pt x="314777" y="72555"/>
                    <a:pt x="316458" y="6724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0" name="text 1"/>
            <p:cNvSpPr txBox="1"/>
            <p:nvPr/>
          </p:nvSpPr>
          <p:spPr>
            <a:xfrm>
              <a:off x="14800078" y="830536"/>
              <a:ext cx="1172562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1600" spc="10" dirty="0">
                  <a:solidFill>
                    <a:srgbClr val="FFFFFF"/>
                  </a:solidFill>
                  <a:latin typeface="Arial"/>
                  <a:cs typeface="Arial"/>
                </a:rPr>
                <a:t>РА Н ХиГС</a:t>
              </a:r>
              <a:endParaRPr sz="16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350" y="424177"/>
            <a:ext cx="515104" cy="678818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976361" y="425375"/>
            <a:ext cx="584535" cy="676422"/>
            <a:chOff x="3874424" y="122569"/>
            <a:chExt cx="187153" cy="216573"/>
          </a:xfrm>
        </p:grpSpPr>
        <p:sp>
          <p:nvSpPr>
            <p:cNvPr id="13" name="object 22"/>
            <p:cNvSpPr/>
            <p:nvPr/>
          </p:nvSpPr>
          <p:spPr>
            <a:xfrm>
              <a:off x="3923031" y="192477"/>
              <a:ext cx="89499" cy="100095"/>
            </a:xfrm>
            <a:custGeom>
              <a:avLst/>
              <a:gdLst/>
              <a:ahLst/>
              <a:cxnLst/>
              <a:rect l="l" t="t" r="r" b="b"/>
              <a:pathLst>
                <a:path w="89499" h="100095">
                  <a:moveTo>
                    <a:pt x="28692" y="61420"/>
                  </a:moveTo>
                  <a:lnTo>
                    <a:pt x="28876" y="61143"/>
                  </a:lnTo>
                  <a:lnTo>
                    <a:pt x="29027" y="60855"/>
                  </a:lnTo>
                  <a:lnTo>
                    <a:pt x="29139" y="60556"/>
                  </a:lnTo>
                  <a:lnTo>
                    <a:pt x="29211" y="60250"/>
                  </a:lnTo>
                  <a:lnTo>
                    <a:pt x="29247" y="59933"/>
                  </a:lnTo>
                  <a:lnTo>
                    <a:pt x="29247" y="59815"/>
                  </a:lnTo>
                  <a:lnTo>
                    <a:pt x="29255" y="59833"/>
                  </a:lnTo>
                  <a:lnTo>
                    <a:pt x="29333" y="60038"/>
                  </a:lnTo>
                  <a:lnTo>
                    <a:pt x="29386" y="60239"/>
                  </a:lnTo>
                  <a:lnTo>
                    <a:pt x="29416" y="60431"/>
                  </a:lnTo>
                  <a:lnTo>
                    <a:pt x="29420" y="60613"/>
                  </a:lnTo>
                  <a:lnTo>
                    <a:pt x="29398" y="60798"/>
                  </a:lnTo>
                  <a:lnTo>
                    <a:pt x="29355" y="60977"/>
                  </a:lnTo>
                  <a:lnTo>
                    <a:pt x="29290" y="61157"/>
                  </a:lnTo>
                  <a:lnTo>
                    <a:pt x="29196" y="61341"/>
                  </a:lnTo>
                  <a:lnTo>
                    <a:pt x="28393" y="62564"/>
                  </a:lnTo>
                  <a:lnTo>
                    <a:pt x="30035" y="61946"/>
                  </a:lnTo>
                  <a:lnTo>
                    <a:pt x="30524" y="61740"/>
                  </a:lnTo>
                  <a:lnTo>
                    <a:pt x="30999" y="61514"/>
                  </a:lnTo>
                  <a:lnTo>
                    <a:pt x="31454" y="61265"/>
                  </a:lnTo>
                  <a:lnTo>
                    <a:pt x="31890" y="61002"/>
                  </a:lnTo>
                  <a:lnTo>
                    <a:pt x="32304" y="60718"/>
                  </a:lnTo>
                  <a:lnTo>
                    <a:pt x="32688" y="60415"/>
                  </a:lnTo>
                  <a:lnTo>
                    <a:pt x="33044" y="60092"/>
                  </a:lnTo>
                  <a:lnTo>
                    <a:pt x="33369" y="59746"/>
                  </a:lnTo>
                  <a:lnTo>
                    <a:pt x="33656" y="59383"/>
                  </a:lnTo>
                  <a:lnTo>
                    <a:pt x="33905" y="58994"/>
                  </a:lnTo>
                  <a:lnTo>
                    <a:pt x="34111" y="58587"/>
                  </a:lnTo>
                  <a:lnTo>
                    <a:pt x="34268" y="58159"/>
                  </a:lnTo>
                  <a:lnTo>
                    <a:pt x="34370" y="57733"/>
                  </a:lnTo>
                  <a:lnTo>
                    <a:pt x="34531" y="57896"/>
                  </a:lnTo>
                  <a:lnTo>
                    <a:pt x="34794" y="58115"/>
                  </a:lnTo>
                  <a:lnTo>
                    <a:pt x="35086" y="58292"/>
                  </a:lnTo>
                  <a:lnTo>
                    <a:pt x="35395" y="58400"/>
                  </a:lnTo>
                  <a:lnTo>
                    <a:pt x="35363" y="58475"/>
                  </a:lnTo>
                  <a:lnTo>
                    <a:pt x="35269" y="58702"/>
                  </a:lnTo>
                  <a:lnTo>
                    <a:pt x="35176" y="58926"/>
                  </a:lnTo>
                  <a:lnTo>
                    <a:pt x="35090" y="59152"/>
                  </a:lnTo>
                  <a:lnTo>
                    <a:pt x="35010" y="59375"/>
                  </a:lnTo>
                  <a:lnTo>
                    <a:pt x="34935" y="59599"/>
                  </a:lnTo>
                  <a:lnTo>
                    <a:pt x="34863" y="59819"/>
                  </a:lnTo>
                  <a:lnTo>
                    <a:pt x="34798" y="60041"/>
                  </a:lnTo>
                  <a:lnTo>
                    <a:pt x="34737" y="60261"/>
                  </a:lnTo>
                  <a:lnTo>
                    <a:pt x="34682" y="60480"/>
                  </a:lnTo>
                  <a:lnTo>
                    <a:pt x="34635" y="60696"/>
                  </a:lnTo>
                  <a:lnTo>
                    <a:pt x="34596" y="60912"/>
                  </a:lnTo>
                  <a:lnTo>
                    <a:pt x="34560" y="61132"/>
                  </a:lnTo>
                  <a:lnTo>
                    <a:pt x="34535" y="61345"/>
                  </a:lnTo>
                  <a:lnTo>
                    <a:pt x="34513" y="61561"/>
                  </a:lnTo>
                  <a:lnTo>
                    <a:pt x="34500" y="61773"/>
                  </a:lnTo>
                  <a:lnTo>
                    <a:pt x="34492" y="61985"/>
                  </a:lnTo>
                  <a:lnTo>
                    <a:pt x="34492" y="62197"/>
                  </a:lnTo>
                  <a:lnTo>
                    <a:pt x="34503" y="62407"/>
                  </a:lnTo>
                  <a:lnTo>
                    <a:pt x="34521" y="62615"/>
                  </a:lnTo>
                  <a:lnTo>
                    <a:pt x="34543" y="62821"/>
                  </a:lnTo>
                  <a:lnTo>
                    <a:pt x="34578" y="63029"/>
                  </a:lnTo>
                  <a:lnTo>
                    <a:pt x="34617" y="63231"/>
                  </a:lnTo>
                  <a:lnTo>
                    <a:pt x="34669" y="63433"/>
                  </a:lnTo>
                  <a:lnTo>
                    <a:pt x="34729" y="63634"/>
                  </a:lnTo>
                  <a:lnTo>
                    <a:pt x="34798" y="63832"/>
                  </a:lnTo>
                  <a:lnTo>
                    <a:pt x="34877" y="64026"/>
                  </a:lnTo>
                  <a:lnTo>
                    <a:pt x="34963" y="64220"/>
                  </a:lnTo>
                  <a:lnTo>
                    <a:pt x="35061" y="64412"/>
                  </a:lnTo>
                  <a:lnTo>
                    <a:pt x="35522" y="65225"/>
                  </a:lnTo>
                  <a:lnTo>
                    <a:pt x="36018" y="64289"/>
                  </a:lnTo>
                  <a:lnTo>
                    <a:pt x="36173" y="64051"/>
                  </a:lnTo>
                  <a:lnTo>
                    <a:pt x="36335" y="63857"/>
                  </a:lnTo>
                  <a:lnTo>
                    <a:pt x="36501" y="63706"/>
                  </a:lnTo>
                  <a:lnTo>
                    <a:pt x="36666" y="63588"/>
                  </a:lnTo>
                  <a:lnTo>
                    <a:pt x="36825" y="63512"/>
                  </a:lnTo>
                  <a:lnTo>
                    <a:pt x="36846" y="63677"/>
                  </a:lnTo>
                  <a:lnTo>
                    <a:pt x="36882" y="63893"/>
                  </a:lnTo>
                  <a:lnTo>
                    <a:pt x="36933" y="64110"/>
                  </a:lnTo>
                  <a:lnTo>
                    <a:pt x="36990" y="64326"/>
                  </a:lnTo>
                  <a:lnTo>
                    <a:pt x="37062" y="64542"/>
                  </a:lnTo>
                  <a:lnTo>
                    <a:pt x="37141" y="64754"/>
                  </a:lnTo>
                  <a:lnTo>
                    <a:pt x="37231" y="64966"/>
                  </a:lnTo>
                  <a:lnTo>
                    <a:pt x="37333" y="65178"/>
                  </a:lnTo>
                  <a:lnTo>
                    <a:pt x="37443" y="65391"/>
                  </a:lnTo>
                  <a:lnTo>
                    <a:pt x="37563" y="65600"/>
                  </a:lnTo>
                  <a:lnTo>
                    <a:pt x="37696" y="65812"/>
                  </a:lnTo>
                  <a:lnTo>
                    <a:pt x="37836" y="66021"/>
                  </a:lnTo>
                  <a:lnTo>
                    <a:pt x="37987" y="66226"/>
                  </a:lnTo>
                  <a:lnTo>
                    <a:pt x="38819" y="67303"/>
                  </a:lnTo>
                  <a:lnTo>
                    <a:pt x="39003" y="62136"/>
                  </a:lnTo>
                  <a:lnTo>
                    <a:pt x="39009" y="62148"/>
                  </a:lnTo>
                  <a:lnTo>
                    <a:pt x="39395" y="62648"/>
                  </a:lnTo>
                  <a:lnTo>
                    <a:pt x="39784" y="63123"/>
                  </a:lnTo>
                  <a:lnTo>
                    <a:pt x="40180" y="63580"/>
                  </a:lnTo>
                  <a:lnTo>
                    <a:pt x="40579" y="64012"/>
                  </a:lnTo>
                  <a:lnTo>
                    <a:pt x="40987" y="64426"/>
                  </a:lnTo>
                  <a:lnTo>
                    <a:pt x="41401" y="64822"/>
                  </a:lnTo>
                  <a:lnTo>
                    <a:pt x="41818" y="65197"/>
                  </a:lnTo>
                  <a:lnTo>
                    <a:pt x="42239" y="65549"/>
                  </a:lnTo>
                  <a:lnTo>
                    <a:pt x="42667" y="65888"/>
                  </a:lnTo>
                  <a:lnTo>
                    <a:pt x="43100" y="66204"/>
                  </a:lnTo>
                  <a:lnTo>
                    <a:pt x="43535" y="66506"/>
                  </a:lnTo>
                  <a:lnTo>
                    <a:pt x="43974" y="66791"/>
                  </a:lnTo>
                  <a:lnTo>
                    <a:pt x="44421" y="67057"/>
                  </a:lnTo>
                  <a:lnTo>
                    <a:pt x="44870" y="67306"/>
                  </a:lnTo>
                  <a:lnTo>
                    <a:pt x="45321" y="67544"/>
                  </a:lnTo>
                  <a:lnTo>
                    <a:pt x="45778" y="67764"/>
                  </a:lnTo>
                  <a:lnTo>
                    <a:pt x="46236" y="67968"/>
                  </a:lnTo>
                  <a:lnTo>
                    <a:pt x="46699" y="68160"/>
                  </a:lnTo>
                  <a:lnTo>
                    <a:pt x="47164" y="68339"/>
                  </a:lnTo>
                  <a:lnTo>
                    <a:pt x="47635" y="68502"/>
                  </a:lnTo>
                  <a:lnTo>
                    <a:pt x="48108" y="68656"/>
                  </a:lnTo>
                  <a:lnTo>
                    <a:pt x="48579" y="68796"/>
                  </a:lnTo>
                  <a:lnTo>
                    <a:pt x="49058" y="68922"/>
                  </a:lnTo>
                  <a:lnTo>
                    <a:pt x="49536" y="69041"/>
                  </a:lnTo>
                  <a:lnTo>
                    <a:pt x="50015" y="69149"/>
                  </a:lnTo>
                  <a:lnTo>
                    <a:pt x="50498" y="69247"/>
                  </a:lnTo>
                  <a:lnTo>
                    <a:pt x="50710" y="69286"/>
                  </a:lnTo>
                  <a:lnTo>
                    <a:pt x="50706" y="69290"/>
                  </a:lnTo>
                  <a:lnTo>
                    <a:pt x="50616" y="69369"/>
                  </a:lnTo>
                  <a:lnTo>
                    <a:pt x="50530" y="69444"/>
                  </a:lnTo>
                  <a:lnTo>
                    <a:pt x="50490" y="69481"/>
                  </a:lnTo>
                  <a:lnTo>
                    <a:pt x="50231" y="69585"/>
                  </a:lnTo>
                  <a:lnTo>
                    <a:pt x="49915" y="69714"/>
                  </a:lnTo>
                  <a:lnTo>
                    <a:pt x="49601" y="69848"/>
                  </a:lnTo>
                  <a:lnTo>
                    <a:pt x="49291" y="69981"/>
                  </a:lnTo>
                  <a:lnTo>
                    <a:pt x="48985" y="70111"/>
                  </a:lnTo>
                  <a:lnTo>
                    <a:pt x="48683" y="70244"/>
                  </a:lnTo>
                  <a:lnTo>
                    <a:pt x="48388" y="70377"/>
                  </a:lnTo>
                  <a:lnTo>
                    <a:pt x="48096" y="70507"/>
                  </a:lnTo>
                  <a:lnTo>
                    <a:pt x="47812" y="70640"/>
                  </a:lnTo>
                  <a:lnTo>
                    <a:pt x="47531" y="70772"/>
                  </a:lnTo>
                  <a:lnTo>
                    <a:pt x="47254" y="70903"/>
                  </a:lnTo>
                  <a:lnTo>
                    <a:pt x="46984" y="71035"/>
                  </a:lnTo>
                  <a:lnTo>
                    <a:pt x="46717" y="71168"/>
                  </a:lnTo>
                  <a:lnTo>
                    <a:pt x="46458" y="71302"/>
                  </a:lnTo>
                  <a:lnTo>
                    <a:pt x="46206" y="71435"/>
                  </a:lnTo>
                  <a:lnTo>
                    <a:pt x="45957" y="71569"/>
                  </a:lnTo>
                  <a:lnTo>
                    <a:pt x="45716" y="71702"/>
                  </a:lnTo>
                  <a:lnTo>
                    <a:pt x="45483" y="71835"/>
                  </a:lnTo>
                  <a:lnTo>
                    <a:pt x="45252" y="71969"/>
                  </a:lnTo>
                  <a:lnTo>
                    <a:pt x="45029" y="72101"/>
                  </a:lnTo>
                  <a:lnTo>
                    <a:pt x="44813" y="72238"/>
                  </a:lnTo>
                  <a:lnTo>
                    <a:pt x="44605" y="72371"/>
                  </a:lnTo>
                  <a:lnTo>
                    <a:pt x="44403" y="72505"/>
                  </a:lnTo>
                  <a:lnTo>
                    <a:pt x="44209" y="72642"/>
                  </a:lnTo>
                  <a:lnTo>
                    <a:pt x="44021" y="72775"/>
                  </a:lnTo>
                  <a:lnTo>
                    <a:pt x="43842" y="72911"/>
                  </a:lnTo>
                  <a:lnTo>
                    <a:pt x="43665" y="73048"/>
                  </a:lnTo>
                  <a:lnTo>
                    <a:pt x="43499" y="73185"/>
                  </a:lnTo>
                  <a:lnTo>
                    <a:pt x="43341" y="73325"/>
                  </a:lnTo>
                  <a:lnTo>
                    <a:pt x="43190" y="73466"/>
                  </a:lnTo>
                  <a:lnTo>
                    <a:pt x="43049" y="73602"/>
                  </a:lnTo>
                  <a:lnTo>
                    <a:pt x="42887" y="73772"/>
                  </a:lnTo>
                  <a:lnTo>
                    <a:pt x="42667" y="74135"/>
                  </a:lnTo>
                  <a:lnTo>
                    <a:pt x="42462" y="74449"/>
                  </a:lnTo>
                  <a:lnTo>
                    <a:pt x="42256" y="74744"/>
                  </a:lnTo>
                  <a:lnTo>
                    <a:pt x="42041" y="75024"/>
                  </a:lnTo>
                  <a:lnTo>
                    <a:pt x="41821" y="75287"/>
                  </a:lnTo>
                  <a:lnTo>
                    <a:pt x="41591" y="75532"/>
                  </a:lnTo>
                  <a:lnTo>
                    <a:pt x="41357" y="75756"/>
                  </a:lnTo>
                  <a:lnTo>
                    <a:pt x="41112" y="75956"/>
                  </a:lnTo>
                  <a:lnTo>
                    <a:pt x="40857" y="76133"/>
                  </a:lnTo>
                  <a:lnTo>
                    <a:pt x="40594" y="76292"/>
                  </a:lnTo>
                  <a:lnTo>
                    <a:pt x="40320" y="76421"/>
                  </a:lnTo>
                  <a:lnTo>
                    <a:pt x="40033" y="76529"/>
                  </a:lnTo>
                  <a:lnTo>
                    <a:pt x="39729" y="76608"/>
                  </a:lnTo>
                  <a:lnTo>
                    <a:pt x="39409" y="76662"/>
                  </a:lnTo>
                  <a:lnTo>
                    <a:pt x="39075" y="76688"/>
                  </a:lnTo>
                  <a:lnTo>
                    <a:pt x="38185" y="76673"/>
                  </a:lnTo>
                  <a:lnTo>
                    <a:pt x="38355" y="77390"/>
                  </a:lnTo>
                  <a:lnTo>
                    <a:pt x="38426" y="77616"/>
                  </a:lnTo>
                  <a:lnTo>
                    <a:pt x="38520" y="77832"/>
                  </a:lnTo>
                  <a:lnTo>
                    <a:pt x="38628" y="78044"/>
                  </a:lnTo>
                  <a:lnTo>
                    <a:pt x="38754" y="78242"/>
                  </a:lnTo>
                  <a:lnTo>
                    <a:pt x="38895" y="78434"/>
                  </a:lnTo>
                  <a:lnTo>
                    <a:pt x="39056" y="78613"/>
                  </a:lnTo>
                  <a:lnTo>
                    <a:pt x="39229" y="78786"/>
                  </a:lnTo>
                  <a:lnTo>
                    <a:pt x="39421" y="78945"/>
                  </a:lnTo>
                  <a:lnTo>
                    <a:pt x="39625" y="79096"/>
                  </a:lnTo>
                  <a:lnTo>
                    <a:pt x="39845" y="79237"/>
                  </a:lnTo>
                  <a:lnTo>
                    <a:pt x="40079" y="79366"/>
                  </a:lnTo>
                  <a:lnTo>
                    <a:pt x="40194" y="79424"/>
                  </a:lnTo>
                  <a:lnTo>
                    <a:pt x="39931" y="79532"/>
                  </a:lnTo>
                  <a:lnTo>
                    <a:pt x="39636" y="79651"/>
                  </a:lnTo>
                  <a:lnTo>
                    <a:pt x="39337" y="79773"/>
                  </a:lnTo>
                  <a:lnTo>
                    <a:pt x="39042" y="79895"/>
                  </a:lnTo>
                  <a:lnTo>
                    <a:pt x="38744" y="80014"/>
                  </a:lnTo>
                  <a:lnTo>
                    <a:pt x="38444" y="80136"/>
                  </a:lnTo>
                  <a:lnTo>
                    <a:pt x="38149" y="80255"/>
                  </a:lnTo>
                  <a:lnTo>
                    <a:pt x="37851" y="80377"/>
                  </a:lnTo>
                  <a:lnTo>
                    <a:pt x="37555" y="80500"/>
                  </a:lnTo>
                  <a:lnTo>
                    <a:pt x="37257" y="80619"/>
                  </a:lnTo>
                  <a:lnTo>
                    <a:pt x="34578" y="81709"/>
                  </a:lnTo>
                  <a:lnTo>
                    <a:pt x="36774" y="81757"/>
                  </a:lnTo>
                  <a:lnTo>
                    <a:pt x="37027" y="81771"/>
                  </a:lnTo>
                  <a:lnTo>
                    <a:pt x="37271" y="81796"/>
                  </a:lnTo>
                  <a:lnTo>
                    <a:pt x="37506" y="81825"/>
                  </a:lnTo>
                  <a:lnTo>
                    <a:pt x="37732" y="81865"/>
                  </a:lnTo>
                  <a:lnTo>
                    <a:pt x="37947" y="81915"/>
                  </a:lnTo>
                  <a:lnTo>
                    <a:pt x="38149" y="81976"/>
                  </a:lnTo>
                  <a:lnTo>
                    <a:pt x="38344" y="82045"/>
                  </a:lnTo>
                  <a:lnTo>
                    <a:pt x="38524" y="82124"/>
                  </a:lnTo>
                  <a:lnTo>
                    <a:pt x="38693" y="82214"/>
                  </a:lnTo>
                  <a:lnTo>
                    <a:pt x="38852" y="82314"/>
                  </a:lnTo>
                  <a:lnTo>
                    <a:pt x="38995" y="82426"/>
                  </a:lnTo>
                  <a:lnTo>
                    <a:pt x="39133" y="82549"/>
                  </a:lnTo>
                  <a:lnTo>
                    <a:pt x="39254" y="82685"/>
                  </a:lnTo>
                  <a:lnTo>
                    <a:pt x="39370" y="82836"/>
                  </a:lnTo>
                  <a:lnTo>
                    <a:pt x="39603" y="83211"/>
                  </a:lnTo>
                  <a:lnTo>
                    <a:pt x="40169" y="83193"/>
                  </a:lnTo>
                  <a:lnTo>
                    <a:pt x="40518" y="83132"/>
                  </a:lnTo>
                  <a:lnTo>
                    <a:pt x="40860" y="83024"/>
                  </a:lnTo>
                  <a:lnTo>
                    <a:pt x="41185" y="82873"/>
                  </a:lnTo>
                  <a:lnTo>
                    <a:pt x="41274" y="82812"/>
                  </a:lnTo>
                  <a:lnTo>
                    <a:pt x="41209" y="83056"/>
                  </a:lnTo>
                  <a:lnTo>
                    <a:pt x="41130" y="83344"/>
                  </a:lnTo>
                  <a:lnTo>
                    <a:pt x="41051" y="83625"/>
                  </a:lnTo>
                  <a:lnTo>
                    <a:pt x="40969" y="83899"/>
                  </a:lnTo>
                  <a:lnTo>
                    <a:pt x="40889" y="84164"/>
                  </a:lnTo>
                  <a:lnTo>
                    <a:pt x="40810" y="84421"/>
                  </a:lnTo>
                  <a:lnTo>
                    <a:pt x="40730" y="84672"/>
                  </a:lnTo>
                  <a:lnTo>
                    <a:pt x="40651" y="84914"/>
                  </a:lnTo>
                  <a:lnTo>
                    <a:pt x="40572" y="85147"/>
                  </a:lnTo>
                  <a:lnTo>
                    <a:pt x="40493" y="85375"/>
                  </a:lnTo>
                  <a:lnTo>
                    <a:pt x="40414" y="85595"/>
                  </a:lnTo>
                  <a:lnTo>
                    <a:pt x="40357" y="85749"/>
                  </a:lnTo>
                  <a:lnTo>
                    <a:pt x="40190" y="85958"/>
                  </a:lnTo>
                  <a:lnTo>
                    <a:pt x="39990" y="86187"/>
                  </a:lnTo>
                  <a:lnTo>
                    <a:pt x="39791" y="86393"/>
                  </a:lnTo>
                  <a:lnTo>
                    <a:pt x="39597" y="86574"/>
                  </a:lnTo>
                  <a:lnTo>
                    <a:pt x="39405" y="86735"/>
                  </a:lnTo>
                  <a:lnTo>
                    <a:pt x="39215" y="86868"/>
                  </a:lnTo>
                  <a:lnTo>
                    <a:pt x="39031" y="86984"/>
                  </a:lnTo>
                  <a:lnTo>
                    <a:pt x="38852" y="87074"/>
                  </a:lnTo>
                  <a:lnTo>
                    <a:pt x="38671" y="87145"/>
                  </a:lnTo>
                  <a:lnTo>
                    <a:pt x="38499" y="87196"/>
                  </a:lnTo>
                  <a:lnTo>
                    <a:pt x="38326" y="87229"/>
                  </a:lnTo>
                  <a:lnTo>
                    <a:pt x="38157" y="87243"/>
                  </a:lnTo>
                  <a:lnTo>
                    <a:pt x="37991" y="87235"/>
                  </a:lnTo>
                  <a:lnTo>
                    <a:pt x="37818" y="87214"/>
                  </a:lnTo>
                  <a:lnTo>
                    <a:pt x="37645" y="87171"/>
                  </a:lnTo>
                  <a:lnTo>
                    <a:pt x="37376" y="87078"/>
                  </a:lnTo>
                  <a:lnTo>
                    <a:pt x="36882" y="87110"/>
                  </a:lnTo>
                  <a:lnTo>
                    <a:pt x="36493" y="87123"/>
                  </a:lnTo>
                  <a:lnTo>
                    <a:pt x="36115" y="87127"/>
                  </a:lnTo>
                  <a:lnTo>
                    <a:pt x="35752" y="87117"/>
                  </a:lnTo>
                  <a:lnTo>
                    <a:pt x="35399" y="87096"/>
                  </a:lnTo>
                  <a:lnTo>
                    <a:pt x="35057" y="87063"/>
                  </a:lnTo>
                  <a:lnTo>
                    <a:pt x="34729" y="87019"/>
                  </a:lnTo>
                  <a:lnTo>
                    <a:pt x="34409" y="86966"/>
                  </a:lnTo>
                  <a:lnTo>
                    <a:pt x="34103" y="86905"/>
                  </a:lnTo>
                  <a:lnTo>
                    <a:pt x="33801" y="86833"/>
                  </a:lnTo>
                  <a:lnTo>
                    <a:pt x="33513" y="86750"/>
                  </a:lnTo>
                  <a:lnTo>
                    <a:pt x="33228" y="86664"/>
                  </a:lnTo>
                  <a:lnTo>
                    <a:pt x="32955" y="86566"/>
                  </a:lnTo>
                  <a:lnTo>
                    <a:pt x="32688" y="86462"/>
                  </a:lnTo>
                  <a:lnTo>
                    <a:pt x="32426" y="86350"/>
                  </a:lnTo>
                  <a:lnTo>
                    <a:pt x="32253" y="86271"/>
                  </a:lnTo>
                  <a:lnTo>
                    <a:pt x="32037" y="86005"/>
                  </a:lnTo>
                  <a:lnTo>
                    <a:pt x="31749" y="85695"/>
                  </a:lnTo>
                  <a:lnTo>
                    <a:pt x="31454" y="85414"/>
                  </a:lnTo>
                  <a:lnTo>
                    <a:pt x="31148" y="85169"/>
                  </a:lnTo>
                  <a:lnTo>
                    <a:pt x="30834" y="84957"/>
                  </a:lnTo>
                  <a:lnTo>
                    <a:pt x="30506" y="84784"/>
                  </a:lnTo>
                  <a:lnTo>
                    <a:pt x="30171" y="84647"/>
                  </a:lnTo>
                  <a:lnTo>
                    <a:pt x="29830" y="84551"/>
                  </a:lnTo>
                  <a:lnTo>
                    <a:pt x="29480" y="84492"/>
                  </a:lnTo>
                  <a:lnTo>
                    <a:pt x="29125" y="84474"/>
                  </a:lnTo>
                  <a:lnTo>
                    <a:pt x="28764" y="84500"/>
                  </a:lnTo>
                  <a:lnTo>
                    <a:pt x="28401" y="84565"/>
                  </a:lnTo>
                  <a:lnTo>
                    <a:pt x="28040" y="84665"/>
                  </a:lnTo>
                  <a:lnTo>
                    <a:pt x="27677" y="84810"/>
                  </a:lnTo>
                  <a:lnTo>
                    <a:pt x="27310" y="84989"/>
                  </a:lnTo>
                  <a:lnTo>
                    <a:pt x="27112" y="85112"/>
                  </a:lnTo>
                  <a:lnTo>
                    <a:pt x="27018" y="85079"/>
                  </a:lnTo>
                  <a:lnTo>
                    <a:pt x="26723" y="85057"/>
                  </a:lnTo>
                  <a:lnTo>
                    <a:pt x="26447" y="85122"/>
                  </a:lnTo>
                  <a:lnTo>
                    <a:pt x="26211" y="85252"/>
                  </a:lnTo>
                  <a:lnTo>
                    <a:pt x="26017" y="85410"/>
                  </a:lnTo>
                  <a:lnTo>
                    <a:pt x="25838" y="85587"/>
                  </a:lnTo>
                  <a:lnTo>
                    <a:pt x="25654" y="85774"/>
                  </a:lnTo>
                  <a:lnTo>
                    <a:pt x="25032" y="86372"/>
                  </a:lnTo>
                  <a:lnTo>
                    <a:pt x="25676" y="86703"/>
                  </a:lnTo>
                  <a:lnTo>
                    <a:pt x="25769" y="86753"/>
                  </a:lnTo>
                  <a:lnTo>
                    <a:pt x="25819" y="86790"/>
                  </a:lnTo>
                  <a:lnTo>
                    <a:pt x="25848" y="86811"/>
                  </a:lnTo>
                  <a:lnTo>
                    <a:pt x="25878" y="86836"/>
                  </a:lnTo>
                  <a:lnTo>
                    <a:pt x="25921" y="86886"/>
                  </a:lnTo>
                  <a:lnTo>
                    <a:pt x="25989" y="86958"/>
                  </a:lnTo>
                  <a:lnTo>
                    <a:pt x="26168" y="87127"/>
                  </a:lnTo>
                  <a:lnTo>
                    <a:pt x="26507" y="87186"/>
                  </a:lnTo>
                  <a:lnTo>
                    <a:pt x="26752" y="87239"/>
                  </a:lnTo>
                  <a:lnTo>
                    <a:pt x="27018" y="87308"/>
                  </a:lnTo>
                  <a:lnTo>
                    <a:pt x="27065" y="87318"/>
                  </a:lnTo>
                  <a:lnTo>
                    <a:pt x="27036" y="87333"/>
                  </a:lnTo>
                  <a:lnTo>
                    <a:pt x="26705" y="87473"/>
                  </a:lnTo>
                  <a:lnTo>
                    <a:pt x="26421" y="87614"/>
                  </a:lnTo>
                  <a:lnTo>
                    <a:pt x="26176" y="87751"/>
                  </a:lnTo>
                  <a:lnTo>
                    <a:pt x="25968" y="87887"/>
                  </a:lnTo>
                  <a:lnTo>
                    <a:pt x="25787" y="88032"/>
                  </a:lnTo>
                  <a:lnTo>
                    <a:pt x="25636" y="88179"/>
                  </a:lnTo>
                  <a:lnTo>
                    <a:pt x="25517" y="88344"/>
                  </a:lnTo>
                  <a:lnTo>
                    <a:pt x="25430" y="88517"/>
                  </a:lnTo>
                  <a:lnTo>
                    <a:pt x="25377" y="88693"/>
                  </a:lnTo>
                  <a:lnTo>
                    <a:pt x="25356" y="88870"/>
                  </a:lnTo>
                  <a:lnTo>
                    <a:pt x="25356" y="89032"/>
                  </a:lnTo>
                  <a:lnTo>
                    <a:pt x="25359" y="89068"/>
                  </a:lnTo>
                  <a:lnTo>
                    <a:pt x="25283" y="89123"/>
                  </a:lnTo>
                  <a:lnTo>
                    <a:pt x="25146" y="89234"/>
                  </a:lnTo>
                  <a:lnTo>
                    <a:pt x="25006" y="89352"/>
                  </a:lnTo>
                  <a:lnTo>
                    <a:pt x="24876" y="89478"/>
                  </a:lnTo>
                  <a:lnTo>
                    <a:pt x="24750" y="89619"/>
                  </a:lnTo>
                  <a:lnTo>
                    <a:pt x="24632" y="89770"/>
                  </a:lnTo>
                  <a:lnTo>
                    <a:pt x="24520" y="89931"/>
                  </a:lnTo>
                  <a:lnTo>
                    <a:pt x="24426" y="90108"/>
                  </a:lnTo>
                  <a:lnTo>
                    <a:pt x="24339" y="90300"/>
                  </a:lnTo>
                  <a:lnTo>
                    <a:pt x="24271" y="90500"/>
                  </a:lnTo>
                  <a:lnTo>
                    <a:pt x="24221" y="90716"/>
                  </a:lnTo>
                  <a:lnTo>
                    <a:pt x="24185" y="90944"/>
                  </a:lnTo>
                  <a:lnTo>
                    <a:pt x="24167" y="91189"/>
                  </a:lnTo>
                  <a:lnTo>
                    <a:pt x="24167" y="91444"/>
                  </a:lnTo>
                  <a:lnTo>
                    <a:pt x="24265" y="92884"/>
                  </a:lnTo>
                  <a:lnTo>
                    <a:pt x="25107" y="91599"/>
                  </a:lnTo>
                  <a:lnTo>
                    <a:pt x="25287" y="91372"/>
                  </a:lnTo>
                  <a:lnTo>
                    <a:pt x="25452" y="91199"/>
                  </a:lnTo>
                  <a:lnTo>
                    <a:pt x="25607" y="91081"/>
                  </a:lnTo>
                  <a:lnTo>
                    <a:pt x="25737" y="91012"/>
                  </a:lnTo>
                  <a:lnTo>
                    <a:pt x="25852" y="90983"/>
                  </a:lnTo>
                  <a:lnTo>
                    <a:pt x="25952" y="90979"/>
                  </a:lnTo>
                  <a:lnTo>
                    <a:pt x="26086" y="91009"/>
                  </a:lnTo>
                  <a:lnTo>
                    <a:pt x="26262" y="91069"/>
                  </a:lnTo>
                  <a:lnTo>
                    <a:pt x="26474" y="91128"/>
                  </a:lnTo>
                  <a:lnTo>
                    <a:pt x="26686" y="91171"/>
                  </a:lnTo>
                  <a:lnTo>
                    <a:pt x="26900" y="91203"/>
                  </a:lnTo>
                  <a:lnTo>
                    <a:pt x="27112" y="91217"/>
                  </a:lnTo>
                  <a:lnTo>
                    <a:pt x="27324" y="91221"/>
                  </a:lnTo>
                  <a:lnTo>
                    <a:pt x="27536" y="91207"/>
                  </a:lnTo>
                  <a:lnTo>
                    <a:pt x="27750" y="91181"/>
                  </a:lnTo>
                  <a:lnTo>
                    <a:pt x="27962" y="91138"/>
                  </a:lnTo>
                  <a:lnTo>
                    <a:pt x="28174" y="91081"/>
                  </a:lnTo>
                  <a:lnTo>
                    <a:pt x="28383" y="91012"/>
                  </a:lnTo>
                  <a:lnTo>
                    <a:pt x="28591" y="90930"/>
                  </a:lnTo>
                  <a:lnTo>
                    <a:pt x="28797" y="90832"/>
                  </a:lnTo>
                  <a:lnTo>
                    <a:pt x="29001" y="90724"/>
                  </a:lnTo>
                  <a:lnTo>
                    <a:pt x="29207" y="90602"/>
                  </a:lnTo>
                  <a:lnTo>
                    <a:pt x="29319" y="90526"/>
                  </a:lnTo>
                  <a:lnTo>
                    <a:pt x="29755" y="90475"/>
                  </a:lnTo>
                  <a:lnTo>
                    <a:pt x="29927" y="90457"/>
                  </a:lnTo>
                  <a:lnTo>
                    <a:pt x="30106" y="90436"/>
                  </a:lnTo>
                  <a:lnTo>
                    <a:pt x="30283" y="90414"/>
                  </a:lnTo>
                  <a:lnTo>
                    <a:pt x="30456" y="90396"/>
                  </a:lnTo>
                  <a:lnTo>
                    <a:pt x="30632" y="90375"/>
                  </a:lnTo>
                  <a:lnTo>
                    <a:pt x="30813" y="90357"/>
                  </a:lnTo>
                  <a:lnTo>
                    <a:pt x="31148" y="90318"/>
                  </a:lnTo>
                  <a:lnTo>
                    <a:pt x="31335" y="90296"/>
                  </a:lnTo>
                  <a:lnTo>
                    <a:pt x="31317" y="90332"/>
                  </a:lnTo>
                  <a:lnTo>
                    <a:pt x="31237" y="90504"/>
                  </a:lnTo>
                  <a:lnTo>
                    <a:pt x="31075" y="90846"/>
                  </a:lnTo>
                  <a:lnTo>
                    <a:pt x="31018" y="90969"/>
                  </a:lnTo>
                  <a:lnTo>
                    <a:pt x="30917" y="91087"/>
                  </a:lnTo>
                  <a:lnTo>
                    <a:pt x="30787" y="91257"/>
                  </a:lnTo>
                  <a:lnTo>
                    <a:pt x="30669" y="91426"/>
                  </a:lnTo>
                  <a:lnTo>
                    <a:pt x="30564" y="91595"/>
                  </a:lnTo>
                  <a:lnTo>
                    <a:pt x="30475" y="91772"/>
                  </a:lnTo>
                  <a:lnTo>
                    <a:pt x="30395" y="91948"/>
                  </a:lnTo>
                  <a:lnTo>
                    <a:pt x="30330" y="92125"/>
                  </a:lnTo>
                  <a:lnTo>
                    <a:pt x="30279" y="92308"/>
                  </a:lnTo>
                  <a:lnTo>
                    <a:pt x="30247" y="92492"/>
                  </a:lnTo>
                  <a:lnTo>
                    <a:pt x="30226" y="92675"/>
                  </a:lnTo>
                  <a:lnTo>
                    <a:pt x="30222" y="92859"/>
                  </a:lnTo>
                  <a:lnTo>
                    <a:pt x="30234" y="93043"/>
                  </a:lnTo>
                  <a:lnTo>
                    <a:pt x="30258" y="93226"/>
                  </a:lnTo>
                  <a:lnTo>
                    <a:pt x="30298" y="93406"/>
                  </a:lnTo>
                  <a:lnTo>
                    <a:pt x="30356" y="93587"/>
                  </a:lnTo>
                  <a:lnTo>
                    <a:pt x="30734" y="94566"/>
                  </a:lnTo>
                  <a:lnTo>
                    <a:pt x="31209" y="93669"/>
                  </a:lnTo>
                  <a:lnTo>
                    <a:pt x="31270" y="93575"/>
                  </a:lnTo>
                  <a:lnTo>
                    <a:pt x="31331" y="93500"/>
                  </a:lnTo>
                  <a:lnTo>
                    <a:pt x="31392" y="93446"/>
                  </a:lnTo>
                  <a:lnTo>
                    <a:pt x="31457" y="93406"/>
                  </a:lnTo>
                  <a:lnTo>
                    <a:pt x="31540" y="93377"/>
                  </a:lnTo>
                  <a:lnTo>
                    <a:pt x="31651" y="93359"/>
                  </a:lnTo>
                  <a:lnTo>
                    <a:pt x="31799" y="93363"/>
                  </a:lnTo>
                  <a:lnTo>
                    <a:pt x="32137" y="93424"/>
                  </a:lnTo>
                  <a:lnTo>
                    <a:pt x="32516" y="93467"/>
                  </a:lnTo>
                  <a:lnTo>
                    <a:pt x="32886" y="93489"/>
                  </a:lnTo>
                  <a:lnTo>
                    <a:pt x="33250" y="93489"/>
                  </a:lnTo>
                  <a:lnTo>
                    <a:pt x="33610" y="93463"/>
                  </a:lnTo>
                  <a:lnTo>
                    <a:pt x="33962" y="93416"/>
                  </a:lnTo>
                  <a:lnTo>
                    <a:pt x="34308" y="93352"/>
                  </a:lnTo>
                  <a:lnTo>
                    <a:pt x="34651" y="93265"/>
                  </a:lnTo>
                  <a:lnTo>
                    <a:pt x="34982" y="93161"/>
                  </a:lnTo>
                  <a:lnTo>
                    <a:pt x="35308" y="93039"/>
                  </a:lnTo>
                  <a:lnTo>
                    <a:pt x="35630" y="92898"/>
                  </a:lnTo>
                  <a:lnTo>
                    <a:pt x="35946" y="92747"/>
                  </a:lnTo>
                  <a:lnTo>
                    <a:pt x="36256" y="92578"/>
                  </a:lnTo>
                  <a:lnTo>
                    <a:pt x="36523" y="92416"/>
                  </a:lnTo>
                  <a:lnTo>
                    <a:pt x="36666" y="92704"/>
                  </a:lnTo>
                  <a:lnTo>
                    <a:pt x="36911" y="92996"/>
                  </a:lnTo>
                  <a:lnTo>
                    <a:pt x="37188" y="93251"/>
                  </a:lnTo>
                  <a:lnTo>
                    <a:pt x="37484" y="93485"/>
                  </a:lnTo>
                  <a:lnTo>
                    <a:pt x="37768" y="93701"/>
                  </a:lnTo>
                  <a:lnTo>
                    <a:pt x="37865" y="93777"/>
                  </a:lnTo>
                  <a:lnTo>
                    <a:pt x="37861" y="93795"/>
                  </a:lnTo>
                  <a:lnTo>
                    <a:pt x="37814" y="94054"/>
                  </a:lnTo>
                  <a:lnTo>
                    <a:pt x="37775" y="94352"/>
                  </a:lnTo>
                  <a:lnTo>
                    <a:pt x="37768" y="94684"/>
                  </a:lnTo>
                  <a:lnTo>
                    <a:pt x="37826" y="95041"/>
                  </a:lnTo>
                  <a:lnTo>
                    <a:pt x="37980" y="95400"/>
                  </a:lnTo>
                  <a:lnTo>
                    <a:pt x="38250" y="95739"/>
                  </a:lnTo>
                  <a:lnTo>
                    <a:pt x="39093" y="96397"/>
                  </a:lnTo>
                  <a:lnTo>
                    <a:pt x="39297" y="95563"/>
                  </a:lnTo>
                  <a:lnTo>
                    <a:pt x="39359" y="95321"/>
                  </a:lnTo>
                  <a:lnTo>
                    <a:pt x="39423" y="95080"/>
                  </a:lnTo>
                  <a:lnTo>
                    <a:pt x="39507" y="94843"/>
                  </a:lnTo>
                  <a:lnTo>
                    <a:pt x="39615" y="94597"/>
                  </a:lnTo>
                  <a:lnTo>
                    <a:pt x="39755" y="94346"/>
                  </a:lnTo>
                  <a:lnTo>
                    <a:pt x="39943" y="94083"/>
                  </a:lnTo>
                  <a:lnTo>
                    <a:pt x="40212" y="93777"/>
                  </a:lnTo>
                  <a:lnTo>
                    <a:pt x="40418" y="93493"/>
                  </a:lnTo>
                  <a:lnTo>
                    <a:pt x="40594" y="93216"/>
                  </a:lnTo>
                  <a:lnTo>
                    <a:pt x="40745" y="92935"/>
                  </a:lnTo>
                  <a:lnTo>
                    <a:pt x="40875" y="92653"/>
                  </a:lnTo>
                  <a:lnTo>
                    <a:pt x="40983" y="92372"/>
                  </a:lnTo>
                  <a:lnTo>
                    <a:pt x="41073" y="92096"/>
                  </a:lnTo>
                  <a:lnTo>
                    <a:pt x="41144" y="91819"/>
                  </a:lnTo>
                  <a:lnTo>
                    <a:pt x="41203" y="91544"/>
                  </a:lnTo>
                  <a:lnTo>
                    <a:pt x="41250" y="91275"/>
                  </a:lnTo>
                  <a:lnTo>
                    <a:pt x="41285" y="91005"/>
                  </a:lnTo>
                  <a:lnTo>
                    <a:pt x="41314" y="90742"/>
                  </a:lnTo>
                  <a:lnTo>
                    <a:pt x="41338" y="90479"/>
                  </a:lnTo>
                  <a:lnTo>
                    <a:pt x="41361" y="90216"/>
                  </a:lnTo>
                  <a:lnTo>
                    <a:pt x="41383" y="89961"/>
                  </a:lnTo>
                  <a:lnTo>
                    <a:pt x="41405" y="89709"/>
                  </a:lnTo>
                  <a:lnTo>
                    <a:pt x="41407" y="89662"/>
                  </a:lnTo>
                  <a:lnTo>
                    <a:pt x="41623" y="89539"/>
                  </a:lnTo>
                  <a:lnTo>
                    <a:pt x="41991" y="89349"/>
                  </a:lnTo>
                  <a:lnTo>
                    <a:pt x="42337" y="89183"/>
                  </a:lnTo>
                  <a:lnTo>
                    <a:pt x="42660" y="89039"/>
                  </a:lnTo>
                  <a:lnTo>
                    <a:pt x="42959" y="88921"/>
                  </a:lnTo>
                  <a:lnTo>
                    <a:pt x="43240" y="88820"/>
                  </a:lnTo>
                  <a:lnTo>
                    <a:pt x="43499" y="88740"/>
                  </a:lnTo>
                  <a:lnTo>
                    <a:pt x="43740" y="88679"/>
                  </a:lnTo>
                  <a:lnTo>
                    <a:pt x="43963" y="88632"/>
                  </a:lnTo>
                  <a:lnTo>
                    <a:pt x="44172" y="88601"/>
                  </a:lnTo>
                  <a:lnTo>
                    <a:pt x="44366" y="88579"/>
                  </a:lnTo>
                  <a:lnTo>
                    <a:pt x="44547" y="88571"/>
                  </a:lnTo>
                  <a:lnTo>
                    <a:pt x="44715" y="88568"/>
                  </a:lnTo>
                  <a:lnTo>
                    <a:pt x="44874" y="88579"/>
                  </a:lnTo>
                  <a:lnTo>
                    <a:pt x="45029" y="88589"/>
                  </a:lnTo>
                  <a:lnTo>
                    <a:pt x="45173" y="88611"/>
                  </a:lnTo>
                  <a:lnTo>
                    <a:pt x="45317" y="88632"/>
                  </a:lnTo>
                  <a:lnTo>
                    <a:pt x="45457" y="88662"/>
                  </a:lnTo>
                  <a:lnTo>
                    <a:pt x="45598" y="88687"/>
                  </a:lnTo>
                  <a:lnTo>
                    <a:pt x="45735" y="88715"/>
                  </a:lnTo>
                  <a:lnTo>
                    <a:pt x="45879" y="88744"/>
                  </a:lnTo>
                  <a:lnTo>
                    <a:pt x="46022" y="88766"/>
                  </a:lnTo>
                  <a:lnTo>
                    <a:pt x="46173" y="88783"/>
                  </a:lnTo>
                  <a:lnTo>
                    <a:pt x="46332" y="88799"/>
                  </a:lnTo>
                  <a:lnTo>
                    <a:pt x="46495" y="88799"/>
                  </a:lnTo>
                  <a:lnTo>
                    <a:pt x="46660" y="88787"/>
                  </a:lnTo>
                  <a:lnTo>
                    <a:pt x="46833" y="88762"/>
                  </a:lnTo>
                  <a:lnTo>
                    <a:pt x="47009" y="88722"/>
                  </a:lnTo>
                  <a:lnTo>
                    <a:pt x="47193" y="88665"/>
                  </a:lnTo>
                  <a:lnTo>
                    <a:pt x="47380" y="88593"/>
                  </a:lnTo>
                  <a:lnTo>
                    <a:pt x="47570" y="88499"/>
                  </a:lnTo>
                  <a:lnTo>
                    <a:pt x="48122" y="88183"/>
                  </a:lnTo>
                  <a:lnTo>
                    <a:pt x="47823" y="87710"/>
                  </a:lnTo>
                  <a:lnTo>
                    <a:pt x="47762" y="87600"/>
                  </a:lnTo>
                  <a:lnTo>
                    <a:pt x="47704" y="87484"/>
                  </a:lnTo>
                  <a:lnTo>
                    <a:pt x="47656" y="87365"/>
                  </a:lnTo>
                  <a:lnTo>
                    <a:pt x="47610" y="87239"/>
                  </a:lnTo>
                  <a:lnTo>
                    <a:pt x="47570" y="87110"/>
                  </a:lnTo>
                  <a:lnTo>
                    <a:pt x="47539" y="86976"/>
                  </a:lnTo>
                  <a:lnTo>
                    <a:pt x="47509" y="86839"/>
                  </a:lnTo>
                  <a:lnTo>
                    <a:pt x="47480" y="86696"/>
                  </a:lnTo>
                  <a:lnTo>
                    <a:pt x="47462" y="86552"/>
                  </a:lnTo>
                  <a:lnTo>
                    <a:pt x="47444" y="86401"/>
                  </a:lnTo>
                  <a:lnTo>
                    <a:pt x="47431" y="86250"/>
                  </a:lnTo>
                  <a:lnTo>
                    <a:pt x="47415" y="86095"/>
                  </a:lnTo>
                  <a:lnTo>
                    <a:pt x="47413" y="86034"/>
                  </a:lnTo>
                  <a:lnTo>
                    <a:pt x="47521" y="86036"/>
                  </a:lnTo>
                  <a:lnTo>
                    <a:pt x="47768" y="86069"/>
                  </a:lnTo>
                  <a:lnTo>
                    <a:pt x="48017" y="86116"/>
                  </a:lnTo>
                  <a:lnTo>
                    <a:pt x="48265" y="86177"/>
                  </a:lnTo>
                  <a:lnTo>
                    <a:pt x="48510" y="86256"/>
                  </a:lnTo>
                  <a:lnTo>
                    <a:pt x="48751" y="86354"/>
                  </a:lnTo>
                  <a:lnTo>
                    <a:pt x="48996" y="86466"/>
                  </a:lnTo>
                  <a:lnTo>
                    <a:pt x="49234" y="86595"/>
                  </a:lnTo>
                  <a:lnTo>
                    <a:pt x="49475" y="86742"/>
                  </a:lnTo>
                  <a:lnTo>
                    <a:pt x="49713" y="86905"/>
                  </a:lnTo>
                  <a:lnTo>
                    <a:pt x="49950" y="87084"/>
                  </a:lnTo>
                  <a:lnTo>
                    <a:pt x="50188" y="87282"/>
                  </a:lnTo>
                  <a:lnTo>
                    <a:pt x="50421" y="87502"/>
                  </a:lnTo>
                  <a:lnTo>
                    <a:pt x="50656" y="87736"/>
                  </a:lnTo>
                  <a:lnTo>
                    <a:pt x="51174" y="88298"/>
                  </a:lnTo>
                  <a:lnTo>
                    <a:pt x="51642" y="87837"/>
                  </a:lnTo>
                  <a:lnTo>
                    <a:pt x="51808" y="87657"/>
                  </a:lnTo>
                  <a:lnTo>
                    <a:pt x="51959" y="87473"/>
                  </a:lnTo>
                  <a:lnTo>
                    <a:pt x="52099" y="87286"/>
                  </a:lnTo>
                  <a:lnTo>
                    <a:pt x="52225" y="87096"/>
                  </a:lnTo>
                  <a:lnTo>
                    <a:pt x="52340" y="86898"/>
                  </a:lnTo>
                  <a:lnTo>
                    <a:pt x="52442" y="86699"/>
                  </a:lnTo>
                  <a:lnTo>
                    <a:pt x="52528" y="86494"/>
                  </a:lnTo>
                  <a:lnTo>
                    <a:pt x="52600" y="86289"/>
                  </a:lnTo>
                  <a:lnTo>
                    <a:pt x="52660" y="86077"/>
                  </a:lnTo>
                  <a:lnTo>
                    <a:pt x="52703" y="85864"/>
                  </a:lnTo>
                  <a:lnTo>
                    <a:pt x="52715" y="85789"/>
                  </a:lnTo>
                  <a:lnTo>
                    <a:pt x="52813" y="85903"/>
                  </a:lnTo>
                  <a:lnTo>
                    <a:pt x="52935" y="86058"/>
                  </a:lnTo>
                  <a:lnTo>
                    <a:pt x="53046" y="86213"/>
                  </a:lnTo>
                  <a:lnTo>
                    <a:pt x="53151" y="86364"/>
                  </a:lnTo>
                  <a:lnTo>
                    <a:pt x="53245" y="86515"/>
                  </a:lnTo>
                  <a:lnTo>
                    <a:pt x="53327" y="86666"/>
                  </a:lnTo>
                  <a:lnTo>
                    <a:pt x="53400" y="86815"/>
                  </a:lnTo>
                  <a:lnTo>
                    <a:pt x="53460" y="86962"/>
                  </a:lnTo>
                  <a:lnTo>
                    <a:pt x="53514" y="87106"/>
                  </a:lnTo>
                  <a:lnTo>
                    <a:pt x="53557" y="87251"/>
                  </a:lnTo>
                  <a:lnTo>
                    <a:pt x="53590" y="87394"/>
                  </a:lnTo>
                  <a:lnTo>
                    <a:pt x="53841" y="88860"/>
                  </a:lnTo>
                  <a:lnTo>
                    <a:pt x="54468" y="87427"/>
                  </a:lnTo>
                  <a:lnTo>
                    <a:pt x="54554" y="87200"/>
                  </a:lnTo>
                  <a:lnTo>
                    <a:pt x="54626" y="86970"/>
                  </a:lnTo>
                  <a:lnTo>
                    <a:pt x="54685" y="86735"/>
                  </a:lnTo>
                  <a:lnTo>
                    <a:pt x="54728" y="86501"/>
                  </a:lnTo>
                  <a:lnTo>
                    <a:pt x="54756" y="86260"/>
                  </a:lnTo>
                  <a:lnTo>
                    <a:pt x="54771" y="86022"/>
                  </a:lnTo>
                  <a:lnTo>
                    <a:pt x="54771" y="85777"/>
                  </a:lnTo>
                  <a:lnTo>
                    <a:pt x="54760" y="85533"/>
                  </a:lnTo>
                  <a:lnTo>
                    <a:pt x="54734" y="85285"/>
                  </a:lnTo>
                  <a:lnTo>
                    <a:pt x="54695" y="85036"/>
                  </a:lnTo>
                  <a:lnTo>
                    <a:pt x="54642" y="84788"/>
                  </a:lnTo>
                  <a:lnTo>
                    <a:pt x="54573" y="84535"/>
                  </a:lnTo>
                  <a:lnTo>
                    <a:pt x="54493" y="84284"/>
                  </a:lnTo>
                  <a:lnTo>
                    <a:pt x="54428" y="84107"/>
                  </a:lnTo>
                  <a:lnTo>
                    <a:pt x="54436" y="84104"/>
                  </a:lnTo>
                  <a:lnTo>
                    <a:pt x="54746" y="83909"/>
                  </a:lnTo>
                  <a:lnTo>
                    <a:pt x="55044" y="83697"/>
                  </a:lnTo>
                  <a:lnTo>
                    <a:pt x="55325" y="83463"/>
                  </a:lnTo>
                  <a:lnTo>
                    <a:pt x="55592" y="83203"/>
                  </a:lnTo>
                  <a:lnTo>
                    <a:pt x="55833" y="82912"/>
                  </a:lnTo>
                  <a:lnTo>
                    <a:pt x="56049" y="82592"/>
                  </a:lnTo>
                  <a:lnTo>
                    <a:pt x="56056" y="82577"/>
                  </a:lnTo>
                  <a:lnTo>
                    <a:pt x="56110" y="82599"/>
                  </a:lnTo>
                  <a:lnTo>
                    <a:pt x="56423" y="82761"/>
                  </a:lnTo>
                  <a:lnTo>
                    <a:pt x="56683" y="82944"/>
                  </a:lnTo>
                  <a:lnTo>
                    <a:pt x="56895" y="83150"/>
                  </a:lnTo>
                  <a:lnTo>
                    <a:pt x="57060" y="83373"/>
                  </a:lnTo>
                  <a:lnTo>
                    <a:pt x="57187" y="83621"/>
                  </a:lnTo>
                  <a:lnTo>
                    <a:pt x="57273" y="83895"/>
                  </a:lnTo>
                  <a:lnTo>
                    <a:pt x="57456" y="85100"/>
                  </a:lnTo>
                  <a:lnTo>
                    <a:pt x="58188" y="84241"/>
                  </a:lnTo>
                  <a:lnTo>
                    <a:pt x="58342" y="84029"/>
                  </a:lnTo>
                  <a:lnTo>
                    <a:pt x="58474" y="83813"/>
                  </a:lnTo>
                  <a:lnTo>
                    <a:pt x="58586" y="83593"/>
                  </a:lnTo>
                  <a:lnTo>
                    <a:pt x="58676" y="83362"/>
                  </a:lnTo>
                  <a:lnTo>
                    <a:pt x="58741" y="83128"/>
                  </a:lnTo>
                  <a:lnTo>
                    <a:pt x="58784" y="82894"/>
                  </a:lnTo>
                  <a:lnTo>
                    <a:pt x="58802" y="82653"/>
                  </a:lnTo>
                  <a:lnTo>
                    <a:pt x="58800" y="82408"/>
                  </a:lnTo>
                  <a:lnTo>
                    <a:pt x="58767" y="82167"/>
                  </a:lnTo>
                  <a:lnTo>
                    <a:pt x="58716" y="81922"/>
                  </a:lnTo>
                  <a:lnTo>
                    <a:pt x="58641" y="81680"/>
                  </a:lnTo>
                  <a:lnTo>
                    <a:pt x="58543" y="81440"/>
                  </a:lnTo>
                  <a:lnTo>
                    <a:pt x="58425" y="81199"/>
                  </a:lnTo>
                  <a:lnTo>
                    <a:pt x="58386" y="81130"/>
                  </a:lnTo>
                  <a:lnTo>
                    <a:pt x="58583" y="81036"/>
                  </a:lnTo>
                  <a:lnTo>
                    <a:pt x="58788" y="80942"/>
                  </a:lnTo>
                  <a:lnTo>
                    <a:pt x="58990" y="80850"/>
                  </a:lnTo>
                  <a:lnTo>
                    <a:pt x="59192" y="80752"/>
                  </a:lnTo>
                  <a:lnTo>
                    <a:pt x="59289" y="80705"/>
                  </a:lnTo>
                  <a:lnTo>
                    <a:pt x="59346" y="81011"/>
                  </a:lnTo>
                  <a:lnTo>
                    <a:pt x="59418" y="81353"/>
                  </a:lnTo>
                  <a:lnTo>
                    <a:pt x="59501" y="81692"/>
                  </a:lnTo>
                  <a:lnTo>
                    <a:pt x="59598" y="82027"/>
                  </a:lnTo>
                  <a:lnTo>
                    <a:pt x="59707" y="82357"/>
                  </a:lnTo>
                  <a:lnTo>
                    <a:pt x="59828" y="82685"/>
                  </a:lnTo>
                  <a:lnTo>
                    <a:pt x="59962" y="83006"/>
                  </a:lnTo>
                  <a:lnTo>
                    <a:pt x="60113" y="83322"/>
                  </a:lnTo>
                  <a:lnTo>
                    <a:pt x="60275" y="83636"/>
                  </a:lnTo>
                  <a:lnTo>
                    <a:pt x="60458" y="83938"/>
                  </a:lnTo>
                  <a:lnTo>
                    <a:pt x="60656" y="84237"/>
                  </a:lnTo>
                  <a:lnTo>
                    <a:pt x="60872" y="84529"/>
                  </a:lnTo>
                  <a:lnTo>
                    <a:pt x="61107" y="84813"/>
                  </a:lnTo>
                  <a:lnTo>
                    <a:pt x="61359" y="85086"/>
                  </a:lnTo>
                  <a:lnTo>
                    <a:pt x="61629" y="85353"/>
                  </a:lnTo>
                  <a:lnTo>
                    <a:pt x="61888" y="85579"/>
                  </a:lnTo>
                  <a:lnTo>
                    <a:pt x="62014" y="85746"/>
                  </a:lnTo>
                  <a:lnTo>
                    <a:pt x="62151" y="85936"/>
                  </a:lnTo>
                  <a:lnTo>
                    <a:pt x="62277" y="86123"/>
                  </a:lnTo>
                  <a:lnTo>
                    <a:pt x="62385" y="86307"/>
                  </a:lnTo>
                  <a:lnTo>
                    <a:pt x="62481" y="86487"/>
                  </a:lnTo>
                  <a:lnTo>
                    <a:pt x="62561" y="86666"/>
                  </a:lnTo>
                  <a:lnTo>
                    <a:pt x="62630" y="86843"/>
                  </a:lnTo>
                  <a:lnTo>
                    <a:pt x="62680" y="87016"/>
                  </a:lnTo>
                  <a:lnTo>
                    <a:pt x="62716" y="87182"/>
                  </a:lnTo>
                  <a:lnTo>
                    <a:pt x="62738" y="87351"/>
                  </a:lnTo>
                  <a:lnTo>
                    <a:pt x="62740" y="87513"/>
                  </a:lnTo>
                  <a:lnTo>
                    <a:pt x="62730" y="87675"/>
                  </a:lnTo>
                  <a:lnTo>
                    <a:pt x="62705" y="87837"/>
                  </a:lnTo>
                  <a:lnTo>
                    <a:pt x="62662" y="87999"/>
                  </a:lnTo>
                  <a:lnTo>
                    <a:pt x="62601" y="88165"/>
                  </a:lnTo>
                  <a:lnTo>
                    <a:pt x="62273" y="88838"/>
                  </a:lnTo>
                  <a:lnTo>
                    <a:pt x="63080" y="88960"/>
                  </a:lnTo>
                  <a:lnTo>
                    <a:pt x="63364" y="88989"/>
                  </a:lnTo>
                  <a:lnTo>
                    <a:pt x="63659" y="88993"/>
                  </a:lnTo>
                  <a:lnTo>
                    <a:pt x="63965" y="88964"/>
                  </a:lnTo>
                  <a:lnTo>
                    <a:pt x="64278" y="88891"/>
                  </a:lnTo>
                  <a:lnTo>
                    <a:pt x="64591" y="88773"/>
                  </a:lnTo>
                  <a:lnTo>
                    <a:pt x="64606" y="88762"/>
                  </a:lnTo>
                  <a:lnTo>
                    <a:pt x="64667" y="89180"/>
                  </a:lnTo>
                  <a:lnTo>
                    <a:pt x="64765" y="89684"/>
                  </a:lnTo>
                  <a:lnTo>
                    <a:pt x="64887" y="90163"/>
                  </a:lnTo>
                  <a:lnTo>
                    <a:pt x="65042" y="90612"/>
                  </a:lnTo>
                  <a:lnTo>
                    <a:pt x="65224" y="91034"/>
                  </a:lnTo>
                  <a:lnTo>
                    <a:pt x="65444" y="91422"/>
                  </a:lnTo>
                  <a:lnTo>
                    <a:pt x="65703" y="91776"/>
                  </a:lnTo>
                  <a:lnTo>
                    <a:pt x="65999" y="92085"/>
                  </a:lnTo>
                  <a:lnTo>
                    <a:pt x="66333" y="92351"/>
                  </a:lnTo>
                  <a:lnTo>
                    <a:pt x="66712" y="92571"/>
                  </a:lnTo>
                  <a:lnTo>
                    <a:pt x="67126" y="92733"/>
                  </a:lnTo>
                  <a:lnTo>
                    <a:pt x="67575" y="92841"/>
                  </a:lnTo>
                  <a:lnTo>
                    <a:pt x="68062" y="92894"/>
                  </a:lnTo>
                  <a:lnTo>
                    <a:pt x="68580" y="92888"/>
                  </a:lnTo>
                  <a:lnTo>
                    <a:pt x="69476" y="92790"/>
                  </a:lnTo>
                  <a:lnTo>
                    <a:pt x="69469" y="91631"/>
                  </a:lnTo>
                  <a:lnTo>
                    <a:pt x="69498" y="90969"/>
                  </a:lnTo>
                  <a:lnTo>
                    <a:pt x="69559" y="90422"/>
                  </a:lnTo>
                  <a:lnTo>
                    <a:pt x="69653" y="89990"/>
                  </a:lnTo>
                  <a:lnTo>
                    <a:pt x="69761" y="89670"/>
                  </a:lnTo>
                  <a:lnTo>
                    <a:pt x="69883" y="89456"/>
                  </a:lnTo>
                  <a:lnTo>
                    <a:pt x="69995" y="89335"/>
                  </a:lnTo>
                  <a:lnTo>
                    <a:pt x="70103" y="89270"/>
                  </a:lnTo>
                  <a:lnTo>
                    <a:pt x="70230" y="89244"/>
                  </a:lnTo>
                  <a:lnTo>
                    <a:pt x="70387" y="89252"/>
                  </a:lnTo>
                  <a:lnTo>
                    <a:pt x="70597" y="89302"/>
                  </a:lnTo>
                  <a:lnTo>
                    <a:pt x="70840" y="89403"/>
                  </a:lnTo>
                  <a:lnTo>
                    <a:pt x="71115" y="89554"/>
                  </a:lnTo>
                  <a:lnTo>
                    <a:pt x="71409" y="89741"/>
                  </a:lnTo>
                  <a:lnTo>
                    <a:pt x="71723" y="89965"/>
                  </a:lnTo>
                  <a:lnTo>
                    <a:pt x="72663" y="90695"/>
                  </a:lnTo>
                  <a:lnTo>
                    <a:pt x="72702" y="89694"/>
                  </a:lnTo>
                  <a:lnTo>
                    <a:pt x="72728" y="89496"/>
                  </a:lnTo>
                  <a:lnTo>
                    <a:pt x="72767" y="89317"/>
                  </a:lnTo>
                  <a:lnTo>
                    <a:pt x="72824" y="89144"/>
                  </a:lnTo>
                  <a:lnTo>
                    <a:pt x="72897" y="88985"/>
                  </a:lnTo>
                  <a:lnTo>
                    <a:pt x="72983" y="88834"/>
                  </a:lnTo>
                  <a:lnTo>
                    <a:pt x="73087" y="88693"/>
                  </a:lnTo>
                  <a:lnTo>
                    <a:pt x="73206" y="88560"/>
                  </a:lnTo>
                  <a:lnTo>
                    <a:pt x="73346" y="88430"/>
                  </a:lnTo>
                  <a:lnTo>
                    <a:pt x="73505" y="88312"/>
                  </a:lnTo>
                  <a:lnTo>
                    <a:pt x="73685" y="88201"/>
                  </a:lnTo>
                  <a:lnTo>
                    <a:pt x="73887" y="88096"/>
                  </a:lnTo>
                  <a:lnTo>
                    <a:pt x="74110" y="87999"/>
                  </a:lnTo>
                  <a:lnTo>
                    <a:pt x="74354" y="87912"/>
                  </a:lnTo>
                  <a:lnTo>
                    <a:pt x="74618" y="87834"/>
                  </a:lnTo>
                  <a:lnTo>
                    <a:pt x="74909" y="87765"/>
                  </a:lnTo>
                  <a:lnTo>
                    <a:pt x="75024" y="87743"/>
                  </a:lnTo>
                  <a:lnTo>
                    <a:pt x="75139" y="87747"/>
                  </a:lnTo>
                  <a:lnTo>
                    <a:pt x="75304" y="87779"/>
                  </a:lnTo>
                  <a:lnTo>
                    <a:pt x="75510" y="87844"/>
                  </a:lnTo>
                  <a:lnTo>
                    <a:pt x="75740" y="87945"/>
                  </a:lnTo>
                  <a:lnTo>
                    <a:pt x="75993" y="88075"/>
                  </a:lnTo>
                  <a:lnTo>
                    <a:pt x="76259" y="88230"/>
                  </a:lnTo>
                  <a:lnTo>
                    <a:pt x="76540" y="88413"/>
                  </a:lnTo>
                  <a:lnTo>
                    <a:pt x="76825" y="88618"/>
                  </a:lnTo>
                  <a:lnTo>
                    <a:pt x="77112" y="88842"/>
                  </a:lnTo>
                  <a:lnTo>
                    <a:pt x="77400" y="89079"/>
                  </a:lnTo>
                  <a:lnTo>
                    <a:pt x="77681" y="89335"/>
                  </a:lnTo>
                  <a:lnTo>
                    <a:pt x="77955" y="89598"/>
                  </a:lnTo>
                  <a:lnTo>
                    <a:pt x="78218" y="89867"/>
                  </a:lnTo>
                  <a:lnTo>
                    <a:pt x="78462" y="90145"/>
                  </a:lnTo>
                  <a:lnTo>
                    <a:pt x="78689" y="90422"/>
                  </a:lnTo>
                  <a:lnTo>
                    <a:pt x="78895" y="90695"/>
                  </a:lnTo>
                  <a:lnTo>
                    <a:pt x="79074" y="90965"/>
                  </a:lnTo>
                  <a:lnTo>
                    <a:pt x="79221" y="91224"/>
                  </a:lnTo>
                  <a:lnTo>
                    <a:pt x="79337" y="91473"/>
                  </a:lnTo>
                  <a:lnTo>
                    <a:pt x="79419" y="91699"/>
                  </a:lnTo>
                  <a:lnTo>
                    <a:pt x="79463" y="91897"/>
                  </a:lnTo>
                  <a:lnTo>
                    <a:pt x="79474" y="92066"/>
                  </a:lnTo>
                  <a:lnTo>
                    <a:pt x="79456" y="92204"/>
                  </a:lnTo>
                  <a:lnTo>
                    <a:pt x="79413" y="92312"/>
                  </a:lnTo>
                  <a:lnTo>
                    <a:pt x="79344" y="92409"/>
                  </a:lnTo>
                  <a:lnTo>
                    <a:pt x="79232" y="92502"/>
                  </a:lnTo>
                  <a:lnTo>
                    <a:pt x="79056" y="92588"/>
                  </a:lnTo>
                  <a:lnTo>
                    <a:pt x="78811" y="92665"/>
                  </a:lnTo>
                  <a:lnTo>
                    <a:pt x="78491" y="92718"/>
                  </a:lnTo>
                  <a:lnTo>
                    <a:pt x="78088" y="92739"/>
                  </a:lnTo>
                  <a:lnTo>
                    <a:pt x="77562" y="92722"/>
                  </a:lnTo>
                  <a:lnTo>
                    <a:pt x="77224" y="92769"/>
                  </a:lnTo>
                  <a:lnTo>
                    <a:pt x="76921" y="92812"/>
                  </a:lnTo>
                  <a:lnTo>
                    <a:pt x="76611" y="92859"/>
                  </a:lnTo>
                  <a:lnTo>
                    <a:pt x="76303" y="92913"/>
                  </a:lnTo>
                  <a:lnTo>
                    <a:pt x="75993" y="92978"/>
                  </a:lnTo>
                  <a:lnTo>
                    <a:pt x="75687" y="93061"/>
                  </a:lnTo>
                  <a:lnTo>
                    <a:pt x="75385" y="93161"/>
                  </a:lnTo>
                  <a:lnTo>
                    <a:pt x="75085" y="93287"/>
                  </a:lnTo>
                  <a:lnTo>
                    <a:pt x="74798" y="93438"/>
                  </a:lnTo>
                  <a:lnTo>
                    <a:pt x="74520" y="93626"/>
                  </a:lnTo>
                  <a:lnTo>
                    <a:pt x="74257" y="93846"/>
                  </a:lnTo>
                  <a:lnTo>
                    <a:pt x="74017" y="94105"/>
                  </a:lnTo>
                  <a:lnTo>
                    <a:pt x="73793" y="94403"/>
                  </a:lnTo>
                  <a:lnTo>
                    <a:pt x="73599" y="94739"/>
                  </a:lnTo>
                  <a:lnTo>
                    <a:pt x="73430" y="95120"/>
                  </a:lnTo>
                  <a:lnTo>
                    <a:pt x="73365" y="95321"/>
                  </a:lnTo>
                  <a:lnTo>
                    <a:pt x="73167" y="95372"/>
                  </a:lnTo>
                  <a:lnTo>
                    <a:pt x="72793" y="95563"/>
                  </a:lnTo>
                  <a:lnTo>
                    <a:pt x="72500" y="95840"/>
                  </a:lnTo>
                  <a:lnTo>
                    <a:pt x="72314" y="96189"/>
                  </a:lnTo>
                  <a:lnTo>
                    <a:pt x="72245" y="96574"/>
                  </a:lnTo>
                  <a:lnTo>
                    <a:pt x="72288" y="96974"/>
                  </a:lnTo>
                  <a:lnTo>
                    <a:pt x="72428" y="97370"/>
                  </a:lnTo>
                  <a:lnTo>
                    <a:pt x="73034" y="98421"/>
                  </a:lnTo>
                  <a:lnTo>
                    <a:pt x="73480" y="97391"/>
                  </a:lnTo>
                  <a:lnTo>
                    <a:pt x="73577" y="97240"/>
                  </a:lnTo>
                  <a:lnTo>
                    <a:pt x="73620" y="97201"/>
                  </a:lnTo>
                  <a:lnTo>
                    <a:pt x="73682" y="97222"/>
                  </a:lnTo>
                  <a:lnTo>
                    <a:pt x="73786" y="97284"/>
                  </a:lnTo>
                  <a:lnTo>
                    <a:pt x="74063" y="97460"/>
                  </a:lnTo>
                  <a:lnTo>
                    <a:pt x="74449" y="97366"/>
                  </a:lnTo>
                  <a:lnTo>
                    <a:pt x="74675" y="97301"/>
                  </a:lnTo>
                  <a:lnTo>
                    <a:pt x="74898" y="97229"/>
                  </a:lnTo>
                  <a:lnTo>
                    <a:pt x="75114" y="97143"/>
                  </a:lnTo>
                  <a:lnTo>
                    <a:pt x="75323" y="97050"/>
                  </a:lnTo>
                  <a:lnTo>
                    <a:pt x="75524" y="96948"/>
                  </a:lnTo>
                  <a:lnTo>
                    <a:pt x="75722" y="96836"/>
                  </a:lnTo>
                  <a:lnTo>
                    <a:pt x="75917" y="96715"/>
                  </a:lnTo>
                  <a:lnTo>
                    <a:pt x="76101" y="96585"/>
                  </a:lnTo>
                  <a:lnTo>
                    <a:pt x="76158" y="96542"/>
                  </a:lnTo>
                  <a:lnTo>
                    <a:pt x="76162" y="96654"/>
                  </a:lnTo>
                  <a:lnTo>
                    <a:pt x="76191" y="96852"/>
                  </a:lnTo>
                  <a:lnTo>
                    <a:pt x="76240" y="97050"/>
                  </a:lnTo>
                  <a:lnTo>
                    <a:pt x="76313" y="97247"/>
                  </a:lnTo>
                  <a:lnTo>
                    <a:pt x="76411" y="97442"/>
                  </a:lnTo>
                  <a:lnTo>
                    <a:pt x="76529" y="97633"/>
                  </a:lnTo>
                  <a:lnTo>
                    <a:pt x="76674" y="97820"/>
                  </a:lnTo>
                  <a:lnTo>
                    <a:pt x="76770" y="97927"/>
                  </a:lnTo>
                  <a:lnTo>
                    <a:pt x="76821" y="98090"/>
                  </a:lnTo>
                  <a:lnTo>
                    <a:pt x="76925" y="98345"/>
                  </a:lnTo>
                  <a:lnTo>
                    <a:pt x="77055" y="98604"/>
                  </a:lnTo>
                  <a:lnTo>
                    <a:pt x="77220" y="98857"/>
                  </a:lnTo>
                  <a:lnTo>
                    <a:pt x="77429" y="99097"/>
                  </a:lnTo>
                  <a:lnTo>
                    <a:pt x="77685" y="99324"/>
                  </a:lnTo>
                  <a:lnTo>
                    <a:pt x="77991" y="99523"/>
                  </a:lnTo>
                  <a:lnTo>
                    <a:pt x="79103" y="100070"/>
                  </a:lnTo>
                  <a:lnTo>
                    <a:pt x="78840" y="99044"/>
                  </a:lnTo>
                  <a:lnTo>
                    <a:pt x="78836" y="98893"/>
                  </a:lnTo>
                  <a:lnTo>
                    <a:pt x="78862" y="98726"/>
                  </a:lnTo>
                  <a:lnTo>
                    <a:pt x="78917" y="98543"/>
                  </a:lnTo>
                  <a:lnTo>
                    <a:pt x="78999" y="98338"/>
                  </a:lnTo>
                  <a:lnTo>
                    <a:pt x="79099" y="98122"/>
                  </a:lnTo>
                  <a:lnTo>
                    <a:pt x="79211" y="97896"/>
                  </a:lnTo>
                  <a:lnTo>
                    <a:pt x="79272" y="97762"/>
                  </a:lnTo>
                  <a:lnTo>
                    <a:pt x="79358" y="97708"/>
                  </a:lnTo>
                  <a:lnTo>
                    <a:pt x="79531" y="97568"/>
                  </a:lnTo>
                  <a:lnTo>
                    <a:pt x="79686" y="97413"/>
                  </a:lnTo>
                  <a:lnTo>
                    <a:pt x="79819" y="97247"/>
                  </a:lnTo>
                  <a:lnTo>
                    <a:pt x="79935" y="97074"/>
                  </a:lnTo>
                  <a:lnTo>
                    <a:pt x="80032" y="96895"/>
                  </a:lnTo>
                  <a:lnTo>
                    <a:pt x="80108" y="96707"/>
                  </a:lnTo>
                  <a:lnTo>
                    <a:pt x="80168" y="96517"/>
                  </a:lnTo>
                  <a:lnTo>
                    <a:pt x="80216" y="96326"/>
                  </a:lnTo>
                  <a:lnTo>
                    <a:pt x="80251" y="96128"/>
                  </a:lnTo>
                  <a:lnTo>
                    <a:pt x="80273" y="95934"/>
                  </a:lnTo>
                  <a:lnTo>
                    <a:pt x="80288" y="95735"/>
                  </a:lnTo>
                  <a:lnTo>
                    <a:pt x="80294" y="95533"/>
                  </a:lnTo>
                  <a:lnTo>
                    <a:pt x="80294" y="95335"/>
                  </a:lnTo>
                  <a:lnTo>
                    <a:pt x="80294" y="95282"/>
                  </a:lnTo>
                  <a:lnTo>
                    <a:pt x="80482" y="95264"/>
                  </a:lnTo>
                  <a:lnTo>
                    <a:pt x="80677" y="95274"/>
                  </a:lnTo>
                  <a:lnTo>
                    <a:pt x="80842" y="95321"/>
                  </a:lnTo>
                  <a:lnTo>
                    <a:pt x="80985" y="95394"/>
                  </a:lnTo>
                  <a:lnTo>
                    <a:pt x="81119" y="95498"/>
                  </a:lnTo>
                  <a:lnTo>
                    <a:pt x="81248" y="95645"/>
                  </a:lnTo>
                  <a:lnTo>
                    <a:pt x="81295" y="95721"/>
                  </a:lnTo>
                  <a:lnTo>
                    <a:pt x="81242" y="95951"/>
                  </a:lnTo>
                  <a:lnTo>
                    <a:pt x="81259" y="96379"/>
                  </a:lnTo>
                  <a:lnTo>
                    <a:pt x="81397" y="96776"/>
                  </a:lnTo>
                  <a:lnTo>
                    <a:pt x="81619" y="97117"/>
                  </a:lnTo>
                  <a:lnTo>
                    <a:pt x="81915" y="97417"/>
                  </a:lnTo>
                  <a:lnTo>
                    <a:pt x="82264" y="97676"/>
                  </a:lnTo>
                  <a:lnTo>
                    <a:pt x="82653" y="97900"/>
                  </a:lnTo>
                  <a:lnTo>
                    <a:pt x="83049" y="98075"/>
                  </a:lnTo>
                  <a:lnTo>
                    <a:pt x="83358" y="98255"/>
                  </a:lnTo>
                  <a:lnTo>
                    <a:pt x="83593" y="98428"/>
                  </a:lnTo>
                  <a:lnTo>
                    <a:pt x="83765" y="98594"/>
                  </a:lnTo>
                  <a:lnTo>
                    <a:pt x="83883" y="98748"/>
                  </a:lnTo>
                  <a:lnTo>
                    <a:pt x="83967" y="98896"/>
                  </a:lnTo>
                  <a:lnTo>
                    <a:pt x="84024" y="99044"/>
                  </a:lnTo>
                  <a:lnTo>
                    <a:pt x="84060" y="99203"/>
                  </a:lnTo>
                  <a:lnTo>
                    <a:pt x="84179" y="100095"/>
                  </a:lnTo>
                  <a:lnTo>
                    <a:pt x="85035" y="99385"/>
                  </a:lnTo>
                  <a:lnTo>
                    <a:pt x="85284" y="99101"/>
                  </a:lnTo>
                  <a:lnTo>
                    <a:pt x="85457" y="98806"/>
                  </a:lnTo>
                  <a:lnTo>
                    <a:pt x="85557" y="98500"/>
                  </a:lnTo>
                  <a:lnTo>
                    <a:pt x="85594" y="98204"/>
                  </a:lnTo>
                  <a:lnTo>
                    <a:pt x="85590" y="97924"/>
                  </a:lnTo>
                  <a:lnTo>
                    <a:pt x="85561" y="97665"/>
                  </a:lnTo>
                  <a:lnTo>
                    <a:pt x="85529" y="97466"/>
                  </a:lnTo>
                  <a:lnTo>
                    <a:pt x="85536" y="97254"/>
                  </a:lnTo>
                  <a:lnTo>
                    <a:pt x="85536" y="97007"/>
                  </a:lnTo>
                  <a:lnTo>
                    <a:pt x="85525" y="96768"/>
                  </a:lnTo>
                  <a:lnTo>
                    <a:pt x="85504" y="96538"/>
                  </a:lnTo>
                  <a:lnTo>
                    <a:pt x="85469" y="96315"/>
                  </a:lnTo>
                  <a:lnTo>
                    <a:pt x="85421" y="96099"/>
                  </a:lnTo>
                  <a:lnTo>
                    <a:pt x="85357" y="95890"/>
                  </a:lnTo>
                  <a:lnTo>
                    <a:pt x="85274" y="95692"/>
                  </a:lnTo>
                  <a:lnTo>
                    <a:pt x="85169" y="95502"/>
                  </a:lnTo>
                  <a:lnTo>
                    <a:pt x="85047" y="95325"/>
                  </a:lnTo>
                  <a:lnTo>
                    <a:pt x="84903" y="95163"/>
                  </a:lnTo>
                  <a:lnTo>
                    <a:pt x="84741" y="95012"/>
                  </a:lnTo>
                  <a:lnTo>
                    <a:pt x="84560" y="94882"/>
                  </a:lnTo>
                  <a:lnTo>
                    <a:pt x="84362" y="94764"/>
                  </a:lnTo>
                  <a:lnTo>
                    <a:pt x="84143" y="94666"/>
                  </a:lnTo>
                  <a:lnTo>
                    <a:pt x="83970" y="94601"/>
                  </a:lnTo>
                  <a:lnTo>
                    <a:pt x="83722" y="94436"/>
                  </a:lnTo>
                  <a:lnTo>
                    <a:pt x="83488" y="94256"/>
                  </a:lnTo>
                  <a:lnTo>
                    <a:pt x="83293" y="94079"/>
                  </a:lnTo>
                  <a:lnTo>
                    <a:pt x="83139" y="93907"/>
                  </a:lnTo>
                  <a:lnTo>
                    <a:pt x="83016" y="93738"/>
                  </a:lnTo>
                  <a:lnTo>
                    <a:pt x="82919" y="93575"/>
                  </a:lnTo>
                  <a:lnTo>
                    <a:pt x="82912" y="93554"/>
                  </a:lnTo>
                  <a:lnTo>
                    <a:pt x="83055" y="93481"/>
                  </a:lnTo>
                  <a:lnTo>
                    <a:pt x="83420" y="93352"/>
                  </a:lnTo>
                  <a:lnTo>
                    <a:pt x="83685" y="93298"/>
                  </a:lnTo>
                  <a:lnTo>
                    <a:pt x="83873" y="93298"/>
                  </a:lnTo>
                  <a:lnTo>
                    <a:pt x="83999" y="93330"/>
                  </a:lnTo>
                  <a:lnTo>
                    <a:pt x="84103" y="93388"/>
                  </a:lnTo>
                  <a:lnTo>
                    <a:pt x="84207" y="93479"/>
                  </a:lnTo>
                  <a:lnTo>
                    <a:pt x="84327" y="93611"/>
                  </a:lnTo>
                  <a:lnTo>
                    <a:pt x="84464" y="93781"/>
                  </a:lnTo>
                  <a:lnTo>
                    <a:pt x="84625" y="93971"/>
                  </a:lnTo>
                  <a:lnTo>
                    <a:pt x="84823" y="94166"/>
                  </a:lnTo>
                  <a:lnTo>
                    <a:pt x="85072" y="94350"/>
                  </a:lnTo>
                  <a:lnTo>
                    <a:pt x="85382" y="94493"/>
                  </a:lnTo>
                  <a:lnTo>
                    <a:pt x="85749" y="94580"/>
                  </a:lnTo>
                  <a:lnTo>
                    <a:pt x="86173" y="94594"/>
                  </a:lnTo>
                  <a:lnTo>
                    <a:pt x="86562" y="94544"/>
                  </a:lnTo>
                  <a:lnTo>
                    <a:pt x="86764" y="94590"/>
                  </a:lnTo>
                  <a:lnTo>
                    <a:pt x="86919" y="94662"/>
                  </a:lnTo>
                  <a:lnTo>
                    <a:pt x="87037" y="94756"/>
                  </a:lnTo>
                  <a:lnTo>
                    <a:pt x="87156" y="94874"/>
                  </a:lnTo>
                  <a:lnTo>
                    <a:pt x="87307" y="95026"/>
                  </a:lnTo>
                  <a:lnTo>
                    <a:pt x="87527" y="95180"/>
                  </a:lnTo>
                  <a:lnTo>
                    <a:pt x="87829" y="95274"/>
                  </a:lnTo>
                  <a:lnTo>
                    <a:pt x="88542" y="95249"/>
                  </a:lnTo>
                  <a:lnTo>
                    <a:pt x="88499" y="94627"/>
                  </a:lnTo>
                  <a:lnTo>
                    <a:pt x="88467" y="94382"/>
                  </a:lnTo>
                  <a:lnTo>
                    <a:pt x="88408" y="94122"/>
                  </a:lnTo>
                  <a:lnTo>
                    <a:pt x="88316" y="93856"/>
                  </a:lnTo>
                  <a:lnTo>
                    <a:pt x="88171" y="93589"/>
                  </a:lnTo>
                  <a:lnTo>
                    <a:pt x="87970" y="93342"/>
                  </a:lnTo>
                  <a:lnTo>
                    <a:pt x="87700" y="93132"/>
                  </a:lnTo>
                  <a:lnTo>
                    <a:pt x="87639" y="93100"/>
                  </a:lnTo>
                  <a:lnTo>
                    <a:pt x="87639" y="92841"/>
                  </a:lnTo>
                  <a:lnTo>
                    <a:pt x="87606" y="92366"/>
                  </a:lnTo>
                  <a:lnTo>
                    <a:pt x="87541" y="91937"/>
                  </a:lnTo>
                  <a:lnTo>
                    <a:pt x="87444" y="91556"/>
                  </a:lnTo>
                  <a:lnTo>
                    <a:pt x="87311" y="91217"/>
                  </a:lnTo>
                  <a:lnTo>
                    <a:pt x="87146" y="90918"/>
                  </a:lnTo>
                  <a:lnTo>
                    <a:pt x="86948" y="90659"/>
                  </a:lnTo>
                  <a:lnTo>
                    <a:pt x="86717" y="90447"/>
                  </a:lnTo>
                  <a:lnTo>
                    <a:pt x="86469" y="90278"/>
                  </a:lnTo>
                  <a:lnTo>
                    <a:pt x="86199" y="90149"/>
                  </a:lnTo>
                  <a:lnTo>
                    <a:pt x="85922" y="90059"/>
                  </a:lnTo>
                  <a:lnTo>
                    <a:pt x="85634" y="89996"/>
                  </a:lnTo>
                  <a:lnTo>
                    <a:pt x="85341" y="89961"/>
                  </a:lnTo>
                  <a:lnTo>
                    <a:pt x="85047" y="89947"/>
                  </a:lnTo>
                  <a:lnTo>
                    <a:pt x="84751" y="89951"/>
                  </a:lnTo>
                  <a:lnTo>
                    <a:pt x="84543" y="89961"/>
                  </a:lnTo>
                  <a:lnTo>
                    <a:pt x="84297" y="89871"/>
                  </a:lnTo>
                  <a:lnTo>
                    <a:pt x="84017" y="89745"/>
                  </a:lnTo>
                  <a:lnTo>
                    <a:pt x="83765" y="89615"/>
                  </a:lnTo>
                  <a:lnTo>
                    <a:pt x="83545" y="89486"/>
                  </a:lnTo>
                  <a:lnTo>
                    <a:pt x="83351" y="89349"/>
                  </a:lnTo>
                  <a:lnTo>
                    <a:pt x="83185" y="89209"/>
                  </a:lnTo>
                  <a:lnTo>
                    <a:pt x="83042" y="89068"/>
                  </a:lnTo>
                  <a:lnTo>
                    <a:pt x="82922" y="88924"/>
                  </a:lnTo>
                  <a:lnTo>
                    <a:pt x="82826" y="88780"/>
                  </a:lnTo>
                  <a:lnTo>
                    <a:pt x="82743" y="88632"/>
                  </a:lnTo>
                  <a:lnTo>
                    <a:pt x="82682" y="88477"/>
                  </a:lnTo>
                  <a:lnTo>
                    <a:pt x="82631" y="88322"/>
                  </a:lnTo>
                  <a:lnTo>
                    <a:pt x="82598" y="88161"/>
                  </a:lnTo>
                  <a:lnTo>
                    <a:pt x="82576" y="87992"/>
                  </a:lnTo>
                  <a:lnTo>
                    <a:pt x="82574" y="87834"/>
                  </a:lnTo>
                  <a:lnTo>
                    <a:pt x="82743" y="87729"/>
                  </a:lnTo>
                  <a:lnTo>
                    <a:pt x="83063" y="87449"/>
                  </a:lnTo>
                  <a:lnTo>
                    <a:pt x="83330" y="87131"/>
                  </a:lnTo>
                  <a:lnTo>
                    <a:pt x="83556" y="86800"/>
                  </a:lnTo>
                  <a:lnTo>
                    <a:pt x="83747" y="86454"/>
                  </a:lnTo>
                  <a:lnTo>
                    <a:pt x="83912" y="86109"/>
                  </a:lnTo>
                  <a:lnTo>
                    <a:pt x="84064" y="85771"/>
                  </a:lnTo>
                  <a:lnTo>
                    <a:pt x="84211" y="85446"/>
                  </a:lnTo>
                  <a:lnTo>
                    <a:pt x="84356" y="85144"/>
                  </a:lnTo>
                  <a:lnTo>
                    <a:pt x="84511" y="84871"/>
                  </a:lnTo>
                  <a:lnTo>
                    <a:pt x="84668" y="84637"/>
                  </a:lnTo>
                  <a:lnTo>
                    <a:pt x="84841" y="84445"/>
                  </a:lnTo>
                  <a:lnTo>
                    <a:pt x="85033" y="84294"/>
                  </a:lnTo>
                  <a:lnTo>
                    <a:pt x="85253" y="84186"/>
                  </a:lnTo>
                  <a:lnTo>
                    <a:pt x="85518" y="84117"/>
                  </a:lnTo>
                  <a:lnTo>
                    <a:pt x="86842" y="84039"/>
                  </a:lnTo>
                  <a:lnTo>
                    <a:pt x="85893" y="83193"/>
                  </a:lnTo>
                  <a:lnTo>
                    <a:pt x="85648" y="83002"/>
                  </a:lnTo>
                  <a:lnTo>
                    <a:pt x="85403" y="82844"/>
                  </a:lnTo>
                  <a:lnTo>
                    <a:pt x="85155" y="82710"/>
                  </a:lnTo>
                  <a:lnTo>
                    <a:pt x="84903" y="82610"/>
                  </a:lnTo>
                  <a:lnTo>
                    <a:pt x="84646" y="82541"/>
                  </a:lnTo>
                  <a:lnTo>
                    <a:pt x="84388" y="82506"/>
                  </a:lnTo>
                  <a:lnTo>
                    <a:pt x="84132" y="82506"/>
                  </a:lnTo>
                  <a:lnTo>
                    <a:pt x="83877" y="82541"/>
                  </a:lnTo>
                  <a:lnTo>
                    <a:pt x="83624" y="82614"/>
                  </a:lnTo>
                  <a:lnTo>
                    <a:pt x="83383" y="82722"/>
                  </a:lnTo>
                  <a:lnTo>
                    <a:pt x="83153" y="82858"/>
                  </a:lnTo>
                  <a:lnTo>
                    <a:pt x="82943" y="83012"/>
                  </a:lnTo>
                  <a:lnTo>
                    <a:pt x="82916" y="82861"/>
                  </a:lnTo>
                  <a:lnTo>
                    <a:pt x="82851" y="82602"/>
                  </a:lnTo>
                  <a:lnTo>
                    <a:pt x="82775" y="82343"/>
                  </a:lnTo>
                  <a:lnTo>
                    <a:pt x="82688" y="82084"/>
                  </a:lnTo>
                  <a:lnTo>
                    <a:pt x="82595" y="81829"/>
                  </a:lnTo>
                  <a:lnTo>
                    <a:pt x="82490" y="81572"/>
                  </a:lnTo>
                  <a:lnTo>
                    <a:pt x="82382" y="81321"/>
                  </a:lnTo>
                  <a:lnTo>
                    <a:pt x="82264" y="81069"/>
                  </a:lnTo>
                  <a:lnTo>
                    <a:pt x="82141" y="80817"/>
                  </a:lnTo>
                  <a:lnTo>
                    <a:pt x="82011" y="80569"/>
                  </a:lnTo>
                  <a:lnTo>
                    <a:pt x="81882" y="80316"/>
                  </a:lnTo>
                  <a:lnTo>
                    <a:pt x="81746" y="80071"/>
                  </a:lnTo>
                  <a:lnTo>
                    <a:pt x="81087" y="78884"/>
                  </a:lnTo>
                  <a:lnTo>
                    <a:pt x="80824" y="80165"/>
                  </a:lnTo>
                  <a:lnTo>
                    <a:pt x="80759" y="80367"/>
                  </a:lnTo>
                  <a:lnTo>
                    <a:pt x="80673" y="80561"/>
                  </a:lnTo>
                  <a:lnTo>
                    <a:pt x="80565" y="80756"/>
                  </a:lnTo>
                  <a:lnTo>
                    <a:pt x="80432" y="80946"/>
                  </a:lnTo>
                  <a:lnTo>
                    <a:pt x="80280" y="81137"/>
                  </a:lnTo>
                  <a:lnTo>
                    <a:pt x="80104" y="81325"/>
                  </a:lnTo>
                  <a:lnTo>
                    <a:pt x="79906" y="81508"/>
                  </a:lnTo>
                  <a:lnTo>
                    <a:pt x="79690" y="81692"/>
                  </a:lnTo>
                  <a:lnTo>
                    <a:pt x="79449" y="81868"/>
                  </a:lnTo>
                  <a:lnTo>
                    <a:pt x="79189" y="82045"/>
                  </a:lnTo>
                  <a:lnTo>
                    <a:pt x="78917" y="82218"/>
                  </a:lnTo>
                  <a:lnTo>
                    <a:pt x="78650" y="82369"/>
                  </a:lnTo>
                  <a:lnTo>
                    <a:pt x="78667" y="82314"/>
                  </a:lnTo>
                  <a:lnTo>
                    <a:pt x="78764" y="81922"/>
                  </a:lnTo>
                  <a:lnTo>
                    <a:pt x="78826" y="81529"/>
                  </a:lnTo>
                  <a:lnTo>
                    <a:pt x="78854" y="81130"/>
                  </a:lnTo>
                  <a:lnTo>
                    <a:pt x="78854" y="80730"/>
                  </a:lnTo>
                  <a:lnTo>
                    <a:pt x="78826" y="80330"/>
                  </a:lnTo>
                  <a:lnTo>
                    <a:pt x="78776" y="79931"/>
                  </a:lnTo>
                  <a:lnTo>
                    <a:pt x="78703" y="79528"/>
                  </a:lnTo>
                  <a:lnTo>
                    <a:pt x="78610" y="79125"/>
                  </a:lnTo>
                  <a:lnTo>
                    <a:pt x="78505" y="78725"/>
                  </a:lnTo>
                  <a:lnTo>
                    <a:pt x="78383" y="78322"/>
                  </a:lnTo>
                  <a:lnTo>
                    <a:pt x="78250" y="77919"/>
                  </a:lnTo>
                  <a:lnTo>
                    <a:pt x="78106" y="77520"/>
                  </a:lnTo>
                  <a:lnTo>
                    <a:pt x="77912" y="76998"/>
                  </a:lnTo>
                  <a:lnTo>
                    <a:pt x="77390" y="76655"/>
                  </a:lnTo>
                  <a:lnTo>
                    <a:pt x="77025" y="76386"/>
                  </a:lnTo>
                  <a:lnTo>
                    <a:pt x="76695" y="76115"/>
                  </a:lnTo>
                  <a:lnTo>
                    <a:pt x="76392" y="75845"/>
                  </a:lnTo>
                  <a:lnTo>
                    <a:pt x="76119" y="75579"/>
                  </a:lnTo>
                  <a:lnTo>
                    <a:pt x="75863" y="75320"/>
                  </a:lnTo>
                  <a:lnTo>
                    <a:pt x="75626" y="75067"/>
                  </a:lnTo>
                  <a:lnTo>
                    <a:pt x="75399" y="74822"/>
                  </a:lnTo>
                  <a:lnTo>
                    <a:pt x="75183" y="74596"/>
                  </a:lnTo>
                  <a:lnTo>
                    <a:pt x="74967" y="74380"/>
                  </a:lnTo>
                  <a:lnTo>
                    <a:pt x="74751" y="74182"/>
                  </a:lnTo>
                  <a:lnTo>
                    <a:pt x="74527" y="74006"/>
                  </a:lnTo>
                  <a:lnTo>
                    <a:pt x="74286" y="73855"/>
                  </a:lnTo>
                  <a:lnTo>
                    <a:pt x="74023" y="73739"/>
                  </a:lnTo>
                  <a:lnTo>
                    <a:pt x="73797" y="73678"/>
                  </a:lnTo>
                  <a:lnTo>
                    <a:pt x="73793" y="73660"/>
                  </a:lnTo>
                  <a:lnTo>
                    <a:pt x="73732" y="73329"/>
                  </a:lnTo>
                  <a:lnTo>
                    <a:pt x="73660" y="73001"/>
                  </a:lnTo>
                  <a:lnTo>
                    <a:pt x="73577" y="72670"/>
                  </a:lnTo>
                  <a:lnTo>
                    <a:pt x="73480" y="72342"/>
                  </a:lnTo>
                  <a:lnTo>
                    <a:pt x="73375" y="72018"/>
                  </a:lnTo>
                  <a:lnTo>
                    <a:pt x="73264" y="71691"/>
                  </a:lnTo>
                  <a:lnTo>
                    <a:pt x="73142" y="71367"/>
                  </a:lnTo>
                  <a:lnTo>
                    <a:pt x="73012" y="71043"/>
                  </a:lnTo>
                  <a:lnTo>
                    <a:pt x="72875" y="70723"/>
                  </a:lnTo>
                  <a:lnTo>
                    <a:pt x="72734" y="70399"/>
                  </a:lnTo>
                  <a:lnTo>
                    <a:pt x="72587" y="70078"/>
                  </a:lnTo>
                  <a:lnTo>
                    <a:pt x="72436" y="69757"/>
                  </a:lnTo>
                  <a:lnTo>
                    <a:pt x="72410" y="69711"/>
                  </a:lnTo>
                  <a:lnTo>
                    <a:pt x="72426" y="69711"/>
                  </a:lnTo>
                  <a:lnTo>
                    <a:pt x="72684" y="69711"/>
                  </a:lnTo>
                  <a:lnTo>
                    <a:pt x="72936" y="69671"/>
                  </a:lnTo>
                  <a:lnTo>
                    <a:pt x="73177" y="69596"/>
                  </a:lnTo>
                  <a:lnTo>
                    <a:pt x="73405" y="69495"/>
                  </a:lnTo>
                  <a:lnTo>
                    <a:pt x="73620" y="69369"/>
                  </a:lnTo>
                  <a:lnTo>
                    <a:pt x="73822" y="69225"/>
                  </a:lnTo>
                  <a:lnTo>
                    <a:pt x="74019" y="69063"/>
                  </a:lnTo>
                  <a:lnTo>
                    <a:pt x="74207" y="68886"/>
                  </a:lnTo>
                  <a:lnTo>
                    <a:pt x="74387" y="68696"/>
                  </a:lnTo>
                  <a:lnTo>
                    <a:pt x="74567" y="68498"/>
                  </a:lnTo>
                  <a:lnTo>
                    <a:pt x="74737" y="68292"/>
                  </a:lnTo>
                  <a:lnTo>
                    <a:pt x="74751" y="68274"/>
                  </a:lnTo>
                  <a:lnTo>
                    <a:pt x="74923" y="68292"/>
                  </a:lnTo>
                  <a:lnTo>
                    <a:pt x="75153" y="68286"/>
                  </a:lnTo>
                  <a:lnTo>
                    <a:pt x="75377" y="68246"/>
                  </a:lnTo>
                  <a:lnTo>
                    <a:pt x="75593" y="68181"/>
                  </a:lnTo>
                  <a:lnTo>
                    <a:pt x="75802" y="68091"/>
                  </a:lnTo>
                  <a:lnTo>
                    <a:pt x="76007" y="67979"/>
                  </a:lnTo>
                  <a:lnTo>
                    <a:pt x="76205" y="67846"/>
                  </a:lnTo>
                  <a:lnTo>
                    <a:pt x="76399" y="67695"/>
                  </a:lnTo>
                  <a:lnTo>
                    <a:pt x="76590" y="67529"/>
                  </a:lnTo>
                  <a:lnTo>
                    <a:pt x="76778" y="67346"/>
                  </a:lnTo>
                  <a:lnTo>
                    <a:pt x="76961" y="67148"/>
                  </a:lnTo>
                  <a:lnTo>
                    <a:pt x="77141" y="66936"/>
                  </a:lnTo>
                  <a:lnTo>
                    <a:pt x="77325" y="66708"/>
                  </a:lnTo>
                  <a:lnTo>
                    <a:pt x="77502" y="66471"/>
                  </a:lnTo>
                  <a:lnTo>
                    <a:pt x="77566" y="66384"/>
                  </a:lnTo>
                  <a:lnTo>
                    <a:pt x="77655" y="66384"/>
                  </a:lnTo>
                  <a:lnTo>
                    <a:pt x="77810" y="66384"/>
                  </a:lnTo>
                  <a:lnTo>
                    <a:pt x="77981" y="66388"/>
                  </a:lnTo>
                  <a:lnTo>
                    <a:pt x="78160" y="66377"/>
                  </a:lnTo>
                  <a:lnTo>
                    <a:pt x="78350" y="66355"/>
                  </a:lnTo>
                  <a:lnTo>
                    <a:pt x="78548" y="66306"/>
                  </a:lnTo>
                  <a:lnTo>
                    <a:pt x="78750" y="66212"/>
                  </a:lnTo>
                  <a:lnTo>
                    <a:pt x="78938" y="66075"/>
                  </a:lnTo>
                  <a:lnTo>
                    <a:pt x="79099" y="65884"/>
                  </a:lnTo>
                  <a:lnTo>
                    <a:pt x="79221" y="65657"/>
                  </a:lnTo>
                  <a:lnTo>
                    <a:pt x="79312" y="65395"/>
                  </a:lnTo>
                  <a:lnTo>
                    <a:pt x="79366" y="65089"/>
                  </a:lnTo>
                  <a:lnTo>
                    <a:pt x="79395" y="64742"/>
                  </a:lnTo>
                  <a:lnTo>
                    <a:pt x="79391" y="64343"/>
                  </a:lnTo>
                  <a:lnTo>
                    <a:pt x="79384" y="64218"/>
                  </a:lnTo>
                  <a:lnTo>
                    <a:pt x="79405" y="64210"/>
                  </a:lnTo>
                  <a:lnTo>
                    <a:pt x="79582" y="64110"/>
                  </a:lnTo>
                  <a:lnTo>
                    <a:pt x="79737" y="63983"/>
                  </a:lnTo>
                  <a:lnTo>
                    <a:pt x="79874" y="63836"/>
                  </a:lnTo>
                  <a:lnTo>
                    <a:pt x="79992" y="63667"/>
                  </a:lnTo>
                  <a:lnTo>
                    <a:pt x="80086" y="63482"/>
                  </a:lnTo>
                  <a:lnTo>
                    <a:pt x="80165" y="63282"/>
                  </a:lnTo>
                  <a:lnTo>
                    <a:pt x="80226" y="63065"/>
                  </a:lnTo>
                  <a:lnTo>
                    <a:pt x="80273" y="62835"/>
                  </a:lnTo>
                  <a:lnTo>
                    <a:pt x="80306" y="62590"/>
                  </a:lnTo>
                  <a:lnTo>
                    <a:pt x="80323" y="62331"/>
                  </a:lnTo>
                  <a:lnTo>
                    <a:pt x="80331" y="62054"/>
                  </a:lnTo>
                  <a:lnTo>
                    <a:pt x="80323" y="61762"/>
                  </a:lnTo>
                  <a:lnTo>
                    <a:pt x="80310" y="61459"/>
                  </a:lnTo>
                  <a:lnTo>
                    <a:pt x="80418" y="61410"/>
                  </a:lnTo>
                  <a:lnTo>
                    <a:pt x="80575" y="61305"/>
                  </a:lnTo>
                  <a:lnTo>
                    <a:pt x="80723" y="61165"/>
                  </a:lnTo>
                  <a:lnTo>
                    <a:pt x="80856" y="60998"/>
                  </a:lnTo>
                  <a:lnTo>
                    <a:pt x="80971" y="60800"/>
                  </a:lnTo>
                  <a:lnTo>
                    <a:pt x="81072" y="60578"/>
                  </a:lnTo>
                  <a:lnTo>
                    <a:pt x="81159" y="60319"/>
                  </a:lnTo>
                  <a:lnTo>
                    <a:pt x="81234" y="60023"/>
                  </a:lnTo>
                  <a:lnTo>
                    <a:pt x="81295" y="59689"/>
                  </a:lnTo>
                  <a:lnTo>
                    <a:pt x="81346" y="59310"/>
                  </a:lnTo>
                  <a:lnTo>
                    <a:pt x="81385" y="58879"/>
                  </a:lnTo>
                  <a:lnTo>
                    <a:pt x="81415" y="58396"/>
                  </a:lnTo>
                  <a:lnTo>
                    <a:pt x="81428" y="57856"/>
                  </a:lnTo>
                  <a:lnTo>
                    <a:pt x="81428" y="57356"/>
                  </a:lnTo>
                  <a:lnTo>
                    <a:pt x="81507" y="57197"/>
                  </a:lnTo>
                  <a:lnTo>
                    <a:pt x="81627" y="56946"/>
                  </a:lnTo>
                  <a:lnTo>
                    <a:pt x="81735" y="56685"/>
                  </a:lnTo>
                  <a:lnTo>
                    <a:pt x="81832" y="56416"/>
                  </a:lnTo>
                  <a:lnTo>
                    <a:pt x="81915" y="56132"/>
                  </a:lnTo>
                  <a:lnTo>
                    <a:pt x="81980" y="55840"/>
                  </a:lnTo>
                  <a:lnTo>
                    <a:pt x="82026" y="55537"/>
                  </a:lnTo>
                  <a:lnTo>
                    <a:pt x="82048" y="55221"/>
                  </a:lnTo>
                  <a:lnTo>
                    <a:pt x="82044" y="54893"/>
                  </a:lnTo>
                  <a:lnTo>
                    <a:pt x="82011" y="54552"/>
                  </a:lnTo>
                  <a:lnTo>
                    <a:pt x="81951" y="54199"/>
                  </a:lnTo>
                  <a:lnTo>
                    <a:pt x="81860" y="53834"/>
                  </a:lnTo>
                  <a:lnTo>
                    <a:pt x="81735" y="53453"/>
                  </a:lnTo>
                  <a:lnTo>
                    <a:pt x="81576" y="53061"/>
                  </a:lnTo>
                  <a:lnTo>
                    <a:pt x="81378" y="52654"/>
                  </a:lnTo>
                  <a:lnTo>
                    <a:pt x="81364" y="52625"/>
                  </a:lnTo>
                  <a:lnTo>
                    <a:pt x="81468" y="52568"/>
                  </a:lnTo>
                  <a:lnTo>
                    <a:pt x="81695" y="52391"/>
                  </a:lnTo>
                  <a:lnTo>
                    <a:pt x="81886" y="52179"/>
                  </a:lnTo>
                  <a:lnTo>
                    <a:pt x="82033" y="51930"/>
                  </a:lnTo>
                  <a:lnTo>
                    <a:pt x="82127" y="51660"/>
                  </a:lnTo>
                  <a:lnTo>
                    <a:pt x="82174" y="51373"/>
                  </a:lnTo>
                  <a:lnTo>
                    <a:pt x="82178" y="51069"/>
                  </a:lnTo>
                  <a:lnTo>
                    <a:pt x="82141" y="50753"/>
                  </a:lnTo>
                  <a:lnTo>
                    <a:pt x="82070" y="50422"/>
                  </a:lnTo>
                  <a:lnTo>
                    <a:pt x="81958" y="50076"/>
                  </a:lnTo>
                  <a:lnTo>
                    <a:pt x="81813" y="49717"/>
                  </a:lnTo>
                  <a:lnTo>
                    <a:pt x="81638" y="49335"/>
                  </a:lnTo>
                  <a:lnTo>
                    <a:pt x="81428" y="48936"/>
                  </a:lnTo>
                  <a:lnTo>
                    <a:pt x="81184" y="48514"/>
                  </a:lnTo>
                  <a:lnTo>
                    <a:pt x="80932" y="48118"/>
                  </a:lnTo>
                  <a:lnTo>
                    <a:pt x="80813" y="47773"/>
                  </a:lnTo>
                  <a:lnTo>
                    <a:pt x="80651" y="47380"/>
                  </a:lnTo>
                  <a:lnTo>
                    <a:pt x="80461" y="46992"/>
                  </a:lnTo>
                  <a:lnTo>
                    <a:pt x="80248" y="46609"/>
                  </a:lnTo>
                  <a:lnTo>
                    <a:pt x="80014" y="46236"/>
                  </a:lnTo>
                  <a:lnTo>
                    <a:pt x="79755" y="45868"/>
                  </a:lnTo>
                  <a:lnTo>
                    <a:pt x="79478" y="45508"/>
                  </a:lnTo>
                  <a:lnTo>
                    <a:pt x="79182" y="45151"/>
                  </a:lnTo>
                  <a:lnTo>
                    <a:pt x="78865" y="44798"/>
                  </a:lnTo>
                  <a:lnTo>
                    <a:pt x="78534" y="44450"/>
                  </a:lnTo>
                  <a:lnTo>
                    <a:pt x="78181" y="44107"/>
                  </a:lnTo>
                  <a:lnTo>
                    <a:pt x="77818" y="43770"/>
                  </a:lnTo>
                  <a:lnTo>
                    <a:pt x="77436" y="43438"/>
                  </a:lnTo>
                  <a:lnTo>
                    <a:pt x="77041" y="43107"/>
                  </a:lnTo>
                  <a:lnTo>
                    <a:pt x="76633" y="42779"/>
                  </a:lnTo>
                  <a:lnTo>
                    <a:pt x="76201" y="42448"/>
                  </a:lnTo>
                  <a:lnTo>
                    <a:pt x="75644" y="42088"/>
                  </a:lnTo>
                  <a:lnTo>
                    <a:pt x="75136" y="41753"/>
                  </a:lnTo>
                  <a:lnTo>
                    <a:pt x="74653" y="41433"/>
                  </a:lnTo>
                  <a:lnTo>
                    <a:pt x="74203" y="41127"/>
                  </a:lnTo>
                  <a:lnTo>
                    <a:pt x="73782" y="40832"/>
                  </a:lnTo>
                  <a:lnTo>
                    <a:pt x="73389" y="40548"/>
                  </a:lnTo>
                  <a:lnTo>
                    <a:pt x="73022" y="40273"/>
                  </a:lnTo>
                  <a:lnTo>
                    <a:pt x="72677" y="40008"/>
                  </a:lnTo>
                  <a:lnTo>
                    <a:pt x="72361" y="39747"/>
                  </a:lnTo>
                  <a:lnTo>
                    <a:pt x="72065" y="39496"/>
                  </a:lnTo>
                  <a:lnTo>
                    <a:pt x="71792" y="39251"/>
                  </a:lnTo>
                  <a:lnTo>
                    <a:pt x="71536" y="39010"/>
                  </a:lnTo>
                  <a:lnTo>
                    <a:pt x="71302" y="38772"/>
                  </a:lnTo>
                  <a:lnTo>
                    <a:pt x="71086" y="38538"/>
                  </a:lnTo>
                  <a:lnTo>
                    <a:pt x="70884" y="38305"/>
                  </a:lnTo>
                  <a:lnTo>
                    <a:pt x="70701" y="38067"/>
                  </a:lnTo>
                  <a:lnTo>
                    <a:pt x="70528" y="37832"/>
                  </a:lnTo>
                  <a:lnTo>
                    <a:pt x="70369" y="37595"/>
                  </a:lnTo>
                  <a:lnTo>
                    <a:pt x="70222" y="37353"/>
                  </a:lnTo>
                  <a:lnTo>
                    <a:pt x="70081" y="37106"/>
                  </a:lnTo>
                  <a:lnTo>
                    <a:pt x="69952" y="36851"/>
                  </a:lnTo>
                  <a:lnTo>
                    <a:pt x="69830" y="36591"/>
                  </a:lnTo>
                  <a:lnTo>
                    <a:pt x="69714" y="36317"/>
                  </a:lnTo>
                  <a:lnTo>
                    <a:pt x="69602" y="36033"/>
                  </a:lnTo>
                  <a:lnTo>
                    <a:pt x="69498" y="35738"/>
                  </a:lnTo>
                  <a:lnTo>
                    <a:pt x="69394" y="35432"/>
                  </a:lnTo>
                  <a:lnTo>
                    <a:pt x="69294" y="35111"/>
                  </a:lnTo>
                  <a:lnTo>
                    <a:pt x="69188" y="34773"/>
                  </a:lnTo>
                  <a:lnTo>
                    <a:pt x="69088" y="34416"/>
                  </a:lnTo>
                  <a:lnTo>
                    <a:pt x="68988" y="34045"/>
                  </a:lnTo>
                  <a:lnTo>
                    <a:pt x="68880" y="33657"/>
                  </a:lnTo>
                  <a:lnTo>
                    <a:pt x="68778" y="33272"/>
                  </a:lnTo>
                  <a:lnTo>
                    <a:pt x="68709" y="32707"/>
                  </a:lnTo>
                  <a:lnTo>
                    <a:pt x="68692" y="32163"/>
                  </a:lnTo>
                  <a:lnTo>
                    <a:pt x="68721" y="31651"/>
                  </a:lnTo>
                  <a:lnTo>
                    <a:pt x="68793" y="31176"/>
                  </a:lnTo>
                  <a:lnTo>
                    <a:pt x="68904" y="30730"/>
                  </a:lnTo>
                  <a:lnTo>
                    <a:pt x="69052" y="30313"/>
                  </a:lnTo>
                  <a:lnTo>
                    <a:pt x="69235" y="29928"/>
                  </a:lnTo>
                  <a:lnTo>
                    <a:pt x="69455" y="29567"/>
                  </a:lnTo>
                  <a:lnTo>
                    <a:pt x="69700" y="29236"/>
                  </a:lnTo>
                  <a:lnTo>
                    <a:pt x="69977" y="28933"/>
                  </a:lnTo>
                  <a:lnTo>
                    <a:pt x="70279" y="28657"/>
                  </a:lnTo>
                  <a:lnTo>
                    <a:pt x="70603" y="28408"/>
                  </a:lnTo>
                  <a:lnTo>
                    <a:pt x="70952" y="28185"/>
                  </a:lnTo>
                  <a:lnTo>
                    <a:pt x="71319" y="27987"/>
                  </a:lnTo>
                  <a:lnTo>
                    <a:pt x="71702" y="27817"/>
                  </a:lnTo>
                  <a:lnTo>
                    <a:pt x="72098" y="27677"/>
                  </a:lnTo>
                  <a:lnTo>
                    <a:pt x="72508" y="27562"/>
                  </a:lnTo>
                  <a:lnTo>
                    <a:pt x="72922" y="27475"/>
                  </a:lnTo>
                  <a:lnTo>
                    <a:pt x="73343" y="27415"/>
                  </a:lnTo>
                  <a:lnTo>
                    <a:pt x="73768" y="27379"/>
                  </a:lnTo>
                  <a:lnTo>
                    <a:pt x="74189" y="27375"/>
                  </a:lnTo>
                  <a:lnTo>
                    <a:pt x="74606" y="27393"/>
                  </a:lnTo>
                  <a:lnTo>
                    <a:pt x="75020" y="27444"/>
                  </a:lnTo>
                  <a:lnTo>
                    <a:pt x="75420" y="27515"/>
                  </a:lnTo>
                  <a:lnTo>
                    <a:pt x="75809" y="27616"/>
                  </a:lnTo>
                  <a:lnTo>
                    <a:pt x="76183" y="27738"/>
                  </a:lnTo>
                  <a:lnTo>
                    <a:pt x="76540" y="27890"/>
                  </a:lnTo>
                  <a:lnTo>
                    <a:pt x="76874" y="28062"/>
                  </a:lnTo>
                  <a:lnTo>
                    <a:pt x="77184" y="28260"/>
                  </a:lnTo>
                  <a:lnTo>
                    <a:pt x="77473" y="28484"/>
                  </a:lnTo>
                  <a:lnTo>
                    <a:pt x="77653" y="28657"/>
                  </a:lnTo>
                  <a:lnTo>
                    <a:pt x="77512" y="28747"/>
                  </a:lnTo>
                  <a:lnTo>
                    <a:pt x="77235" y="28930"/>
                  </a:lnTo>
                  <a:lnTo>
                    <a:pt x="76964" y="29128"/>
                  </a:lnTo>
                  <a:lnTo>
                    <a:pt x="76702" y="29337"/>
                  </a:lnTo>
                  <a:lnTo>
                    <a:pt x="76450" y="29563"/>
                  </a:lnTo>
                  <a:lnTo>
                    <a:pt x="76205" y="29808"/>
                  </a:lnTo>
                  <a:lnTo>
                    <a:pt x="75978" y="30075"/>
                  </a:lnTo>
                  <a:lnTo>
                    <a:pt x="75762" y="30360"/>
                  </a:lnTo>
                  <a:lnTo>
                    <a:pt x="75568" y="30670"/>
                  </a:lnTo>
                  <a:lnTo>
                    <a:pt x="75395" y="31007"/>
                  </a:lnTo>
                  <a:lnTo>
                    <a:pt x="75240" y="31367"/>
                  </a:lnTo>
                  <a:lnTo>
                    <a:pt x="75114" y="31753"/>
                  </a:lnTo>
                  <a:lnTo>
                    <a:pt x="75010" y="32171"/>
                  </a:lnTo>
                  <a:lnTo>
                    <a:pt x="74934" y="32616"/>
                  </a:lnTo>
                  <a:lnTo>
                    <a:pt x="74884" y="33088"/>
                  </a:lnTo>
                  <a:lnTo>
                    <a:pt x="74873" y="33290"/>
                  </a:lnTo>
                  <a:lnTo>
                    <a:pt x="74869" y="33484"/>
                  </a:lnTo>
                  <a:lnTo>
                    <a:pt x="74869" y="33682"/>
                  </a:lnTo>
                  <a:lnTo>
                    <a:pt x="74873" y="33884"/>
                  </a:lnTo>
                  <a:lnTo>
                    <a:pt x="74888" y="34088"/>
                  </a:lnTo>
                  <a:lnTo>
                    <a:pt x="74909" y="34294"/>
                  </a:lnTo>
                  <a:lnTo>
                    <a:pt x="74945" y="34500"/>
                  </a:lnTo>
                  <a:lnTo>
                    <a:pt x="74988" y="34708"/>
                  </a:lnTo>
                  <a:lnTo>
                    <a:pt x="75046" y="34916"/>
                  </a:lnTo>
                  <a:lnTo>
                    <a:pt x="75121" y="35130"/>
                  </a:lnTo>
                  <a:lnTo>
                    <a:pt x="75208" y="35338"/>
                  </a:lnTo>
                  <a:lnTo>
                    <a:pt x="75312" y="35546"/>
                  </a:lnTo>
                  <a:lnTo>
                    <a:pt x="75434" y="35760"/>
                  </a:lnTo>
                  <a:lnTo>
                    <a:pt x="75571" y="35964"/>
                  </a:lnTo>
                  <a:lnTo>
                    <a:pt x="75730" y="36174"/>
                  </a:lnTo>
                  <a:lnTo>
                    <a:pt x="76407" y="36951"/>
                  </a:lnTo>
                  <a:lnTo>
                    <a:pt x="76674" y="35874"/>
                  </a:lnTo>
                  <a:lnTo>
                    <a:pt x="76770" y="35579"/>
                  </a:lnTo>
                  <a:lnTo>
                    <a:pt x="76896" y="35316"/>
                  </a:lnTo>
                  <a:lnTo>
                    <a:pt x="77055" y="35087"/>
                  </a:lnTo>
                  <a:lnTo>
                    <a:pt x="77263" y="34881"/>
                  </a:lnTo>
                  <a:lnTo>
                    <a:pt x="77533" y="34701"/>
                  </a:lnTo>
                  <a:lnTo>
                    <a:pt x="77890" y="34549"/>
                  </a:lnTo>
                  <a:lnTo>
                    <a:pt x="78073" y="34500"/>
                  </a:lnTo>
                  <a:lnTo>
                    <a:pt x="78134" y="34610"/>
                  </a:lnTo>
                  <a:lnTo>
                    <a:pt x="78372" y="34971"/>
                  </a:lnTo>
                  <a:lnTo>
                    <a:pt x="78628" y="35299"/>
                  </a:lnTo>
                  <a:lnTo>
                    <a:pt x="78901" y="35597"/>
                  </a:lnTo>
                  <a:lnTo>
                    <a:pt x="79197" y="35868"/>
                  </a:lnTo>
                  <a:lnTo>
                    <a:pt x="79506" y="36101"/>
                  </a:lnTo>
                  <a:lnTo>
                    <a:pt x="79762" y="36260"/>
                  </a:lnTo>
                  <a:lnTo>
                    <a:pt x="79690" y="36386"/>
                  </a:lnTo>
                  <a:lnTo>
                    <a:pt x="79568" y="36656"/>
                  </a:lnTo>
                  <a:lnTo>
                    <a:pt x="79482" y="36929"/>
                  </a:lnTo>
                  <a:lnTo>
                    <a:pt x="79427" y="37210"/>
                  </a:lnTo>
                  <a:lnTo>
                    <a:pt x="79413" y="37491"/>
                  </a:lnTo>
                  <a:lnTo>
                    <a:pt x="79438" y="37775"/>
                  </a:lnTo>
                  <a:lnTo>
                    <a:pt x="79582" y="38456"/>
                  </a:lnTo>
                  <a:lnTo>
                    <a:pt x="80439" y="38189"/>
                  </a:lnTo>
                  <a:lnTo>
                    <a:pt x="80769" y="38146"/>
                  </a:lnTo>
                  <a:lnTo>
                    <a:pt x="81011" y="38171"/>
                  </a:lnTo>
                  <a:lnTo>
                    <a:pt x="81177" y="38244"/>
                  </a:lnTo>
                  <a:lnTo>
                    <a:pt x="81310" y="38369"/>
                  </a:lnTo>
                  <a:lnTo>
                    <a:pt x="81425" y="38582"/>
                  </a:lnTo>
                  <a:lnTo>
                    <a:pt x="81511" y="38905"/>
                  </a:lnTo>
                  <a:lnTo>
                    <a:pt x="81605" y="39906"/>
                  </a:lnTo>
                  <a:lnTo>
                    <a:pt x="82296" y="39612"/>
                  </a:lnTo>
                  <a:lnTo>
                    <a:pt x="82473" y="39551"/>
                  </a:lnTo>
                  <a:lnTo>
                    <a:pt x="82645" y="39504"/>
                  </a:lnTo>
                  <a:lnTo>
                    <a:pt x="82818" y="39471"/>
                  </a:lnTo>
                  <a:lnTo>
                    <a:pt x="82991" y="39449"/>
                  </a:lnTo>
                  <a:lnTo>
                    <a:pt x="83161" y="39443"/>
                  </a:lnTo>
                  <a:lnTo>
                    <a:pt x="83333" y="39445"/>
                  </a:lnTo>
                  <a:lnTo>
                    <a:pt x="83502" y="39464"/>
                  </a:lnTo>
                  <a:lnTo>
                    <a:pt x="83675" y="39496"/>
                  </a:lnTo>
                  <a:lnTo>
                    <a:pt x="83852" y="39539"/>
                  </a:lnTo>
                  <a:lnTo>
                    <a:pt x="84024" y="39596"/>
                  </a:lnTo>
                  <a:lnTo>
                    <a:pt x="84201" y="39669"/>
                  </a:lnTo>
                  <a:lnTo>
                    <a:pt x="84381" y="39755"/>
                  </a:lnTo>
                  <a:lnTo>
                    <a:pt x="84560" y="39859"/>
                  </a:lnTo>
                  <a:lnTo>
                    <a:pt x="84745" y="39975"/>
                  </a:lnTo>
                  <a:lnTo>
                    <a:pt x="85749" y="40683"/>
                  </a:lnTo>
                  <a:lnTo>
                    <a:pt x="85514" y="39464"/>
                  </a:lnTo>
                  <a:lnTo>
                    <a:pt x="85475" y="39225"/>
                  </a:lnTo>
                  <a:lnTo>
                    <a:pt x="85449" y="38996"/>
                  </a:lnTo>
                  <a:lnTo>
                    <a:pt x="85432" y="38768"/>
                  </a:lnTo>
                  <a:lnTo>
                    <a:pt x="85428" y="38550"/>
                  </a:lnTo>
                  <a:lnTo>
                    <a:pt x="85439" y="38337"/>
                  </a:lnTo>
                  <a:lnTo>
                    <a:pt x="85469" y="38128"/>
                  </a:lnTo>
                  <a:lnTo>
                    <a:pt x="85512" y="37930"/>
                  </a:lnTo>
                  <a:lnTo>
                    <a:pt x="85576" y="37736"/>
                  </a:lnTo>
                  <a:lnTo>
                    <a:pt x="85659" y="37545"/>
                  </a:lnTo>
                  <a:lnTo>
                    <a:pt x="85767" y="37357"/>
                  </a:lnTo>
                  <a:lnTo>
                    <a:pt x="85900" y="37174"/>
                  </a:lnTo>
                  <a:lnTo>
                    <a:pt x="86062" y="36990"/>
                  </a:lnTo>
                  <a:lnTo>
                    <a:pt x="86256" y="36807"/>
                  </a:lnTo>
                  <a:lnTo>
                    <a:pt x="86487" y="36627"/>
                  </a:lnTo>
                  <a:lnTo>
                    <a:pt x="86883" y="36364"/>
                  </a:lnTo>
                  <a:lnTo>
                    <a:pt x="87023" y="35942"/>
                  </a:lnTo>
                  <a:lnTo>
                    <a:pt x="87095" y="35637"/>
                  </a:lnTo>
                  <a:lnTo>
                    <a:pt x="87127" y="35334"/>
                  </a:lnTo>
                  <a:lnTo>
                    <a:pt x="87125" y="35032"/>
                  </a:lnTo>
                  <a:lnTo>
                    <a:pt x="87077" y="34737"/>
                  </a:lnTo>
                  <a:lnTo>
                    <a:pt x="86991" y="34449"/>
                  </a:lnTo>
                  <a:lnTo>
                    <a:pt x="86868" y="34172"/>
                  </a:lnTo>
                  <a:lnTo>
                    <a:pt x="86703" y="33909"/>
                  </a:lnTo>
                  <a:lnTo>
                    <a:pt x="86505" y="33660"/>
                  </a:lnTo>
                  <a:lnTo>
                    <a:pt x="86271" y="33427"/>
                  </a:lnTo>
                  <a:lnTo>
                    <a:pt x="86001" y="33207"/>
                  </a:lnTo>
                  <a:lnTo>
                    <a:pt x="85698" y="32999"/>
                  </a:lnTo>
                  <a:lnTo>
                    <a:pt x="85363" y="32803"/>
                  </a:lnTo>
                  <a:lnTo>
                    <a:pt x="85054" y="32649"/>
                  </a:lnTo>
                  <a:lnTo>
                    <a:pt x="85302" y="32581"/>
                  </a:lnTo>
                  <a:lnTo>
                    <a:pt x="85536" y="32538"/>
                  </a:lnTo>
                  <a:lnTo>
                    <a:pt x="85755" y="32520"/>
                  </a:lnTo>
                  <a:lnTo>
                    <a:pt x="85961" y="32522"/>
                  </a:lnTo>
                  <a:lnTo>
                    <a:pt x="86148" y="32544"/>
                  </a:lnTo>
                  <a:lnTo>
                    <a:pt x="86324" y="32591"/>
                  </a:lnTo>
                  <a:lnTo>
                    <a:pt x="86491" y="32652"/>
                  </a:lnTo>
                  <a:lnTo>
                    <a:pt x="86648" y="32738"/>
                  </a:lnTo>
                  <a:lnTo>
                    <a:pt x="86799" y="32846"/>
                  </a:lnTo>
                  <a:lnTo>
                    <a:pt x="86944" y="32980"/>
                  </a:lnTo>
                  <a:lnTo>
                    <a:pt x="87084" y="33138"/>
                  </a:lnTo>
                  <a:lnTo>
                    <a:pt x="87221" y="33325"/>
                  </a:lnTo>
                  <a:lnTo>
                    <a:pt x="87768" y="34243"/>
                  </a:lnTo>
                  <a:lnTo>
                    <a:pt x="88175" y="33232"/>
                  </a:lnTo>
                  <a:lnTo>
                    <a:pt x="88255" y="32948"/>
                  </a:lnTo>
                  <a:lnTo>
                    <a:pt x="88290" y="32663"/>
                  </a:lnTo>
                  <a:lnTo>
                    <a:pt x="88283" y="32379"/>
                  </a:lnTo>
                  <a:lnTo>
                    <a:pt x="88236" y="32102"/>
                  </a:lnTo>
                  <a:lnTo>
                    <a:pt x="88143" y="31839"/>
                  </a:lnTo>
                  <a:lnTo>
                    <a:pt x="88006" y="31586"/>
                  </a:lnTo>
                  <a:lnTo>
                    <a:pt x="87833" y="31353"/>
                  </a:lnTo>
                  <a:lnTo>
                    <a:pt x="87625" y="31137"/>
                  </a:lnTo>
                  <a:lnTo>
                    <a:pt x="87384" y="30935"/>
                  </a:lnTo>
                  <a:lnTo>
                    <a:pt x="87113" y="30748"/>
                  </a:lnTo>
                  <a:lnTo>
                    <a:pt x="86922" y="30636"/>
                  </a:lnTo>
                  <a:lnTo>
                    <a:pt x="87105" y="30697"/>
                  </a:lnTo>
                  <a:lnTo>
                    <a:pt x="87319" y="30788"/>
                  </a:lnTo>
                  <a:lnTo>
                    <a:pt x="87531" y="30892"/>
                  </a:lnTo>
                  <a:lnTo>
                    <a:pt x="87743" y="31015"/>
                  </a:lnTo>
                  <a:lnTo>
                    <a:pt x="87959" y="31155"/>
                  </a:lnTo>
                  <a:lnTo>
                    <a:pt x="88171" y="31302"/>
                  </a:lnTo>
                  <a:lnTo>
                    <a:pt x="88387" y="31464"/>
                  </a:lnTo>
                  <a:lnTo>
                    <a:pt x="88604" y="31633"/>
                  </a:lnTo>
                  <a:lnTo>
                    <a:pt x="89497" y="32371"/>
                  </a:lnTo>
                  <a:lnTo>
                    <a:pt x="89471" y="31299"/>
                  </a:lnTo>
                  <a:lnTo>
                    <a:pt x="89478" y="31097"/>
                  </a:lnTo>
                  <a:lnTo>
                    <a:pt x="89493" y="30882"/>
                  </a:lnTo>
                  <a:lnTo>
                    <a:pt x="89499" y="30650"/>
                  </a:lnTo>
                  <a:lnTo>
                    <a:pt x="89499" y="30413"/>
                  </a:lnTo>
                  <a:lnTo>
                    <a:pt x="89481" y="30168"/>
                  </a:lnTo>
                  <a:lnTo>
                    <a:pt x="89435" y="29916"/>
                  </a:lnTo>
                  <a:lnTo>
                    <a:pt x="89342" y="29665"/>
                  </a:lnTo>
                  <a:lnTo>
                    <a:pt x="89191" y="29424"/>
                  </a:lnTo>
                  <a:lnTo>
                    <a:pt x="88977" y="29210"/>
                  </a:lnTo>
                  <a:lnTo>
                    <a:pt x="88712" y="29041"/>
                  </a:lnTo>
                  <a:lnTo>
                    <a:pt x="88390" y="28916"/>
                  </a:lnTo>
                  <a:lnTo>
                    <a:pt x="88020" y="28833"/>
                  </a:lnTo>
                  <a:lnTo>
                    <a:pt x="87635" y="28790"/>
                  </a:lnTo>
                  <a:lnTo>
                    <a:pt x="88916" y="27666"/>
                  </a:lnTo>
                  <a:lnTo>
                    <a:pt x="88567" y="27152"/>
                  </a:lnTo>
                  <a:lnTo>
                    <a:pt x="88387" y="26943"/>
                  </a:lnTo>
                  <a:lnTo>
                    <a:pt x="88192" y="26767"/>
                  </a:lnTo>
                  <a:lnTo>
                    <a:pt x="87984" y="26619"/>
                  </a:lnTo>
                  <a:lnTo>
                    <a:pt x="87765" y="26508"/>
                  </a:lnTo>
                  <a:lnTo>
                    <a:pt x="87539" y="26424"/>
                  </a:lnTo>
                  <a:lnTo>
                    <a:pt x="87304" y="26371"/>
                  </a:lnTo>
                  <a:lnTo>
                    <a:pt x="87070" y="26337"/>
                  </a:lnTo>
                  <a:lnTo>
                    <a:pt x="86832" y="26331"/>
                  </a:lnTo>
                  <a:lnTo>
                    <a:pt x="86595" y="26341"/>
                  </a:lnTo>
                  <a:lnTo>
                    <a:pt x="86357" y="26367"/>
                  </a:lnTo>
                  <a:lnTo>
                    <a:pt x="86116" y="26402"/>
                  </a:lnTo>
                  <a:lnTo>
                    <a:pt x="85875" y="26449"/>
                  </a:lnTo>
                  <a:lnTo>
                    <a:pt x="85634" y="26500"/>
                  </a:lnTo>
                  <a:lnTo>
                    <a:pt x="85384" y="26557"/>
                  </a:lnTo>
                  <a:lnTo>
                    <a:pt x="85141" y="26616"/>
                  </a:lnTo>
                  <a:lnTo>
                    <a:pt x="84892" y="26677"/>
                  </a:lnTo>
                  <a:lnTo>
                    <a:pt x="84640" y="26734"/>
                  </a:lnTo>
                  <a:lnTo>
                    <a:pt x="84384" y="26788"/>
                  </a:lnTo>
                  <a:lnTo>
                    <a:pt x="84132" y="26835"/>
                  </a:lnTo>
                  <a:lnTo>
                    <a:pt x="83877" y="26879"/>
                  </a:lnTo>
                  <a:lnTo>
                    <a:pt x="83621" y="26910"/>
                  </a:lnTo>
                  <a:lnTo>
                    <a:pt x="83361" y="26932"/>
                  </a:lnTo>
                  <a:lnTo>
                    <a:pt x="83106" y="26940"/>
                  </a:lnTo>
                  <a:lnTo>
                    <a:pt x="82847" y="26932"/>
                  </a:lnTo>
                  <a:lnTo>
                    <a:pt x="82588" y="26910"/>
                  </a:lnTo>
                  <a:lnTo>
                    <a:pt x="82333" y="26871"/>
                  </a:lnTo>
                  <a:lnTo>
                    <a:pt x="82070" y="26814"/>
                  </a:lnTo>
                  <a:lnTo>
                    <a:pt x="81811" y="26734"/>
                  </a:lnTo>
                  <a:lnTo>
                    <a:pt x="81548" y="26630"/>
                  </a:lnTo>
                  <a:lnTo>
                    <a:pt x="81285" y="26500"/>
                  </a:lnTo>
                  <a:lnTo>
                    <a:pt x="81028" y="26353"/>
                  </a:lnTo>
                  <a:lnTo>
                    <a:pt x="80745" y="26119"/>
                  </a:lnTo>
                  <a:lnTo>
                    <a:pt x="80428" y="25870"/>
                  </a:lnTo>
                  <a:lnTo>
                    <a:pt x="80111" y="25637"/>
                  </a:lnTo>
                  <a:lnTo>
                    <a:pt x="79790" y="25409"/>
                  </a:lnTo>
                  <a:lnTo>
                    <a:pt x="79470" y="25193"/>
                  </a:lnTo>
                  <a:lnTo>
                    <a:pt x="79143" y="24988"/>
                  </a:lnTo>
                  <a:lnTo>
                    <a:pt x="78815" y="24797"/>
                  </a:lnTo>
                  <a:lnTo>
                    <a:pt x="78483" y="24614"/>
                  </a:lnTo>
                  <a:lnTo>
                    <a:pt x="78149" y="24448"/>
                  </a:lnTo>
                  <a:lnTo>
                    <a:pt x="77810" y="24290"/>
                  </a:lnTo>
                  <a:lnTo>
                    <a:pt x="77469" y="24149"/>
                  </a:lnTo>
                  <a:lnTo>
                    <a:pt x="77127" y="24020"/>
                  </a:lnTo>
                  <a:lnTo>
                    <a:pt x="76778" y="23904"/>
                  </a:lnTo>
                  <a:lnTo>
                    <a:pt x="76428" y="23808"/>
                  </a:lnTo>
                  <a:lnTo>
                    <a:pt x="76072" y="23721"/>
                  </a:lnTo>
                  <a:lnTo>
                    <a:pt x="75716" y="23653"/>
                  </a:lnTo>
                  <a:lnTo>
                    <a:pt x="75352" y="23598"/>
                  </a:lnTo>
                  <a:lnTo>
                    <a:pt x="74988" y="23563"/>
                  </a:lnTo>
                  <a:lnTo>
                    <a:pt x="74621" y="23541"/>
                  </a:lnTo>
                  <a:lnTo>
                    <a:pt x="74251" y="23537"/>
                  </a:lnTo>
                  <a:lnTo>
                    <a:pt x="73876" y="23551"/>
                  </a:lnTo>
                  <a:lnTo>
                    <a:pt x="73497" y="23584"/>
                  </a:lnTo>
                  <a:lnTo>
                    <a:pt x="73120" y="23635"/>
                  </a:lnTo>
                  <a:lnTo>
                    <a:pt x="72734" y="23706"/>
                  </a:lnTo>
                  <a:lnTo>
                    <a:pt x="72349" y="23792"/>
                  </a:lnTo>
                  <a:lnTo>
                    <a:pt x="71961" y="23900"/>
                  </a:lnTo>
                  <a:lnTo>
                    <a:pt x="71568" y="24027"/>
                  </a:lnTo>
                  <a:lnTo>
                    <a:pt x="71172" y="24171"/>
                  </a:lnTo>
                  <a:lnTo>
                    <a:pt x="70776" y="24336"/>
                  </a:lnTo>
                  <a:lnTo>
                    <a:pt x="70377" y="24524"/>
                  </a:lnTo>
                  <a:lnTo>
                    <a:pt x="69969" y="24728"/>
                  </a:lnTo>
                  <a:lnTo>
                    <a:pt x="69567" y="24956"/>
                  </a:lnTo>
                  <a:lnTo>
                    <a:pt x="69188" y="25183"/>
                  </a:lnTo>
                  <a:lnTo>
                    <a:pt x="68825" y="25423"/>
                  </a:lnTo>
                  <a:lnTo>
                    <a:pt x="68480" y="25676"/>
                  </a:lnTo>
                  <a:lnTo>
                    <a:pt x="68152" y="25939"/>
                  </a:lnTo>
                  <a:lnTo>
                    <a:pt x="67842" y="26219"/>
                  </a:lnTo>
                  <a:lnTo>
                    <a:pt x="67551" y="26508"/>
                  </a:lnTo>
                  <a:lnTo>
                    <a:pt x="67281" y="26814"/>
                  </a:lnTo>
                  <a:lnTo>
                    <a:pt x="67025" y="27126"/>
                  </a:lnTo>
                  <a:lnTo>
                    <a:pt x="66791" y="27454"/>
                  </a:lnTo>
                  <a:lnTo>
                    <a:pt x="66575" y="27796"/>
                  </a:lnTo>
                  <a:lnTo>
                    <a:pt x="66380" y="28149"/>
                  </a:lnTo>
                  <a:lnTo>
                    <a:pt x="66204" y="28513"/>
                  </a:lnTo>
                  <a:lnTo>
                    <a:pt x="66046" y="28886"/>
                  </a:lnTo>
                  <a:lnTo>
                    <a:pt x="65905" y="29273"/>
                  </a:lnTo>
                  <a:lnTo>
                    <a:pt x="65787" y="29671"/>
                  </a:lnTo>
                  <a:lnTo>
                    <a:pt x="65686" y="30079"/>
                  </a:lnTo>
                  <a:lnTo>
                    <a:pt x="65607" y="30499"/>
                  </a:lnTo>
                  <a:lnTo>
                    <a:pt x="65546" y="30931"/>
                  </a:lnTo>
                  <a:lnTo>
                    <a:pt x="65503" y="31370"/>
                  </a:lnTo>
                  <a:lnTo>
                    <a:pt x="65477" y="31824"/>
                  </a:lnTo>
                  <a:lnTo>
                    <a:pt x="65474" y="32285"/>
                  </a:lnTo>
                  <a:lnTo>
                    <a:pt x="65484" y="32760"/>
                  </a:lnTo>
                  <a:lnTo>
                    <a:pt x="65517" y="33242"/>
                  </a:lnTo>
                  <a:lnTo>
                    <a:pt x="65567" y="33739"/>
                  </a:lnTo>
                  <a:lnTo>
                    <a:pt x="65636" y="34243"/>
                  </a:lnTo>
                  <a:lnTo>
                    <a:pt x="65725" y="34759"/>
                  </a:lnTo>
                  <a:lnTo>
                    <a:pt x="65830" y="35285"/>
                  </a:lnTo>
                  <a:lnTo>
                    <a:pt x="65952" y="35824"/>
                  </a:lnTo>
                  <a:lnTo>
                    <a:pt x="66096" y="36372"/>
                  </a:lnTo>
                  <a:lnTo>
                    <a:pt x="66255" y="36929"/>
                  </a:lnTo>
                  <a:lnTo>
                    <a:pt x="66435" y="37498"/>
                  </a:lnTo>
                  <a:lnTo>
                    <a:pt x="66639" y="38110"/>
                  </a:lnTo>
                  <a:lnTo>
                    <a:pt x="66902" y="38574"/>
                  </a:lnTo>
                  <a:lnTo>
                    <a:pt x="67169" y="39003"/>
                  </a:lnTo>
                  <a:lnTo>
                    <a:pt x="67453" y="39421"/>
                  </a:lnTo>
                  <a:lnTo>
                    <a:pt x="67752" y="39824"/>
                  </a:lnTo>
                  <a:lnTo>
                    <a:pt x="68066" y="40216"/>
                  </a:lnTo>
                  <a:lnTo>
                    <a:pt x="68389" y="40597"/>
                  </a:lnTo>
                  <a:lnTo>
                    <a:pt x="68727" y="40972"/>
                  </a:lnTo>
                  <a:lnTo>
                    <a:pt x="69070" y="41336"/>
                  </a:lnTo>
                  <a:lnTo>
                    <a:pt x="69423" y="41696"/>
                  </a:lnTo>
                  <a:lnTo>
                    <a:pt x="69783" y="42049"/>
                  </a:lnTo>
                  <a:lnTo>
                    <a:pt x="70150" y="42398"/>
                  </a:lnTo>
                  <a:lnTo>
                    <a:pt x="70517" y="42743"/>
                  </a:lnTo>
                  <a:lnTo>
                    <a:pt x="70888" y="43085"/>
                  </a:lnTo>
                  <a:lnTo>
                    <a:pt x="71262" y="43427"/>
                  </a:lnTo>
                  <a:lnTo>
                    <a:pt x="71637" y="43766"/>
                  </a:lnTo>
                  <a:lnTo>
                    <a:pt x="72008" y="44104"/>
                  </a:lnTo>
                  <a:lnTo>
                    <a:pt x="72375" y="44446"/>
                  </a:lnTo>
                  <a:lnTo>
                    <a:pt x="72742" y="44788"/>
                  </a:lnTo>
                  <a:lnTo>
                    <a:pt x="73102" y="45130"/>
                  </a:lnTo>
                  <a:lnTo>
                    <a:pt x="73454" y="45479"/>
                  </a:lnTo>
                  <a:lnTo>
                    <a:pt x="73799" y="45832"/>
                  </a:lnTo>
                  <a:lnTo>
                    <a:pt x="74139" y="46193"/>
                  </a:lnTo>
                  <a:lnTo>
                    <a:pt x="74466" y="46556"/>
                  </a:lnTo>
                  <a:lnTo>
                    <a:pt x="74780" y="46927"/>
                  </a:lnTo>
                  <a:lnTo>
                    <a:pt x="75082" y="47308"/>
                  </a:lnTo>
                  <a:lnTo>
                    <a:pt x="75369" y="47696"/>
                  </a:lnTo>
                  <a:lnTo>
                    <a:pt x="75644" y="48093"/>
                  </a:lnTo>
                  <a:lnTo>
                    <a:pt x="75903" y="48503"/>
                  </a:lnTo>
                  <a:lnTo>
                    <a:pt x="76144" y="48924"/>
                  </a:lnTo>
                  <a:lnTo>
                    <a:pt x="76364" y="49356"/>
                  </a:lnTo>
                  <a:lnTo>
                    <a:pt x="76566" y="49806"/>
                  </a:lnTo>
                  <a:lnTo>
                    <a:pt x="76735" y="50235"/>
                  </a:lnTo>
                  <a:lnTo>
                    <a:pt x="76882" y="51171"/>
                  </a:lnTo>
                  <a:lnTo>
                    <a:pt x="77008" y="52111"/>
                  </a:lnTo>
                  <a:lnTo>
                    <a:pt x="77105" y="53014"/>
                  </a:lnTo>
                  <a:lnTo>
                    <a:pt x="77176" y="53881"/>
                  </a:lnTo>
                  <a:lnTo>
                    <a:pt x="77224" y="54717"/>
                  </a:lnTo>
                  <a:lnTo>
                    <a:pt x="77245" y="55516"/>
                  </a:lnTo>
                  <a:lnTo>
                    <a:pt x="77239" y="56279"/>
                  </a:lnTo>
                  <a:lnTo>
                    <a:pt x="77206" y="57007"/>
                  </a:lnTo>
                  <a:lnTo>
                    <a:pt x="77148" y="57701"/>
                  </a:lnTo>
                  <a:lnTo>
                    <a:pt x="77066" y="58357"/>
                  </a:lnTo>
                  <a:lnTo>
                    <a:pt x="76957" y="58979"/>
                  </a:lnTo>
                  <a:lnTo>
                    <a:pt x="76821" y="59562"/>
                  </a:lnTo>
                  <a:lnTo>
                    <a:pt x="76662" y="60113"/>
                  </a:lnTo>
                  <a:lnTo>
                    <a:pt x="76478" y="60628"/>
                  </a:lnTo>
                  <a:lnTo>
                    <a:pt x="76274" y="61106"/>
                  </a:lnTo>
                  <a:lnTo>
                    <a:pt x="76040" y="61549"/>
                  </a:lnTo>
                  <a:lnTo>
                    <a:pt x="75783" y="61956"/>
                  </a:lnTo>
                  <a:lnTo>
                    <a:pt x="75506" y="62334"/>
                  </a:lnTo>
                  <a:lnTo>
                    <a:pt x="75204" y="62673"/>
                  </a:lnTo>
                  <a:lnTo>
                    <a:pt x="74877" y="62982"/>
                  </a:lnTo>
                  <a:lnTo>
                    <a:pt x="74527" y="63260"/>
                  </a:lnTo>
                  <a:lnTo>
                    <a:pt x="74153" y="63504"/>
                  </a:lnTo>
                  <a:lnTo>
                    <a:pt x="73754" y="63720"/>
                  </a:lnTo>
                  <a:lnTo>
                    <a:pt x="73325" y="63900"/>
                  </a:lnTo>
                  <a:lnTo>
                    <a:pt x="72871" y="64055"/>
                  </a:lnTo>
                  <a:lnTo>
                    <a:pt x="72389" y="64175"/>
                  </a:lnTo>
                  <a:lnTo>
                    <a:pt x="71878" y="64263"/>
                  </a:lnTo>
                  <a:lnTo>
                    <a:pt x="71338" y="64322"/>
                  </a:lnTo>
                  <a:lnTo>
                    <a:pt x="70773" y="64343"/>
                  </a:lnTo>
                  <a:lnTo>
                    <a:pt x="70179" y="64336"/>
                  </a:lnTo>
                  <a:lnTo>
                    <a:pt x="69553" y="64293"/>
                  </a:lnTo>
                  <a:lnTo>
                    <a:pt x="68966" y="64228"/>
                  </a:lnTo>
                  <a:lnTo>
                    <a:pt x="68339" y="63893"/>
                  </a:lnTo>
                  <a:lnTo>
                    <a:pt x="67691" y="63512"/>
                  </a:lnTo>
                  <a:lnTo>
                    <a:pt x="67072" y="63112"/>
                  </a:lnTo>
                  <a:lnTo>
                    <a:pt x="66482" y="62691"/>
                  </a:lnTo>
                  <a:lnTo>
                    <a:pt x="65923" y="62256"/>
                  </a:lnTo>
                  <a:lnTo>
                    <a:pt x="65391" y="61805"/>
                  </a:lnTo>
                  <a:lnTo>
                    <a:pt x="64883" y="61337"/>
                  </a:lnTo>
                  <a:lnTo>
                    <a:pt x="64400" y="60851"/>
                  </a:lnTo>
                  <a:lnTo>
                    <a:pt x="63939" y="60351"/>
                  </a:lnTo>
                  <a:lnTo>
                    <a:pt x="63497" y="59836"/>
                  </a:lnTo>
                  <a:lnTo>
                    <a:pt x="63076" y="59307"/>
                  </a:lnTo>
                  <a:lnTo>
                    <a:pt x="62673" y="58763"/>
                  </a:lnTo>
                  <a:lnTo>
                    <a:pt x="62283" y="58206"/>
                  </a:lnTo>
                  <a:lnTo>
                    <a:pt x="61910" y="57633"/>
                  </a:lnTo>
                  <a:lnTo>
                    <a:pt x="61545" y="57050"/>
                  </a:lnTo>
                  <a:lnTo>
                    <a:pt x="61196" y="56456"/>
                  </a:lnTo>
                  <a:lnTo>
                    <a:pt x="60855" y="55847"/>
                  </a:lnTo>
                  <a:lnTo>
                    <a:pt x="60519" y="55228"/>
                  </a:lnTo>
                  <a:lnTo>
                    <a:pt x="60195" y="54595"/>
                  </a:lnTo>
                  <a:lnTo>
                    <a:pt x="59872" y="53957"/>
                  </a:lnTo>
                  <a:lnTo>
                    <a:pt x="59555" y="53306"/>
                  </a:lnTo>
                  <a:lnTo>
                    <a:pt x="59238" y="52647"/>
                  </a:lnTo>
                  <a:lnTo>
                    <a:pt x="58925" y="51978"/>
                  </a:lnTo>
                  <a:lnTo>
                    <a:pt x="58608" y="51305"/>
                  </a:lnTo>
                  <a:lnTo>
                    <a:pt x="58288" y="50620"/>
                  </a:lnTo>
                  <a:lnTo>
                    <a:pt x="57964" y="49929"/>
                  </a:lnTo>
                  <a:lnTo>
                    <a:pt x="57636" y="49234"/>
                  </a:lnTo>
                  <a:lnTo>
                    <a:pt x="57297" y="48532"/>
                  </a:lnTo>
                  <a:lnTo>
                    <a:pt x="56952" y="47826"/>
                  </a:lnTo>
                  <a:lnTo>
                    <a:pt x="56596" y="47114"/>
                  </a:lnTo>
                  <a:lnTo>
                    <a:pt x="56225" y="46397"/>
                  </a:lnTo>
                  <a:lnTo>
                    <a:pt x="55933" y="45846"/>
                  </a:lnTo>
                  <a:lnTo>
                    <a:pt x="56002" y="45807"/>
                  </a:lnTo>
                  <a:lnTo>
                    <a:pt x="56361" y="45624"/>
                  </a:lnTo>
                  <a:lnTo>
                    <a:pt x="56697" y="45479"/>
                  </a:lnTo>
                  <a:lnTo>
                    <a:pt x="57006" y="45371"/>
                  </a:lnTo>
                  <a:lnTo>
                    <a:pt x="57291" y="45296"/>
                  </a:lnTo>
                  <a:lnTo>
                    <a:pt x="57550" y="45249"/>
                  </a:lnTo>
                  <a:lnTo>
                    <a:pt x="57780" y="45228"/>
                  </a:lnTo>
                  <a:lnTo>
                    <a:pt x="57989" y="45228"/>
                  </a:lnTo>
                  <a:lnTo>
                    <a:pt x="58168" y="45245"/>
                  </a:lnTo>
                  <a:lnTo>
                    <a:pt x="58327" y="45281"/>
                  </a:lnTo>
                  <a:lnTo>
                    <a:pt x="58457" y="45328"/>
                  </a:lnTo>
                  <a:lnTo>
                    <a:pt x="59152" y="45689"/>
                  </a:lnTo>
                  <a:lnTo>
                    <a:pt x="59192" y="44572"/>
                  </a:lnTo>
                  <a:lnTo>
                    <a:pt x="59148" y="44115"/>
                  </a:lnTo>
                  <a:lnTo>
                    <a:pt x="59047" y="43701"/>
                  </a:lnTo>
                  <a:lnTo>
                    <a:pt x="58886" y="43334"/>
                  </a:lnTo>
                  <a:lnTo>
                    <a:pt x="58676" y="43016"/>
                  </a:lnTo>
                  <a:lnTo>
                    <a:pt x="58429" y="42747"/>
                  </a:lnTo>
                  <a:lnTo>
                    <a:pt x="58151" y="42520"/>
                  </a:lnTo>
                  <a:lnTo>
                    <a:pt x="57852" y="42333"/>
                  </a:lnTo>
                  <a:lnTo>
                    <a:pt x="57542" y="42178"/>
                  </a:lnTo>
                  <a:lnTo>
                    <a:pt x="57222" y="42049"/>
                  </a:lnTo>
                  <a:lnTo>
                    <a:pt x="56902" y="41937"/>
                  </a:lnTo>
                  <a:lnTo>
                    <a:pt x="56581" y="41837"/>
                  </a:lnTo>
                  <a:lnTo>
                    <a:pt x="56268" y="41743"/>
                  </a:lnTo>
                  <a:lnTo>
                    <a:pt x="56041" y="41674"/>
                  </a:lnTo>
                  <a:lnTo>
                    <a:pt x="56049" y="41666"/>
                  </a:lnTo>
                  <a:lnTo>
                    <a:pt x="56196" y="41592"/>
                  </a:lnTo>
                  <a:lnTo>
                    <a:pt x="56333" y="41541"/>
                  </a:lnTo>
                  <a:lnTo>
                    <a:pt x="56470" y="41512"/>
                  </a:lnTo>
                  <a:lnTo>
                    <a:pt x="56606" y="41505"/>
                  </a:lnTo>
                  <a:lnTo>
                    <a:pt x="56751" y="41512"/>
                  </a:lnTo>
                  <a:lnTo>
                    <a:pt x="56899" y="41537"/>
                  </a:lnTo>
                  <a:lnTo>
                    <a:pt x="57053" y="41580"/>
                  </a:lnTo>
                  <a:lnTo>
                    <a:pt x="57211" y="41642"/>
                  </a:lnTo>
                  <a:lnTo>
                    <a:pt x="57381" y="41717"/>
                  </a:lnTo>
                  <a:lnTo>
                    <a:pt x="57550" y="41807"/>
                  </a:lnTo>
                  <a:lnTo>
                    <a:pt x="57726" y="41915"/>
                  </a:lnTo>
                  <a:lnTo>
                    <a:pt x="57907" y="42031"/>
                  </a:lnTo>
                  <a:lnTo>
                    <a:pt x="58943" y="42743"/>
                  </a:lnTo>
                  <a:lnTo>
                    <a:pt x="58629" y="41415"/>
                  </a:lnTo>
                  <a:lnTo>
                    <a:pt x="58539" y="41095"/>
                  </a:lnTo>
                  <a:lnTo>
                    <a:pt x="58435" y="40781"/>
                  </a:lnTo>
                  <a:lnTo>
                    <a:pt x="58313" y="40479"/>
                  </a:lnTo>
                  <a:lnTo>
                    <a:pt x="58176" y="40187"/>
                  </a:lnTo>
                  <a:lnTo>
                    <a:pt x="58025" y="39902"/>
                  </a:lnTo>
                  <a:lnTo>
                    <a:pt x="57856" y="39633"/>
                  </a:lnTo>
                  <a:lnTo>
                    <a:pt x="57672" y="39370"/>
                  </a:lnTo>
                  <a:lnTo>
                    <a:pt x="57471" y="39121"/>
                  </a:lnTo>
                  <a:lnTo>
                    <a:pt x="57254" y="38884"/>
                  </a:lnTo>
                  <a:lnTo>
                    <a:pt x="57020" y="38660"/>
                  </a:lnTo>
                  <a:lnTo>
                    <a:pt x="56773" y="38452"/>
                  </a:lnTo>
                  <a:lnTo>
                    <a:pt x="56744" y="38431"/>
                  </a:lnTo>
                  <a:lnTo>
                    <a:pt x="56891" y="38434"/>
                  </a:lnTo>
                  <a:lnTo>
                    <a:pt x="57161" y="38452"/>
                  </a:lnTo>
                  <a:lnTo>
                    <a:pt x="57424" y="38485"/>
                  </a:lnTo>
                  <a:lnTo>
                    <a:pt x="57680" y="38531"/>
                  </a:lnTo>
                  <a:lnTo>
                    <a:pt x="57935" y="38589"/>
                  </a:lnTo>
                  <a:lnTo>
                    <a:pt x="58184" y="38660"/>
                  </a:lnTo>
                  <a:lnTo>
                    <a:pt x="58429" y="38750"/>
                  </a:lnTo>
                  <a:lnTo>
                    <a:pt x="58669" y="38852"/>
                  </a:lnTo>
                  <a:lnTo>
                    <a:pt x="58904" y="38970"/>
                  </a:lnTo>
                  <a:lnTo>
                    <a:pt x="59138" y="39107"/>
                  </a:lnTo>
                  <a:lnTo>
                    <a:pt x="59365" y="39259"/>
                  </a:lnTo>
                  <a:lnTo>
                    <a:pt x="60484" y="40116"/>
                  </a:lnTo>
                  <a:lnTo>
                    <a:pt x="60152" y="38707"/>
                  </a:lnTo>
                  <a:lnTo>
                    <a:pt x="60070" y="38395"/>
                  </a:lnTo>
                  <a:lnTo>
                    <a:pt x="59976" y="38093"/>
                  </a:lnTo>
                  <a:lnTo>
                    <a:pt x="59872" y="37801"/>
                  </a:lnTo>
                  <a:lnTo>
                    <a:pt x="59757" y="37524"/>
                  </a:lnTo>
                  <a:lnTo>
                    <a:pt x="59630" y="37257"/>
                  </a:lnTo>
                  <a:lnTo>
                    <a:pt x="59491" y="37008"/>
                  </a:lnTo>
                  <a:lnTo>
                    <a:pt x="59339" y="36771"/>
                  </a:lnTo>
                  <a:lnTo>
                    <a:pt x="59167" y="36555"/>
                  </a:lnTo>
                  <a:lnTo>
                    <a:pt x="58983" y="36357"/>
                  </a:lnTo>
                  <a:lnTo>
                    <a:pt x="58778" y="36180"/>
                  </a:lnTo>
                  <a:lnTo>
                    <a:pt x="58558" y="36025"/>
                  </a:lnTo>
                  <a:lnTo>
                    <a:pt x="58321" y="35896"/>
                  </a:lnTo>
                  <a:lnTo>
                    <a:pt x="58064" y="35791"/>
                  </a:lnTo>
                  <a:lnTo>
                    <a:pt x="57842" y="35734"/>
                  </a:lnTo>
                  <a:lnTo>
                    <a:pt x="57845" y="35691"/>
                  </a:lnTo>
                  <a:lnTo>
                    <a:pt x="57903" y="35503"/>
                  </a:lnTo>
                  <a:lnTo>
                    <a:pt x="57996" y="35291"/>
                  </a:lnTo>
                  <a:lnTo>
                    <a:pt x="58125" y="35065"/>
                  </a:lnTo>
                  <a:lnTo>
                    <a:pt x="58278" y="34830"/>
                  </a:lnTo>
                  <a:lnTo>
                    <a:pt x="58439" y="34604"/>
                  </a:lnTo>
                  <a:lnTo>
                    <a:pt x="58860" y="34043"/>
                  </a:lnTo>
                  <a:lnTo>
                    <a:pt x="58252" y="33650"/>
                  </a:lnTo>
                  <a:lnTo>
                    <a:pt x="57982" y="33499"/>
                  </a:lnTo>
                  <a:lnTo>
                    <a:pt x="57719" y="33368"/>
                  </a:lnTo>
                  <a:lnTo>
                    <a:pt x="57823" y="33384"/>
                  </a:lnTo>
                  <a:lnTo>
                    <a:pt x="58115" y="33380"/>
                  </a:lnTo>
                  <a:lnTo>
                    <a:pt x="58410" y="33319"/>
                  </a:lnTo>
                  <a:lnTo>
                    <a:pt x="58694" y="33182"/>
                  </a:lnTo>
                  <a:lnTo>
                    <a:pt x="59102" y="32836"/>
                  </a:lnTo>
                  <a:lnTo>
                    <a:pt x="58939" y="32159"/>
                  </a:lnTo>
                  <a:lnTo>
                    <a:pt x="58778" y="31741"/>
                  </a:lnTo>
                  <a:lnTo>
                    <a:pt x="58555" y="31364"/>
                  </a:lnTo>
                  <a:lnTo>
                    <a:pt x="58280" y="31037"/>
                  </a:lnTo>
                  <a:lnTo>
                    <a:pt x="57950" y="30758"/>
                  </a:lnTo>
                  <a:lnTo>
                    <a:pt x="57575" y="30539"/>
                  </a:lnTo>
                  <a:lnTo>
                    <a:pt x="57154" y="30377"/>
                  </a:lnTo>
                  <a:lnTo>
                    <a:pt x="57097" y="30363"/>
                  </a:lnTo>
                  <a:lnTo>
                    <a:pt x="57118" y="30305"/>
                  </a:lnTo>
                  <a:lnTo>
                    <a:pt x="57165" y="30212"/>
                  </a:lnTo>
                  <a:lnTo>
                    <a:pt x="57218" y="30129"/>
                  </a:lnTo>
                  <a:lnTo>
                    <a:pt x="57283" y="30060"/>
                  </a:lnTo>
                  <a:lnTo>
                    <a:pt x="57356" y="29999"/>
                  </a:lnTo>
                  <a:lnTo>
                    <a:pt x="57442" y="29946"/>
                  </a:lnTo>
                  <a:lnTo>
                    <a:pt x="57542" y="29899"/>
                  </a:lnTo>
                  <a:lnTo>
                    <a:pt x="57658" y="29863"/>
                  </a:lnTo>
                  <a:lnTo>
                    <a:pt x="57795" y="29834"/>
                  </a:lnTo>
                  <a:lnTo>
                    <a:pt x="57950" y="29812"/>
                  </a:lnTo>
                  <a:lnTo>
                    <a:pt x="58125" y="29808"/>
                  </a:lnTo>
                  <a:lnTo>
                    <a:pt x="58317" y="29812"/>
                  </a:lnTo>
                  <a:lnTo>
                    <a:pt x="58529" y="29834"/>
                  </a:lnTo>
                  <a:lnTo>
                    <a:pt x="59271" y="29946"/>
                  </a:lnTo>
                  <a:lnTo>
                    <a:pt x="59195" y="29145"/>
                  </a:lnTo>
                  <a:lnTo>
                    <a:pt x="59148" y="28862"/>
                  </a:lnTo>
                  <a:lnTo>
                    <a:pt x="59087" y="28596"/>
                  </a:lnTo>
                  <a:lnTo>
                    <a:pt x="59004" y="28339"/>
                  </a:lnTo>
                  <a:lnTo>
                    <a:pt x="58908" y="28105"/>
                  </a:lnTo>
                  <a:lnTo>
                    <a:pt x="58784" y="27882"/>
                  </a:lnTo>
                  <a:lnTo>
                    <a:pt x="58645" y="27681"/>
                  </a:lnTo>
                  <a:lnTo>
                    <a:pt x="58482" y="27501"/>
                  </a:lnTo>
                  <a:lnTo>
                    <a:pt x="58302" y="27338"/>
                  </a:lnTo>
                  <a:lnTo>
                    <a:pt x="58101" y="27202"/>
                  </a:lnTo>
                  <a:lnTo>
                    <a:pt x="57885" y="27087"/>
                  </a:lnTo>
                  <a:lnTo>
                    <a:pt x="57654" y="27000"/>
                  </a:lnTo>
                  <a:lnTo>
                    <a:pt x="57409" y="26936"/>
                  </a:lnTo>
                  <a:lnTo>
                    <a:pt x="57154" y="26892"/>
                  </a:lnTo>
                  <a:lnTo>
                    <a:pt x="56887" y="26875"/>
                  </a:lnTo>
                  <a:lnTo>
                    <a:pt x="56754" y="26875"/>
                  </a:lnTo>
                  <a:lnTo>
                    <a:pt x="56667" y="26810"/>
                  </a:lnTo>
                  <a:lnTo>
                    <a:pt x="56542" y="26684"/>
                  </a:lnTo>
                  <a:lnTo>
                    <a:pt x="56455" y="26557"/>
                  </a:lnTo>
                  <a:lnTo>
                    <a:pt x="56402" y="26431"/>
                  </a:lnTo>
                  <a:lnTo>
                    <a:pt x="56377" y="26294"/>
                  </a:lnTo>
                  <a:lnTo>
                    <a:pt x="56377" y="26137"/>
                  </a:lnTo>
                  <a:lnTo>
                    <a:pt x="56412" y="25949"/>
                  </a:lnTo>
                  <a:lnTo>
                    <a:pt x="56495" y="25708"/>
                  </a:lnTo>
                  <a:lnTo>
                    <a:pt x="56567" y="25485"/>
                  </a:lnTo>
                  <a:lnTo>
                    <a:pt x="56646" y="25313"/>
                  </a:lnTo>
                  <a:lnTo>
                    <a:pt x="56740" y="25162"/>
                  </a:lnTo>
                  <a:lnTo>
                    <a:pt x="56848" y="25028"/>
                  </a:lnTo>
                  <a:lnTo>
                    <a:pt x="56973" y="24913"/>
                  </a:lnTo>
                  <a:lnTo>
                    <a:pt x="57114" y="24815"/>
                  </a:lnTo>
                  <a:lnTo>
                    <a:pt x="57280" y="24732"/>
                  </a:lnTo>
                  <a:lnTo>
                    <a:pt x="57471" y="24660"/>
                  </a:lnTo>
                  <a:lnTo>
                    <a:pt x="57683" y="24607"/>
                  </a:lnTo>
                  <a:lnTo>
                    <a:pt x="57924" y="24573"/>
                  </a:lnTo>
                  <a:lnTo>
                    <a:pt x="58194" y="24556"/>
                  </a:lnTo>
                  <a:lnTo>
                    <a:pt x="58486" y="24559"/>
                  </a:lnTo>
                  <a:lnTo>
                    <a:pt x="58806" y="24585"/>
                  </a:lnTo>
                  <a:lnTo>
                    <a:pt x="59152" y="24628"/>
                  </a:lnTo>
                  <a:lnTo>
                    <a:pt x="59519" y="24697"/>
                  </a:lnTo>
                  <a:lnTo>
                    <a:pt x="60474" y="24913"/>
                  </a:lnTo>
                  <a:lnTo>
                    <a:pt x="60346" y="23855"/>
                  </a:lnTo>
                  <a:lnTo>
                    <a:pt x="60232" y="23398"/>
                  </a:lnTo>
                  <a:lnTo>
                    <a:pt x="60056" y="23001"/>
                  </a:lnTo>
                  <a:lnTo>
                    <a:pt x="59803" y="22674"/>
                  </a:lnTo>
                  <a:lnTo>
                    <a:pt x="59475" y="22428"/>
                  </a:lnTo>
                  <a:lnTo>
                    <a:pt x="59094" y="22291"/>
                  </a:lnTo>
                  <a:lnTo>
                    <a:pt x="58759" y="22263"/>
                  </a:lnTo>
                  <a:lnTo>
                    <a:pt x="58767" y="22166"/>
                  </a:lnTo>
                  <a:lnTo>
                    <a:pt x="58767" y="21885"/>
                  </a:lnTo>
                  <a:lnTo>
                    <a:pt x="58749" y="21612"/>
                  </a:lnTo>
                  <a:lnTo>
                    <a:pt x="58712" y="21349"/>
                  </a:lnTo>
                  <a:lnTo>
                    <a:pt x="58647" y="21096"/>
                  </a:lnTo>
                  <a:lnTo>
                    <a:pt x="58558" y="20855"/>
                  </a:lnTo>
                  <a:lnTo>
                    <a:pt x="58439" y="20629"/>
                  </a:lnTo>
                  <a:lnTo>
                    <a:pt x="58284" y="20423"/>
                  </a:lnTo>
                  <a:lnTo>
                    <a:pt x="58101" y="20240"/>
                  </a:lnTo>
                  <a:lnTo>
                    <a:pt x="57888" y="20085"/>
                  </a:lnTo>
                  <a:lnTo>
                    <a:pt x="57647" y="19962"/>
                  </a:lnTo>
                  <a:lnTo>
                    <a:pt x="57381" y="19869"/>
                  </a:lnTo>
                  <a:lnTo>
                    <a:pt x="57093" y="19807"/>
                  </a:lnTo>
                  <a:lnTo>
                    <a:pt x="57093" y="19807"/>
                  </a:lnTo>
                  <a:lnTo>
                    <a:pt x="57175" y="19646"/>
                  </a:lnTo>
                  <a:lnTo>
                    <a:pt x="57344" y="19285"/>
                  </a:lnTo>
                  <a:lnTo>
                    <a:pt x="57499" y="18930"/>
                  </a:lnTo>
                  <a:lnTo>
                    <a:pt x="57640" y="18573"/>
                  </a:lnTo>
                  <a:lnTo>
                    <a:pt x="57758" y="18213"/>
                  </a:lnTo>
                  <a:lnTo>
                    <a:pt x="57860" y="17853"/>
                  </a:lnTo>
                  <a:lnTo>
                    <a:pt x="57935" y="17493"/>
                  </a:lnTo>
                  <a:lnTo>
                    <a:pt x="57986" y="17133"/>
                  </a:lnTo>
                  <a:lnTo>
                    <a:pt x="58003" y="16769"/>
                  </a:lnTo>
                  <a:lnTo>
                    <a:pt x="57986" y="16409"/>
                  </a:lnTo>
                  <a:lnTo>
                    <a:pt x="57931" y="16049"/>
                  </a:lnTo>
                  <a:lnTo>
                    <a:pt x="57835" y="15692"/>
                  </a:lnTo>
                  <a:lnTo>
                    <a:pt x="57693" y="15343"/>
                  </a:lnTo>
                  <a:lnTo>
                    <a:pt x="57511" y="15005"/>
                  </a:lnTo>
                  <a:lnTo>
                    <a:pt x="57081" y="14393"/>
                  </a:lnTo>
                  <a:lnTo>
                    <a:pt x="56618" y="14660"/>
                  </a:lnTo>
                  <a:lnTo>
                    <a:pt x="56470" y="14742"/>
                  </a:lnTo>
                  <a:lnTo>
                    <a:pt x="56322" y="14829"/>
                  </a:lnTo>
                  <a:lnTo>
                    <a:pt x="56175" y="14911"/>
                  </a:lnTo>
                  <a:lnTo>
                    <a:pt x="56023" y="14998"/>
                  </a:lnTo>
                  <a:lnTo>
                    <a:pt x="55890" y="15074"/>
                  </a:lnTo>
                  <a:lnTo>
                    <a:pt x="55739" y="14905"/>
                  </a:lnTo>
                  <a:lnTo>
                    <a:pt x="55497" y="14689"/>
                  </a:lnTo>
                  <a:lnTo>
                    <a:pt x="55231" y="14487"/>
                  </a:lnTo>
                  <a:lnTo>
                    <a:pt x="54929" y="14299"/>
                  </a:lnTo>
                  <a:lnTo>
                    <a:pt x="54601" y="14126"/>
                  </a:lnTo>
                  <a:lnTo>
                    <a:pt x="54245" y="13969"/>
                  </a:lnTo>
                  <a:lnTo>
                    <a:pt x="53859" y="13820"/>
                  </a:lnTo>
                  <a:lnTo>
                    <a:pt x="53443" y="13685"/>
                  </a:lnTo>
                  <a:lnTo>
                    <a:pt x="52996" y="13561"/>
                  </a:lnTo>
                  <a:lnTo>
                    <a:pt x="52521" y="13449"/>
                  </a:lnTo>
                  <a:lnTo>
                    <a:pt x="52017" y="13349"/>
                  </a:lnTo>
                  <a:lnTo>
                    <a:pt x="51481" y="13259"/>
                  </a:lnTo>
                  <a:lnTo>
                    <a:pt x="50912" y="13176"/>
                  </a:lnTo>
                  <a:lnTo>
                    <a:pt x="50317" y="13108"/>
                  </a:lnTo>
                  <a:lnTo>
                    <a:pt x="49691" y="13051"/>
                  </a:lnTo>
                  <a:lnTo>
                    <a:pt x="49032" y="13000"/>
                  </a:lnTo>
                  <a:lnTo>
                    <a:pt x="48341" y="12964"/>
                  </a:lnTo>
                  <a:lnTo>
                    <a:pt x="47621" y="12935"/>
                  </a:lnTo>
                  <a:lnTo>
                    <a:pt x="46872" y="12917"/>
                  </a:lnTo>
                  <a:lnTo>
                    <a:pt x="46091" y="12910"/>
                  </a:lnTo>
                  <a:lnTo>
                    <a:pt x="45278" y="12914"/>
                  </a:lnTo>
                  <a:lnTo>
                    <a:pt x="44435" y="12928"/>
                  </a:lnTo>
                  <a:lnTo>
                    <a:pt x="43559" y="12949"/>
                  </a:lnTo>
                  <a:lnTo>
                    <a:pt x="42653" y="12986"/>
                  </a:lnTo>
                  <a:lnTo>
                    <a:pt x="41713" y="13029"/>
                  </a:lnTo>
                  <a:lnTo>
                    <a:pt x="40745" y="13082"/>
                  </a:lnTo>
                  <a:lnTo>
                    <a:pt x="39748" y="13147"/>
                  </a:lnTo>
                  <a:lnTo>
                    <a:pt x="38714" y="13224"/>
                  </a:lnTo>
                  <a:lnTo>
                    <a:pt x="37653" y="13306"/>
                  </a:lnTo>
                  <a:lnTo>
                    <a:pt x="36558" y="13404"/>
                  </a:lnTo>
                  <a:lnTo>
                    <a:pt x="35226" y="13526"/>
                  </a:lnTo>
                  <a:lnTo>
                    <a:pt x="32912" y="17580"/>
                  </a:lnTo>
                  <a:lnTo>
                    <a:pt x="33372" y="17900"/>
                  </a:lnTo>
                  <a:lnTo>
                    <a:pt x="33570" y="17994"/>
                  </a:lnTo>
                  <a:lnTo>
                    <a:pt x="33776" y="18058"/>
                  </a:lnTo>
                  <a:lnTo>
                    <a:pt x="33980" y="18090"/>
                  </a:lnTo>
                  <a:lnTo>
                    <a:pt x="34189" y="18094"/>
                  </a:lnTo>
                  <a:lnTo>
                    <a:pt x="34398" y="18076"/>
                  </a:lnTo>
                  <a:lnTo>
                    <a:pt x="34600" y="18033"/>
                  </a:lnTo>
                  <a:lnTo>
                    <a:pt x="34802" y="17976"/>
                  </a:lnTo>
                  <a:lnTo>
                    <a:pt x="35000" y="17903"/>
                  </a:lnTo>
                  <a:lnTo>
                    <a:pt x="35198" y="17817"/>
                  </a:lnTo>
                  <a:lnTo>
                    <a:pt x="35392" y="17719"/>
                  </a:lnTo>
                  <a:lnTo>
                    <a:pt x="35330" y="17878"/>
                  </a:lnTo>
                  <a:lnTo>
                    <a:pt x="35161" y="18278"/>
                  </a:lnTo>
                  <a:lnTo>
                    <a:pt x="34982" y="18670"/>
                  </a:lnTo>
                  <a:lnTo>
                    <a:pt x="34790" y="19063"/>
                  </a:lnTo>
                  <a:lnTo>
                    <a:pt x="34592" y="19452"/>
                  </a:lnTo>
                  <a:lnTo>
                    <a:pt x="34380" y="19833"/>
                  </a:lnTo>
                  <a:lnTo>
                    <a:pt x="34157" y="20215"/>
                  </a:lnTo>
                  <a:lnTo>
                    <a:pt x="33923" y="20592"/>
                  </a:lnTo>
                  <a:lnTo>
                    <a:pt x="33678" y="20967"/>
                  </a:lnTo>
                  <a:lnTo>
                    <a:pt x="33422" y="21338"/>
                  </a:lnTo>
                  <a:lnTo>
                    <a:pt x="33156" y="21705"/>
                  </a:lnTo>
                  <a:lnTo>
                    <a:pt x="32879" y="22069"/>
                  </a:lnTo>
                  <a:lnTo>
                    <a:pt x="32591" y="22428"/>
                  </a:lnTo>
                  <a:lnTo>
                    <a:pt x="31673" y="23519"/>
                  </a:lnTo>
                  <a:lnTo>
                    <a:pt x="33391" y="23378"/>
                  </a:lnTo>
                  <a:lnTo>
                    <a:pt x="33642" y="23357"/>
                  </a:lnTo>
                  <a:lnTo>
                    <a:pt x="33898" y="23335"/>
                  </a:lnTo>
                  <a:lnTo>
                    <a:pt x="34056" y="23321"/>
                  </a:lnTo>
                  <a:lnTo>
                    <a:pt x="34005" y="23465"/>
                  </a:lnTo>
                  <a:lnTo>
                    <a:pt x="33869" y="23790"/>
                  </a:lnTo>
                  <a:lnTo>
                    <a:pt x="33721" y="24095"/>
                  </a:lnTo>
                  <a:lnTo>
                    <a:pt x="33566" y="24391"/>
                  </a:lnTo>
                  <a:lnTo>
                    <a:pt x="33401" y="24675"/>
                  </a:lnTo>
                  <a:lnTo>
                    <a:pt x="33232" y="24944"/>
                  </a:lnTo>
                  <a:lnTo>
                    <a:pt x="33055" y="25205"/>
                  </a:lnTo>
                  <a:lnTo>
                    <a:pt x="32875" y="25452"/>
                  </a:lnTo>
                  <a:lnTo>
                    <a:pt x="32692" y="25694"/>
                  </a:lnTo>
                  <a:lnTo>
                    <a:pt x="32504" y="25927"/>
                  </a:lnTo>
                  <a:lnTo>
                    <a:pt x="32321" y="26155"/>
                  </a:lnTo>
                  <a:lnTo>
                    <a:pt x="32133" y="26378"/>
                  </a:lnTo>
                  <a:lnTo>
                    <a:pt x="31950" y="26594"/>
                  </a:lnTo>
                  <a:lnTo>
                    <a:pt x="31766" y="26810"/>
                  </a:lnTo>
                  <a:lnTo>
                    <a:pt x="31194" y="27501"/>
                  </a:lnTo>
                  <a:lnTo>
                    <a:pt x="31943" y="27699"/>
                  </a:lnTo>
                  <a:lnTo>
                    <a:pt x="32106" y="27731"/>
                  </a:lnTo>
                  <a:lnTo>
                    <a:pt x="32271" y="27752"/>
                  </a:lnTo>
                  <a:lnTo>
                    <a:pt x="32440" y="27768"/>
                  </a:lnTo>
                  <a:lnTo>
                    <a:pt x="32616" y="27771"/>
                  </a:lnTo>
                  <a:lnTo>
                    <a:pt x="32789" y="27771"/>
                  </a:lnTo>
                  <a:lnTo>
                    <a:pt x="32969" y="27756"/>
                  </a:lnTo>
                  <a:lnTo>
                    <a:pt x="33146" y="27738"/>
                  </a:lnTo>
                  <a:lnTo>
                    <a:pt x="33326" y="27709"/>
                  </a:lnTo>
                  <a:lnTo>
                    <a:pt x="33452" y="27685"/>
                  </a:lnTo>
                  <a:lnTo>
                    <a:pt x="33366" y="27807"/>
                  </a:lnTo>
                  <a:lnTo>
                    <a:pt x="33253" y="27950"/>
                  </a:lnTo>
                  <a:lnTo>
                    <a:pt x="33132" y="28088"/>
                  </a:lnTo>
                  <a:lnTo>
                    <a:pt x="33005" y="28217"/>
                  </a:lnTo>
                  <a:lnTo>
                    <a:pt x="32871" y="28339"/>
                  </a:lnTo>
                  <a:lnTo>
                    <a:pt x="32731" y="28455"/>
                  </a:lnTo>
                  <a:lnTo>
                    <a:pt x="32584" y="28566"/>
                  </a:lnTo>
                  <a:lnTo>
                    <a:pt x="32430" y="28667"/>
                  </a:lnTo>
                  <a:lnTo>
                    <a:pt x="32267" y="28764"/>
                  </a:lnTo>
                  <a:lnTo>
                    <a:pt x="32098" y="28858"/>
                  </a:lnTo>
                  <a:lnTo>
                    <a:pt x="31303" y="29236"/>
                  </a:lnTo>
                  <a:lnTo>
                    <a:pt x="32004" y="29736"/>
                  </a:lnTo>
                  <a:lnTo>
                    <a:pt x="32151" y="29842"/>
                  </a:lnTo>
                  <a:lnTo>
                    <a:pt x="32300" y="29949"/>
                  </a:lnTo>
                  <a:lnTo>
                    <a:pt x="32447" y="30054"/>
                  </a:lnTo>
                  <a:lnTo>
                    <a:pt x="32742" y="30266"/>
                  </a:lnTo>
                  <a:lnTo>
                    <a:pt x="32890" y="30370"/>
                  </a:lnTo>
                  <a:lnTo>
                    <a:pt x="32940" y="30407"/>
                  </a:lnTo>
                  <a:lnTo>
                    <a:pt x="33023" y="30619"/>
                  </a:lnTo>
                  <a:lnTo>
                    <a:pt x="33134" y="30935"/>
                  </a:lnTo>
                  <a:lnTo>
                    <a:pt x="33232" y="31249"/>
                  </a:lnTo>
                  <a:lnTo>
                    <a:pt x="33322" y="31565"/>
                  </a:lnTo>
                  <a:lnTo>
                    <a:pt x="33401" y="31882"/>
                  </a:lnTo>
                  <a:lnTo>
                    <a:pt x="33465" y="32195"/>
                  </a:lnTo>
                  <a:lnTo>
                    <a:pt x="33523" y="32512"/>
                  </a:lnTo>
                  <a:lnTo>
                    <a:pt x="33570" y="32825"/>
                  </a:lnTo>
                  <a:lnTo>
                    <a:pt x="33607" y="33142"/>
                  </a:lnTo>
                  <a:lnTo>
                    <a:pt x="33632" y="33456"/>
                  </a:lnTo>
                  <a:lnTo>
                    <a:pt x="33642" y="33768"/>
                  </a:lnTo>
                  <a:lnTo>
                    <a:pt x="33646" y="34086"/>
                  </a:lnTo>
                  <a:lnTo>
                    <a:pt x="33638" y="34398"/>
                  </a:lnTo>
                  <a:lnTo>
                    <a:pt x="33621" y="34712"/>
                  </a:lnTo>
                  <a:lnTo>
                    <a:pt x="33610" y="34838"/>
                  </a:lnTo>
                  <a:lnTo>
                    <a:pt x="33369" y="34744"/>
                  </a:lnTo>
                  <a:lnTo>
                    <a:pt x="32789" y="34463"/>
                  </a:lnTo>
                  <a:lnTo>
                    <a:pt x="32335" y="34190"/>
                  </a:lnTo>
                  <a:lnTo>
                    <a:pt x="31997" y="33923"/>
                  </a:lnTo>
                  <a:lnTo>
                    <a:pt x="31760" y="33668"/>
                  </a:lnTo>
                  <a:lnTo>
                    <a:pt x="31601" y="33427"/>
                  </a:lnTo>
                  <a:lnTo>
                    <a:pt x="31507" y="33193"/>
                  </a:lnTo>
                  <a:lnTo>
                    <a:pt x="31464" y="32962"/>
                  </a:lnTo>
                  <a:lnTo>
                    <a:pt x="31457" y="32724"/>
                  </a:lnTo>
                  <a:lnTo>
                    <a:pt x="31486" y="32477"/>
                  </a:lnTo>
                  <a:lnTo>
                    <a:pt x="31543" y="32216"/>
                  </a:lnTo>
                  <a:lnTo>
                    <a:pt x="31623" y="31947"/>
                  </a:lnTo>
                  <a:lnTo>
                    <a:pt x="31709" y="31673"/>
                  </a:lnTo>
                  <a:lnTo>
                    <a:pt x="31799" y="31388"/>
                  </a:lnTo>
                  <a:lnTo>
                    <a:pt x="31875" y="31101"/>
                  </a:lnTo>
                  <a:lnTo>
                    <a:pt x="32065" y="29985"/>
                  </a:lnTo>
                  <a:lnTo>
                    <a:pt x="30960" y="30629"/>
                  </a:lnTo>
                  <a:lnTo>
                    <a:pt x="30611" y="30899"/>
                  </a:lnTo>
                  <a:lnTo>
                    <a:pt x="30308" y="31202"/>
                  </a:lnTo>
                  <a:lnTo>
                    <a:pt x="30042" y="31539"/>
                  </a:lnTo>
                  <a:lnTo>
                    <a:pt x="29820" y="31900"/>
                  </a:lnTo>
                  <a:lnTo>
                    <a:pt x="29635" y="32285"/>
                  </a:lnTo>
                  <a:lnTo>
                    <a:pt x="29488" y="32693"/>
                  </a:lnTo>
                  <a:lnTo>
                    <a:pt x="29372" y="33109"/>
                  </a:lnTo>
                  <a:lnTo>
                    <a:pt x="29294" y="33542"/>
                  </a:lnTo>
                  <a:lnTo>
                    <a:pt x="29243" y="33984"/>
                  </a:lnTo>
                  <a:lnTo>
                    <a:pt x="29221" y="34431"/>
                  </a:lnTo>
                  <a:lnTo>
                    <a:pt x="29229" y="34740"/>
                  </a:lnTo>
                  <a:lnTo>
                    <a:pt x="29182" y="34701"/>
                  </a:lnTo>
                  <a:lnTo>
                    <a:pt x="28811" y="34445"/>
                  </a:lnTo>
                  <a:lnTo>
                    <a:pt x="28411" y="34233"/>
                  </a:lnTo>
                  <a:lnTo>
                    <a:pt x="27987" y="34057"/>
                  </a:lnTo>
                  <a:lnTo>
                    <a:pt x="27548" y="33927"/>
                  </a:lnTo>
                  <a:lnTo>
                    <a:pt x="27098" y="33845"/>
                  </a:lnTo>
                  <a:lnTo>
                    <a:pt x="26643" y="33808"/>
                  </a:lnTo>
                  <a:lnTo>
                    <a:pt x="26190" y="33825"/>
                  </a:lnTo>
                  <a:lnTo>
                    <a:pt x="25750" y="33898"/>
                  </a:lnTo>
                  <a:lnTo>
                    <a:pt x="25326" y="34035"/>
                  </a:lnTo>
                  <a:lnTo>
                    <a:pt x="24926" y="34237"/>
                  </a:lnTo>
                  <a:lnTo>
                    <a:pt x="23919" y="35010"/>
                  </a:lnTo>
                  <a:lnTo>
                    <a:pt x="25002" y="35252"/>
                  </a:lnTo>
                  <a:lnTo>
                    <a:pt x="25257" y="35334"/>
                  </a:lnTo>
                  <a:lnTo>
                    <a:pt x="25535" y="35446"/>
                  </a:lnTo>
                  <a:lnTo>
                    <a:pt x="25823" y="35587"/>
                  </a:lnTo>
                  <a:lnTo>
                    <a:pt x="26115" y="35752"/>
                  </a:lnTo>
                  <a:lnTo>
                    <a:pt x="26403" y="35939"/>
                  </a:lnTo>
                  <a:lnTo>
                    <a:pt x="26673" y="36141"/>
                  </a:lnTo>
                  <a:lnTo>
                    <a:pt x="26925" y="36353"/>
                  </a:lnTo>
                  <a:lnTo>
                    <a:pt x="27144" y="36572"/>
                  </a:lnTo>
                  <a:lnTo>
                    <a:pt x="27324" y="36792"/>
                  </a:lnTo>
                  <a:lnTo>
                    <a:pt x="27461" y="37002"/>
                  </a:lnTo>
                  <a:lnTo>
                    <a:pt x="27548" y="37196"/>
                  </a:lnTo>
                  <a:lnTo>
                    <a:pt x="27587" y="37365"/>
                  </a:lnTo>
                  <a:lnTo>
                    <a:pt x="27583" y="37508"/>
                  </a:lnTo>
                  <a:lnTo>
                    <a:pt x="27536" y="37646"/>
                  </a:lnTo>
                  <a:lnTo>
                    <a:pt x="27310" y="37977"/>
                  </a:lnTo>
                  <a:lnTo>
                    <a:pt x="27126" y="37919"/>
                  </a:lnTo>
                  <a:lnTo>
                    <a:pt x="26863" y="37840"/>
                  </a:lnTo>
                  <a:lnTo>
                    <a:pt x="26731" y="37801"/>
                  </a:lnTo>
                  <a:lnTo>
                    <a:pt x="26604" y="37628"/>
                  </a:lnTo>
                  <a:lnTo>
                    <a:pt x="26352" y="37347"/>
                  </a:lnTo>
                  <a:lnTo>
                    <a:pt x="26072" y="37080"/>
                  </a:lnTo>
                  <a:lnTo>
                    <a:pt x="25762" y="36835"/>
                  </a:lnTo>
                  <a:lnTo>
                    <a:pt x="25426" y="36602"/>
                  </a:lnTo>
                  <a:lnTo>
                    <a:pt x="25067" y="36382"/>
                  </a:lnTo>
                  <a:lnTo>
                    <a:pt x="24685" y="36170"/>
                  </a:lnTo>
                  <a:lnTo>
                    <a:pt x="24286" y="35972"/>
                  </a:lnTo>
                  <a:lnTo>
                    <a:pt x="23868" y="35781"/>
                  </a:lnTo>
                  <a:lnTo>
                    <a:pt x="23433" y="35601"/>
                  </a:lnTo>
                  <a:lnTo>
                    <a:pt x="22983" y="35424"/>
                  </a:lnTo>
                  <a:lnTo>
                    <a:pt x="22518" y="35256"/>
                  </a:lnTo>
                  <a:lnTo>
                    <a:pt x="22043" y="35093"/>
                  </a:lnTo>
                  <a:lnTo>
                    <a:pt x="21557" y="34932"/>
                  </a:lnTo>
                  <a:lnTo>
                    <a:pt x="21068" y="34777"/>
                  </a:lnTo>
                  <a:lnTo>
                    <a:pt x="20578" y="34629"/>
                  </a:lnTo>
                  <a:lnTo>
                    <a:pt x="20207" y="34488"/>
                  </a:lnTo>
                  <a:lnTo>
                    <a:pt x="19850" y="34341"/>
                  </a:lnTo>
                  <a:lnTo>
                    <a:pt x="19512" y="34186"/>
                  </a:lnTo>
                  <a:lnTo>
                    <a:pt x="19192" y="34027"/>
                  </a:lnTo>
                  <a:lnTo>
                    <a:pt x="18892" y="33859"/>
                  </a:lnTo>
                  <a:lnTo>
                    <a:pt x="18606" y="33682"/>
                  </a:lnTo>
                  <a:lnTo>
                    <a:pt x="18335" y="33505"/>
                  </a:lnTo>
                  <a:lnTo>
                    <a:pt x="18076" y="33319"/>
                  </a:lnTo>
                  <a:lnTo>
                    <a:pt x="17827" y="33128"/>
                  </a:lnTo>
                  <a:lnTo>
                    <a:pt x="17589" y="32934"/>
                  </a:lnTo>
                  <a:lnTo>
                    <a:pt x="17363" y="32736"/>
                  </a:lnTo>
                  <a:lnTo>
                    <a:pt x="17144" y="32530"/>
                  </a:lnTo>
                  <a:lnTo>
                    <a:pt x="16932" y="32324"/>
                  </a:lnTo>
                  <a:lnTo>
                    <a:pt x="16726" y="32112"/>
                  </a:lnTo>
                  <a:lnTo>
                    <a:pt x="16524" y="31896"/>
                  </a:lnTo>
                  <a:lnTo>
                    <a:pt x="16312" y="31670"/>
                  </a:lnTo>
                  <a:lnTo>
                    <a:pt x="16053" y="31425"/>
                  </a:lnTo>
                  <a:lnTo>
                    <a:pt x="15847" y="31180"/>
                  </a:lnTo>
                  <a:lnTo>
                    <a:pt x="15664" y="30903"/>
                  </a:lnTo>
                  <a:lnTo>
                    <a:pt x="15498" y="30601"/>
                  </a:lnTo>
                  <a:lnTo>
                    <a:pt x="15350" y="30277"/>
                  </a:lnTo>
                  <a:lnTo>
                    <a:pt x="15213" y="29934"/>
                  </a:lnTo>
                  <a:lnTo>
                    <a:pt x="15088" y="29581"/>
                  </a:lnTo>
                  <a:lnTo>
                    <a:pt x="14965" y="29225"/>
                  </a:lnTo>
                  <a:lnTo>
                    <a:pt x="14850" y="28865"/>
                  </a:lnTo>
                  <a:lnTo>
                    <a:pt x="14728" y="28513"/>
                  </a:lnTo>
                  <a:lnTo>
                    <a:pt x="14598" y="28170"/>
                  </a:lnTo>
                  <a:lnTo>
                    <a:pt x="14458" y="27842"/>
                  </a:lnTo>
                  <a:lnTo>
                    <a:pt x="14296" y="27530"/>
                  </a:lnTo>
                  <a:lnTo>
                    <a:pt x="14105" y="27242"/>
                  </a:lnTo>
                  <a:lnTo>
                    <a:pt x="13875" y="26986"/>
                  </a:lnTo>
                  <a:lnTo>
                    <a:pt x="13400" y="26619"/>
                  </a:lnTo>
                  <a:lnTo>
                    <a:pt x="13400" y="20286"/>
                  </a:lnTo>
                  <a:lnTo>
                    <a:pt x="14404" y="20286"/>
                  </a:lnTo>
                  <a:lnTo>
                    <a:pt x="13504" y="17421"/>
                  </a:lnTo>
                  <a:lnTo>
                    <a:pt x="15998" y="18288"/>
                  </a:lnTo>
                  <a:lnTo>
                    <a:pt x="15998" y="16783"/>
                  </a:lnTo>
                  <a:lnTo>
                    <a:pt x="18472" y="16783"/>
                  </a:lnTo>
                  <a:lnTo>
                    <a:pt x="18464" y="17025"/>
                  </a:lnTo>
                  <a:lnTo>
                    <a:pt x="18464" y="17193"/>
                  </a:lnTo>
                  <a:lnTo>
                    <a:pt x="18478" y="17327"/>
                  </a:lnTo>
                  <a:lnTo>
                    <a:pt x="18544" y="17468"/>
                  </a:lnTo>
                  <a:lnTo>
                    <a:pt x="18698" y="17511"/>
                  </a:lnTo>
                  <a:lnTo>
                    <a:pt x="18818" y="17472"/>
                  </a:lnTo>
                  <a:lnTo>
                    <a:pt x="18914" y="17421"/>
                  </a:lnTo>
                  <a:lnTo>
                    <a:pt x="19019" y="17364"/>
                  </a:lnTo>
                  <a:lnTo>
                    <a:pt x="19153" y="17301"/>
                  </a:lnTo>
                  <a:lnTo>
                    <a:pt x="19326" y="17227"/>
                  </a:lnTo>
                  <a:lnTo>
                    <a:pt x="19505" y="17158"/>
                  </a:lnTo>
                  <a:lnTo>
                    <a:pt x="19681" y="17101"/>
                  </a:lnTo>
                  <a:lnTo>
                    <a:pt x="19861" y="17050"/>
                  </a:lnTo>
                  <a:lnTo>
                    <a:pt x="20045" y="17014"/>
                  </a:lnTo>
                  <a:lnTo>
                    <a:pt x="20232" y="16993"/>
                  </a:lnTo>
                  <a:lnTo>
                    <a:pt x="20423" y="16989"/>
                  </a:lnTo>
                  <a:lnTo>
                    <a:pt x="20639" y="16999"/>
                  </a:lnTo>
                  <a:lnTo>
                    <a:pt x="20815" y="16981"/>
                  </a:lnTo>
                  <a:lnTo>
                    <a:pt x="20978" y="16960"/>
                  </a:lnTo>
                  <a:lnTo>
                    <a:pt x="21133" y="16932"/>
                  </a:lnTo>
                  <a:lnTo>
                    <a:pt x="21280" y="16895"/>
                  </a:lnTo>
                  <a:lnTo>
                    <a:pt x="21424" y="16860"/>
                  </a:lnTo>
                  <a:lnTo>
                    <a:pt x="21565" y="16816"/>
                  </a:lnTo>
                  <a:lnTo>
                    <a:pt x="21698" y="16766"/>
                  </a:lnTo>
                  <a:lnTo>
                    <a:pt x="21827" y="16712"/>
                  </a:lnTo>
                  <a:lnTo>
                    <a:pt x="21949" y="16654"/>
                  </a:lnTo>
                  <a:lnTo>
                    <a:pt x="22071" y="16593"/>
                  </a:lnTo>
                  <a:lnTo>
                    <a:pt x="22183" y="16524"/>
                  </a:lnTo>
                  <a:lnTo>
                    <a:pt x="22295" y="16456"/>
                  </a:lnTo>
                  <a:lnTo>
                    <a:pt x="22399" y="16381"/>
                  </a:lnTo>
                  <a:lnTo>
                    <a:pt x="22501" y="16301"/>
                  </a:lnTo>
                  <a:lnTo>
                    <a:pt x="22593" y="16222"/>
                  </a:lnTo>
                  <a:lnTo>
                    <a:pt x="22597" y="16226"/>
                  </a:lnTo>
                  <a:lnTo>
                    <a:pt x="22618" y="16240"/>
                  </a:lnTo>
                  <a:lnTo>
                    <a:pt x="22767" y="16305"/>
                  </a:lnTo>
                  <a:lnTo>
                    <a:pt x="22929" y="16341"/>
                  </a:lnTo>
                  <a:lnTo>
                    <a:pt x="23091" y="16344"/>
                  </a:lnTo>
                  <a:lnTo>
                    <a:pt x="23249" y="16320"/>
                  </a:lnTo>
                  <a:lnTo>
                    <a:pt x="23397" y="16261"/>
                  </a:lnTo>
                  <a:lnTo>
                    <a:pt x="23533" y="16179"/>
                  </a:lnTo>
                  <a:lnTo>
                    <a:pt x="23656" y="16067"/>
                  </a:lnTo>
                  <a:lnTo>
                    <a:pt x="23753" y="15930"/>
                  </a:lnTo>
                  <a:lnTo>
                    <a:pt x="23821" y="15776"/>
                  </a:lnTo>
                  <a:lnTo>
                    <a:pt x="23857" y="15617"/>
                  </a:lnTo>
                  <a:lnTo>
                    <a:pt x="23861" y="15455"/>
                  </a:lnTo>
                  <a:lnTo>
                    <a:pt x="23835" y="15297"/>
                  </a:lnTo>
                  <a:lnTo>
                    <a:pt x="23782" y="15149"/>
                  </a:lnTo>
                  <a:lnTo>
                    <a:pt x="23696" y="15009"/>
                  </a:lnTo>
                  <a:lnTo>
                    <a:pt x="23584" y="14890"/>
                  </a:lnTo>
                  <a:lnTo>
                    <a:pt x="23451" y="14793"/>
                  </a:lnTo>
                  <a:lnTo>
                    <a:pt x="23325" y="14735"/>
                  </a:lnTo>
                  <a:lnTo>
                    <a:pt x="23199" y="14695"/>
                  </a:lnTo>
                  <a:lnTo>
                    <a:pt x="23070" y="14681"/>
                  </a:lnTo>
                  <a:lnTo>
                    <a:pt x="22942" y="14685"/>
                  </a:lnTo>
                  <a:lnTo>
                    <a:pt x="22817" y="14711"/>
                  </a:lnTo>
                  <a:lnTo>
                    <a:pt x="22695" y="14750"/>
                  </a:lnTo>
                  <a:lnTo>
                    <a:pt x="22593" y="14807"/>
                  </a:lnTo>
                  <a:lnTo>
                    <a:pt x="22501" y="14728"/>
                  </a:lnTo>
                  <a:lnTo>
                    <a:pt x="22399" y="14648"/>
                  </a:lnTo>
                  <a:lnTo>
                    <a:pt x="22295" y="14573"/>
                  </a:lnTo>
                  <a:lnTo>
                    <a:pt x="22183" y="14501"/>
                  </a:lnTo>
                  <a:lnTo>
                    <a:pt x="22071" y="14436"/>
                  </a:lnTo>
                  <a:lnTo>
                    <a:pt x="21953" y="14372"/>
                  </a:lnTo>
                  <a:lnTo>
                    <a:pt x="21827" y="14314"/>
                  </a:lnTo>
                  <a:lnTo>
                    <a:pt x="21698" y="14260"/>
                  </a:lnTo>
                  <a:lnTo>
                    <a:pt x="21565" y="14213"/>
                  </a:lnTo>
                  <a:lnTo>
                    <a:pt x="21424" y="14170"/>
                  </a:lnTo>
                  <a:lnTo>
                    <a:pt x="21280" y="14130"/>
                  </a:lnTo>
                  <a:lnTo>
                    <a:pt x="21133" y="14095"/>
                  </a:lnTo>
                  <a:lnTo>
                    <a:pt x="20978" y="14066"/>
                  </a:lnTo>
                  <a:lnTo>
                    <a:pt x="20815" y="14044"/>
                  </a:lnTo>
                  <a:lnTo>
                    <a:pt x="20639" y="14026"/>
                  </a:lnTo>
                  <a:lnTo>
                    <a:pt x="20423" y="14036"/>
                  </a:lnTo>
                  <a:lnTo>
                    <a:pt x="20232" y="14034"/>
                  </a:lnTo>
                  <a:lnTo>
                    <a:pt x="20045" y="14012"/>
                  </a:lnTo>
                  <a:lnTo>
                    <a:pt x="19861" y="13975"/>
                  </a:lnTo>
                  <a:lnTo>
                    <a:pt x="19681" y="13926"/>
                  </a:lnTo>
                  <a:lnTo>
                    <a:pt x="19505" y="13867"/>
                  </a:lnTo>
                  <a:lnTo>
                    <a:pt x="19326" y="13799"/>
                  </a:lnTo>
                  <a:lnTo>
                    <a:pt x="19153" y="13728"/>
                  </a:lnTo>
                  <a:lnTo>
                    <a:pt x="19019" y="13663"/>
                  </a:lnTo>
                  <a:lnTo>
                    <a:pt x="18914" y="13605"/>
                  </a:lnTo>
                  <a:lnTo>
                    <a:pt x="18818" y="13555"/>
                  </a:lnTo>
                  <a:lnTo>
                    <a:pt x="18698" y="13514"/>
                  </a:lnTo>
                  <a:lnTo>
                    <a:pt x="18544" y="13557"/>
                  </a:lnTo>
                  <a:lnTo>
                    <a:pt x="18478" y="13699"/>
                  </a:lnTo>
                  <a:lnTo>
                    <a:pt x="18464" y="13836"/>
                  </a:lnTo>
                  <a:lnTo>
                    <a:pt x="18464" y="14001"/>
                  </a:lnTo>
                  <a:lnTo>
                    <a:pt x="18468" y="14191"/>
                  </a:lnTo>
                  <a:lnTo>
                    <a:pt x="18476" y="14383"/>
                  </a:lnTo>
                  <a:lnTo>
                    <a:pt x="18476" y="14393"/>
                  </a:lnTo>
                  <a:lnTo>
                    <a:pt x="15998" y="14393"/>
                  </a:lnTo>
                  <a:lnTo>
                    <a:pt x="15998" y="13328"/>
                  </a:lnTo>
                  <a:lnTo>
                    <a:pt x="13504" y="14191"/>
                  </a:lnTo>
                  <a:lnTo>
                    <a:pt x="14404" y="11330"/>
                  </a:lnTo>
                  <a:lnTo>
                    <a:pt x="13400" y="11330"/>
                  </a:lnTo>
                  <a:lnTo>
                    <a:pt x="13400" y="6938"/>
                  </a:lnTo>
                  <a:lnTo>
                    <a:pt x="13539" y="6941"/>
                  </a:lnTo>
                  <a:lnTo>
                    <a:pt x="13785" y="6949"/>
                  </a:lnTo>
                  <a:lnTo>
                    <a:pt x="14029" y="6952"/>
                  </a:lnTo>
                  <a:lnTo>
                    <a:pt x="14245" y="6956"/>
                  </a:lnTo>
                  <a:lnTo>
                    <a:pt x="14418" y="6938"/>
                  </a:lnTo>
                  <a:lnTo>
                    <a:pt x="14598" y="6851"/>
                  </a:lnTo>
                  <a:lnTo>
                    <a:pt x="14652" y="6650"/>
                  </a:lnTo>
                  <a:lnTo>
                    <a:pt x="14602" y="6499"/>
                  </a:lnTo>
                  <a:lnTo>
                    <a:pt x="14538" y="6376"/>
                  </a:lnTo>
                  <a:lnTo>
                    <a:pt x="14461" y="6240"/>
                  </a:lnTo>
                  <a:lnTo>
                    <a:pt x="14383" y="6070"/>
                  </a:lnTo>
                  <a:lnTo>
                    <a:pt x="14289" y="5844"/>
                  </a:lnTo>
                  <a:lnTo>
                    <a:pt x="14198" y="5616"/>
                  </a:lnTo>
                  <a:lnTo>
                    <a:pt x="14124" y="5386"/>
                  </a:lnTo>
                  <a:lnTo>
                    <a:pt x="14061" y="5153"/>
                  </a:lnTo>
                  <a:lnTo>
                    <a:pt x="14016" y="4918"/>
                  </a:lnTo>
                  <a:lnTo>
                    <a:pt x="13986" y="4676"/>
                  </a:lnTo>
                  <a:lnTo>
                    <a:pt x="13979" y="4433"/>
                  </a:lnTo>
                  <a:lnTo>
                    <a:pt x="13997" y="4155"/>
                  </a:lnTo>
                  <a:lnTo>
                    <a:pt x="13973" y="3924"/>
                  </a:lnTo>
                  <a:lnTo>
                    <a:pt x="13943" y="3719"/>
                  </a:lnTo>
                  <a:lnTo>
                    <a:pt x="13906" y="3518"/>
                  </a:lnTo>
                  <a:lnTo>
                    <a:pt x="13863" y="3324"/>
                  </a:lnTo>
                  <a:lnTo>
                    <a:pt x="13814" y="3140"/>
                  </a:lnTo>
                  <a:lnTo>
                    <a:pt x="13755" y="2959"/>
                  </a:lnTo>
                  <a:lnTo>
                    <a:pt x="13694" y="2787"/>
                  </a:lnTo>
                  <a:lnTo>
                    <a:pt x="13626" y="2621"/>
                  </a:lnTo>
                  <a:lnTo>
                    <a:pt x="13551" y="2463"/>
                  </a:lnTo>
                  <a:lnTo>
                    <a:pt x="13468" y="2308"/>
                  </a:lnTo>
                  <a:lnTo>
                    <a:pt x="13382" y="2160"/>
                  </a:lnTo>
                  <a:lnTo>
                    <a:pt x="13292" y="2020"/>
                  </a:lnTo>
                  <a:lnTo>
                    <a:pt x="13194" y="1884"/>
                  </a:lnTo>
                  <a:lnTo>
                    <a:pt x="13093" y="1754"/>
                  </a:lnTo>
                  <a:lnTo>
                    <a:pt x="12992" y="1635"/>
                  </a:lnTo>
                  <a:lnTo>
                    <a:pt x="13061" y="1501"/>
                  </a:lnTo>
                  <a:lnTo>
                    <a:pt x="13115" y="1347"/>
                  </a:lnTo>
                  <a:lnTo>
                    <a:pt x="13147" y="1185"/>
                  </a:lnTo>
                  <a:lnTo>
                    <a:pt x="13151" y="1019"/>
                  </a:lnTo>
                  <a:lnTo>
                    <a:pt x="13133" y="854"/>
                  </a:lnTo>
                  <a:lnTo>
                    <a:pt x="13082" y="691"/>
                  </a:lnTo>
                  <a:lnTo>
                    <a:pt x="13007" y="530"/>
                  </a:lnTo>
                  <a:lnTo>
                    <a:pt x="12884" y="357"/>
                  </a:lnTo>
                  <a:lnTo>
                    <a:pt x="12726" y="212"/>
                  </a:lnTo>
                  <a:lnTo>
                    <a:pt x="12550" y="104"/>
                  </a:lnTo>
                  <a:lnTo>
                    <a:pt x="12359" y="33"/>
                  </a:lnTo>
                  <a:lnTo>
                    <a:pt x="12154" y="0"/>
                  </a:lnTo>
                  <a:lnTo>
                    <a:pt x="11945" y="4"/>
                  </a:lnTo>
                  <a:lnTo>
                    <a:pt x="11740" y="51"/>
                  </a:lnTo>
                  <a:lnTo>
                    <a:pt x="11542" y="141"/>
                  </a:lnTo>
                  <a:lnTo>
                    <a:pt x="11365" y="267"/>
                  </a:lnTo>
                  <a:lnTo>
                    <a:pt x="11222" y="422"/>
                  </a:lnTo>
                  <a:lnTo>
                    <a:pt x="11114" y="599"/>
                  </a:lnTo>
                  <a:lnTo>
                    <a:pt x="11041" y="793"/>
                  </a:lnTo>
                  <a:lnTo>
                    <a:pt x="11010" y="995"/>
                  </a:lnTo>
                  <a:lnTo>
                    <a:pt x="11012" y="1203"/>
                  </a:lnTo>
                  <a:lnTo>
                    <a:pt x="11059" y="1409"/>
                  </a:lnTo>
                  <a:lnTo>
                    <a:pt x="11146" y="1599"/>
                  </a:lnTo>
                  <a:lnTo>
                    <a:pt x="11163" y="1631"/>
                  </a:lnTo>
                  <a:lnTo>
                    <a:pt x="11167" y="1635"/>
                  </a:lnTo>
                  <a:lnTo>
                    <a:pt x="11067" y="1754"/>
                  </a:lnTo>
                  <a:lnTo>
                    <a:pt x="10966" y="1884"/>
                  </a:lnTo>
                  <a:lnTo>
                    <a:pt x="10868" y="2020"/>
                  </a:lnTo>
                  <a:lnTo>
                    <a:pt x="10775" y="2160"/>
                  </a:lnTo>
                  <a:lnTo>
                    <a:pt x="10688" y="2308"/>
                  </a:lnTo>
                  <a:lnTo>
                    <a:pt x="10610" y="2463"/>
                  </a:lnTo>
                  <a:lnTo>
                    <a:pt x="10533" y="2621"/>
                  </a:lnTo>
                  <a:lnTo>
                    <a:pt x="10466" y="2787"/>
                  </a:lnTo>
                  <a:lnTo>
                    <a:pt x="10404" y="2959"/>
                  </a:lnTo>
                  <a:lnTo>
                    <a:pt x="10347" y="3140"/>
                  </a:lnTo>
                  <a:lnTo>
                    <a:pt x="10296" y="3326"/>
                  </a:lnTo>
                  <a:lnTo>
                    <a:pt x="10253" y="3518"/>
                  </a:lnTo>
                  <a:lnTo>
                    <a:pt x="10217" y="3719"/>
                  </a:lnTo>
                  <a:lnTo>
                    <a:pt x="10188" y="3924"/>
                  </a:lnTo>
                  <a:lnTo>
                    <a:pt x="10162" y="4155"/>
                  </a:lnTo>
                  <a:lnTo>
                    <a:pt x="10182" y="4433"/>
                  </a:lnTo>
                  <a:lnTo>
                    <a:pt x="10174" y="4676"/>
                  </a:lnTo>
                  <a:lnTo>
                    <a:pt x="10145" y="4918"/>
                  </a:lnTo>
                  <a:lnTo>
                    <a:pt x="10098" y="5153"/>
                  </a:lnTo>
                  <a:lnTo>
                    <a:pt x="10037" y="5386"/>
                  </a:lnTo>
                  <a:lnTo>
                    <a:pt x="9962" y="5616"/>
                  </a:lnTo>
                  <a:lnTo>
                    <a:pt x="9872" y="5844"/>
                  </a:lnTo>
                  <a:lnTo>
                    <a:pt x="9778" y="6070"/>
                  </a:lnTo>
                  <a:lnTo>
                    <a:pt x="9695" y="6240"/>
                  </a:lnTo>
                  <a:lnTo>
                    <a:pt x="9623" y="6376"/>
                  </a:lnTo>
                  <a:lnTo>
                    <a:pt x="9558" y="6499"/>
                  </a:lnTo>
                  <a:lnTo>
                    <a:pt x="9508" y="6650"/>
                  </a:lnTo>
                  <a:lnTo>
                    <a:pt x="9562" y="6851"/>
                  </a:lnTo>
                  <a:lnTo>
                    <a:pt x="9742" y="6938"/>
                  </a:lnTo>
                  <a:lnTo>
                    <a:pt x="9915" y="6956"/>
                  </a:lnTo>
                  <a:lnTo>
                    <a:pt x="10131" y="6952"/>
                  </a:lnTo>
                  <a:lnTo>
                    <a:pt x="10433" y="6945"/>
                  </a:lnTo>
                  <a:lnTo>
                    <a:pt x="10433" y="11330"/>
                  </a:lnTo>
                  <a:lnTo>
                    <a:pt x="9462" y="11330"/>
                  </a:lnTo>
                  <a:lnTo>
                    <a:pt x="10358" y="14191"/>
                  </a:lnTo>
                  <a:lnTo>
                    <a:pt x="7862" y="13328"/>
                  </a:lnTo>
                  <a:lnTo>
                    <a:pt x="7862" y="14393"/>
                  </a:lnTo>
                  <a:lnTo>
                    <a:pt x="5386" y="14393"/>
                  </a:lnTo>
                  <a:lnTo>
                    <a:pt x="5390" y="14383"/>
                  </a:lnTo>
                  <a:lnTo>
                    <a:pt x="5394" y="14191"/>
                  </a:lnTo>
                  <a:lnTo>
                    <a:pt x="5396" y="14001"/>
                  </a:lnTo>
                  <a:lnTo>
                    <a:pt x="5400" y="13836"/>
                  </a:lnTo>
                  <a:lnTo>
                    <a:pt x="5386" y="13699"/>
                  </a:lnTo>
                  <a:lnTo>
                    <a:pt x="5317" y="13557"/>
                  </a:lnTo>
                  <a:lnTo>
                    <a:pt x="5163" y="13514"/>
                  </a:lnTo>
                  <a:lnTo>
                    <a:pt x="5044" y="13555"/>
                  </a:lnTo>
                  <a:lnTo>
                    <a:pt x="4950" y="13605"/>
                  </a:lnTo>
                  <a:lnTo>
                    <a:pt x="4842" y="13663"/>
                  </a:lnTo>
                  <a:lnTo>
                    <a:pt x="4713" y="13728"/>
                  </a:lnTo>
                  <a:lnTo>
                    <a:pt x="4536" y="13799"/>
                  </a:lnTo>
                  <a:lnTo>
                    <a:pt x="4360" y="13867"/>
                  </a:lnTo>
                  <a:lnTo>
                    <a:pt x="4179" y="13926"/>
                  </a:lnTo>
                  <a:lnTo>
                    <a:pt x="4000" y="13975"/>
                  </a:lnTo>
                  <a:lnTo>
                    <a:pt x="3816" y="14012"/>
                  </a:lnTo>
                  <a:lnTo>
                    <a:pt x="3632" y="14034"/>
                  </a:lnTo>
                  <a:lnTo>
                    <a:pt x="3442" y="14036"/>
                  </a:lnTo>
                  <a:lnTo>
                    <a:pt x="3226" y="14026"/>
                  </a:lnTo>
                  <a:lnTo>
                    <a:pt x="3049" y="14044"/>
                  </a:lnTo>
                  <a:lnTo>
                    <a:pt x="2888" y="14066"/>
                  </a:lnTo>
                  <a:lnTo>
                    <a:pt x="2733" y="14095"/>
                  </a:lnTo>
                  <a:lnTo>
                    <a:pt x="2582" y="14130"/>
                  </a:lnTo>
                  <a:lnTo>
                    <a:pt x="2437" y="14170"/>
                  </a:lnTo>
                  <a:lnTo>
                    <a:pt x="2297" y="14213"/>
                  </a:lnTo>
                  <a:lnTo>
                    <a:pt x="2164" y="14260"/>
                  </a:lnTo>
                  <a:lnTo>
                    <a:pt x="2034" y="14314"/>
                  </a:lnTo>
                  <a:lnTo>
                    <a:pt x="1911" y="14372"/>
                  </a:lnTo>
                  <a:lnTo>
                    <a:pt x="1793" y="14436"/>
                  </a:lnTo>
                  <a:lnTo>
                    <a:pt x="1678" y="14501"/>
                  </a:lnTo>
                  <a:lnTo>
                    <a:pt x="1566" y="14573"/>
                  </a:lnTo>
                  <a:lnTo>
                    <a:pt x="1462" y="14648"/>
                  </a:lnTo>
                  <a:lnTo>
                    <a:pt x="1361" y="14728"/>
                  </a:lnTo>
                  <a:lnTo>
                    <a:pt x="1271" y="14807"/>
                  </a:lnTo>
                  <a:lnTo>
                    <a:pt x="1167" y="14750"/>
                  </a:lnTo>
                  <a:lnTo>
                    <a:pt x="1048" y="14711"/>
                  </a:lnTo>
                  <a:lnTo>
                    <a:pt x="922" y="14685"/>
                  </a:lnTo>
                  <a:lnTo>
                    <a:pt x="792" y="14681"/>
                  </a:lnTo>
                  <a:lnTo>
                    <a:pt x="663" y="14695"/>
                  </a:lnTo>
                  <a:lnTo>
                    <a:pt x="537" y="14735"/>
                  </a:lnTo>
                  <a:lnTo>
                    <a:pt x="414" y="14793"/>
                  </a:lnTo>
                  <a:lnTo>
                    <a:pt x="278" y="14890"/>
                  </a:lnTo>
                  <a:lnTo>
                    <a:pt x="166" y="15009"/>
                  </a:lnTo>
                  <a:lnTo>
                    <a:pt x="82" y="15149"/>
                  </a:lnTo>
                  <a:lnTo>
                    <a:pt x="25" y="15297"/>
                  </a:lnTo>
                  <a:lnTo>
                    <a:pt x="0" y="15455"/>
                  </a:lnTo>
                  <a:lnTo>
                    <a:pt x="4" y="15617"/>
                  </a:lnTo>
                  <a:lnTo>
                    <a:pt x="39" y="15776"/>
                  </a:lnTo>
                  <a:lnTo>
                    <a:pt x="108" y="15930"/>
                  </a:lnTo>
                  <a:lnTo>
                    <a:pt x="209" y="16067"/>
                  </a:lnTo>
                  <a:lnTo>
                    <a:pt x="328" y="16179"/>
                  </a:lnTo>
                  <a:lnTo>
                    <a:pt x="465" y="16261"/>
                  </a:lnTo>
                  <a:lnTo>
                    <a:pt x="616" y="16320"/>
                  </a:lnTo>
                  <a:lnTo>
                    <a:pt x="774" y="16344"/>
                  </a:lnTo>
                  <a:lnTo>
                    <a:pt x="936" y="16341"/>
                  </a:lnTo>
                  <a:lnTo>
                    <a:pt x="1095" y="16305"/>
                  </a:lnTo>
                  <a:lnTo>
                    <a:pt x="1242" y="16240"/>
                  </a:lnTo>
                  <a:lnTo>
                    <a:pt x="1267" y="16226"/>
                  </a:lnTo>
                  <a:lnTo>
                    <a:pt x="1271" y="16222"/>
                  </a:lnTo>
                  <a:lnTo>
                    <a:pt x="1361" y="16301"/>
                  </a:lnTo>
                  <a:lnTo>
                    <a:pt x="1462" y="16381"/>
                  </a:lnTo>
                  <a:lnTo>
                    <a:pt x="1570" y="16456"/>
                  </a:lnTo>
                  <a:lnTo>
                    <a:pt x="1678" y="16524"/>
                  </a:lnTo>
                  <a:lnTo>
                    <a:pt x="1793" y="16593"/>
                  </a:lnTo>
                  <a:lnTo>
                    <a:pt x="1911" y="16654"/>
                  </a:lnTo>
                  <a:lnTo>
                    <a:pt x="2034" y="16712"/>
                  </a:lnTo>
                  <a:lnTo>
                    <a:pt x="2164" y="16766"/>
                  </a:lnTo>
                  <a:lnTo>
                    <a:pt x="2297" y="16816"/>
                  </a:lnTo>
                  <a:lnTo>
                    <a:pt x="2437" y="16860"/>
                  </a:lnTo>
                  <a:lnTo>
                    <a:pt x="2582" y="16895"/>
                  </a:lnTo>
                  <a:lnTo>
                    <a:pt x="2733" y="16932"/>
                  </a:lnTo>
                  <a:lnTo>
                    <a:pt x="2888" y="16960"/>
                  </a:lnTo>
                  <a:lnTo>
                    <a:pt x="3045" y="16981"/>
                  </a:lnTo>
                  <a:lnTo>
                    <a:pt x="3226" y="16999"/>
                  </a:lnTo>
                  <a:lnTo>
                    <a:pt x="3442" y="16989"/>
                  </a:lnTo>
                  <a:lnTo>
                    <a:pt x="3632" y="16993"/>
                  </a:lnTo>
                  <a:lnTo>
                    <a:pt x="3816" y="17014"/>
                  </a:lnTo>
                  <a:lnTo>
                    <a:pt x="4000" y="17050"/>
                  </a:lnTo>
                  <a:lnTo>
                    <a:pt x="4179" y="17101"/>
                  </a:lnTo>
                  <a:lnTo>
                    <a:pt x="4360" y="17158"/>
                  </a:lnTo>
                  <a:lnTo>
                    <a:pt x="4536" y="17227"/>
                  </a:lnTo>
                  <a:lnTo>
                    <a:pt x="4713" y="17301"/>
                  </a:lnTo>
                  <a:lnTo>
                    <a:pt x="4842" y="17364"/>
                  </a:lnTo>
                  <a:lnTo>
                    <a:pt x="4950" y="17421"/>
                  </a:lnTo>
                  <a:lnTo>
                    <a:pt x="5044" y="17472"/>
                  </a:lnTo>
                  <a:lnTo>
                    <a:pt x="5163" y="17511"/>
                  </a:lnTo>
                  <a:lnTo>
                    <a:pt x="5317" y="17468"/>
                  </a:lnTo>
                  <a:lnTo>
                    <a:pt x="5386" y="17327"/>
                  </a:lnTo>
                  <a:lnTo>
                    <a:pt x="5400" y="17193"/>
                  </a:lnTo>
                  <a:lnTo>
                    <a:pt x="5396" y="17025"/>
                  </a:lnTo>
                  <a:lnTo>
                    <a:pt x="5394" y="16783"/>
                  </a:lnTo>
                  <a:lnTo>
                    <a:pt x="7862" y="16783"/>
                  </a:lnTo>
                  <a:lnTo>
                    <a:pt x="7862" y="18288"/>
                  </a:lnTo>
                  <a:lnTo>
                    <a:pt x="10358" y="17421"/>
                  </a:lnTo>
                  <a:lnTo>
                    <a:pt x="9462" y="20286"/>
                  </a:lnTo>
                  <a:lnTo>
                    <a:pt x="10433" y="20286"/>
                  </a:lnTo>
                  <a:lnTo>
                    <a:pt x="10433" y="28123"/>
                  </a:lnTo>
                  <a:lnTo>
                    <a:pt x="10372" y="28099"/>
                  </a:lnTo>
                  <a:lnTo>
                    <a:pt x="10239" y="28048"/>
                  </a:lnTo>
                  <a:lnTo>
                    <a:pt x="9929" y="27940"/>
                  </a:lnTo>
                  <a:lnTo>
                    <a:pt x="9573" y="28174"/>
                  </a:lnTo>
                  <a:lnTo>
                    <a:pt x="9379" y="28311"/>
                  </a:lnTo>
                  <a:lnTo>
                    <a:pt x="9198" y="28451"/>
                  </a:lnTo>
                  <a:lnTo>
                    <a:pt x="9022" y="28599"/>
                  </a:lnTo>
                  <a:lnTo>
                    <a:pt x="8856" y="28757"/>
                  </a:lnTo>
                  <a:lnTo>
                    <a:pt x="8705" y="28927"/>
                  </a:lnTo>
                  <a:lnTo>
                    <a:pt x="8569" y="29106"/>
                  </a:lnTo>
                  <a:lnTo>
                    <a:pt x="8449" y="29298"/>
                  </a:lnTo>
                  <a:lnTo>
                    <a:pt x="8349" y="29499"/>
                  </a:lnTo>
                  <a:lnTo>
                    <a:pt x="8273" y="29718"/>
                  </a:lnTo>
                  <a:lnTo>
                    <a:pt x="8219" y="29946"/>
                  </a:lnTo>
                  <a:lnTo>
                    <a:pt x="8194" y="30183"/>
                  </a:lnTo>
                  <a:lnTo>
                    <a:pt x="8198" y="30428"/>
                  </a:lnTo>
                  <a:lnTo>
                    <a:pt x="8229" y="30680"/>
                  </a:lnTo>
                  <a:cubicBezTo>
                    <a:pt x="8294" y="30935"/>
                    <a:pt x="8273" y="30982"/>
                    <a:pt x="8406" y="31263"/>
                  </a:cubicBezTo>
                  <a:lnTo>
                    <a:pt x="8435" y="31343"/>
                  </a:lnTo>
                  <a:lnTo>
                    <a:pt x="8402" y="31432"/>
                  </a:lnTo>
                  <a:lnTo>
                    <a:pt x="8341" y="31720"/>
                  </a:lnTo>
                  <a:lnTo>
                    <a:pt x="8320" y="32019"/>
                  </a:lnTo>
                  <a:lnTo>
                    <a:pt x="8331" y="32322"/>
                  </a:lnTo>
                  <a:lnTo>
                    <a:pt x="8381" y="32628"/>
                  </a:lnTo>
                  <a:lnTo>
                    <a:pt x="8464" y="32936"/>
                  </a:lnTo>
                  <a:lnTo>
                    <a:pt x="8579" y="33250"/>
                  </a:lnTo>
                  <a:lnTo>
                    <a:pt x="8612" y="33323"/>
                  </a:lnTo>
                  <a:lnTo>
                    <a:pt x="8594" y="33329"/>
                  </a:lnTo>
                  <a:lnTo>
                    <a:pt x="8741" y="33592"/>
                  </a:lnTo>
                  <a:lnTo>
                    <a:pt x="8824" y="33776"/>
                  </a:lnTo>
                  <a:lnTo>
                    <a:pt x="8816" y="33797"/>
                  </a:lnTo>
                  <a:lnTo>
                    <a:pt x="8748" y="34039"/>
                  </a:lnTo>
                  <a:lnTo>
                    <a:pt x="8712" y="34283"/>
                  </a:lnTo>
                  <a:lnTo>
                    <a:pt x="8698" y="34528"/>
                  </a:lnTo>
                  <a:lnTo>
                    <a:pt x="8708" y="34769"/>
                  </a:lnTo>
                  <a:lnTo>
                    <a:pt x="8745" y="35010"/>
                  </a:lnTo>
                  <a:lnTo>
                    <a:pt x="8806" y="35252"/>
                  </a:lnTo>
                  <a:lnTo>
                    <a:pt x="8889" y="35485"/>
                  </a:lnTo>
                  <a:lnTo>
                    <a:pt x="8993" y="35717"/>
                  </a:lnTo>
                  <a:lnTo>
                    <a:pt x="9116" y="35942"/>
                  </a:lnTo>
                  <a:lnTo>
                    <a:pt x="9256" y="36166"/>
                  </a:lnTo>
                  <a:lnTo>
                    <a:pt x="9418" y="36386"/>
                  </a:lnTo>
                  <a:lnTo>
                    <a:pt x="9595" y="36605"/>
                  </a:lnTo>
                  <a:lnTo>
                    <a:pt x="9785" y="36821"/>
                  </a:lnTo>
                  <a:lnTo>
                    <a:pt x="9994" y="37037"/>
                  </a:lnTo>
                  <a:lnTo>
                    <a:pt x="10433" y="37447"/>
                  </a:lnTo>
                  <a:lnTo>
                    <a:pt x="10433" y="93216"/>
                  </a:lnTo>
                  <a:lnTo>
                    <a:pt x="13400" y="93216"/>
                  </a:lnTo>
                  <a:lnTo>
                    <a:pt x="13400" y="61920"/>
                  </a:lnTo>
                  <a:lnTo>
                    <a:pt x="13457" y="61889"/>
                  </a:lnTo>
                  <a:lnTo>
                    <a:pt x="13525" y="61863"/>
                  </a:lnTo>
                  <a:lnTo>
                    <a:pt x="13619" y="61842"/>
                  </a:lnTo>
                  <a:lnTo>
                    <a:pt x="13831" y="61820"/>
                  </a:lnTo>
                  <a:lnTo>
                    <a:pt x="14152" y="61693"/>
                  </a:lnTo>
                  <a:lnTo>
                    <a:pt x="14404" y="61579"/>
                  </a:lnTo>
                  <a:lnTo>
                    <a:pt x="14638" y="61455"/>
                  </a:lnTo>
                  <a:lnTo>
                    <a:pt x="14854" y="61330"/>
                  </a:lnTo>
                  <a:lnTo>
                    <a:pt x="15052" y="61190"/>
                  </a:lnTo>
                  <a:lnTo>
                    <a:pt x="15232" y="61045"/>
                  </a:lnTo>
                  <a:lnTo>
                    <a:pt x="15394" y="60884"/>
                  </a:lnTo>
                  <a:lnTo>
                    <a:pt x="15534" y="60714"/>
                  </a:lnTo>
                  <a:lnTo>
                    <a:pt x="15649" y="60531"/>
                  </a:lnTo>
                  <a:lnTo>
                    <a:pt x="15743" y="60333"/>
                  </a:lnTo>
                  <a:lnTo>
                    <a:pt x="15812" y="60127"/>
                  </a:lnTo>
                  <a:lnTo>
                    <a:pt x="15851" y="59915"/>
                  </a:lnTo>
                  <a:lnTo>
                    <a:pt x="15866" y="59695"/>
                  </a:lnTo>
                  <a:lnTo>
                    <a:pt x="15866" y="59656"/>
                  </a:lnTo>
                  <a:lnTo>
                    <a:pt x="16060" y="59685"/>
                  </a:lnTo>
                  <a:lnTo>
                    <a:pt x="16255" y="59703"/>
                  </a:lnTo>
                  <a:lnTo>
                    <a:pt x="16445" y="59711"/>
                  </a:lnTo>
                  <a:lnTo>
                    <a:pt x="16632" y="59707"/>
                  </a:lnTo>
                  <a:lnTo>
                    <a:pt x="16816" y="59689"/>
                  </a:lnTo>
                  <a:lnTo>
                    <a:pt x="16755" y="59803"/>
                  </a:lnTo>
                  <a:lnTo>
                    <a:pt x="16657" y="60038"/>
                  </a:lnTo>
                  <a:lnTo>
                    <a:pt x="16582" y="60294"/>
                  </a:lnTo>
                  <a:lnTo>
                    <a:pt x="16528" y="60567"/>
                  </a:lnTo>
                  <a:lnTo>
                    <a:pt x="16506" y="60859"/>
                  </a:lnTo>
                  <a:lnTo>
                    <a:pt x="16514" y="61171"/>
                  </a:lnTo>
                  <a:lnTo>
                    <a:pt x="16557" y="61506"/>
                  </a:lnTo>
                  <a:lnTo>
                    <a:pt x="16636" y="61863"/>
                  </a:lnTo>
                  <a:lnTo>
                    <a:pt x="16755" y="62241"/>
                  </a:lnTo>
                  <a:lnTo>
                    <a:pt x="16910" y="62637"/>
                  </a:lnTo>
                  <a:lnTo>
                    <a:pt x="17014" y="62900"/>
                  </a:lnTo>
                  <a:lnTo>
                    <a:pt x="17101" y="63127"/>
                  </a:lnTo>
                  <a:lnTo>
                    <a:pt x="17173" y="63331"/>
                  </a:lnTo>
                  <a:lnTo>
                    <a:pt x="17226" y="63519"/>
                  </a:lnTo>
                  <a:lnTo>
                    <a:pt x="17266" y="63688"/>
                  </a:lnTo>
                  <a:lnTo>
                    <a:pt x="17291" y="63847"/>
                  </a:lnTo>
                  <a:lnTo>
                    <a:pt x="17303" y="64005"/>
                  </a:lnTo>
                  <a:lnTo>
                    <a:pt x="17299" y="65052"/>
                  </a:lnTo>
                  <a:lnTo>
                    <a:pt x="18154" y="64322"/>
                  </a:lnTo>
                  <a:lnTo>
                    <a:pt x="18346" y="64095"/>
                  </a:lnTo>
                  <a:lnTo>
                    <a:pt x="18504" y="63839"/>
                  </a:lnTo>
                  <a:lnTo>
                    <a:pt x="18637" y="63573"/>
                  </a:lnTo>
                  <a:lnTo>
                    <a:pt x="18749" y="63296"/>
                  </a:lnTo>
                  <a:lnTo>
                    <a:pt x="18832" y="63021"/>
                  </a:lnTo>
                  <a:lnTo>
                    <a:pt x="18890" y="62752"/>
                  </a:lnTo>
                  <a:lnTo>
                    <a:pt x="18896" y="62687"/>
                  </a:lnTo>
                  <a:lnTo>
                    <a:pt x="19023" y="62590"/>
                  </a:lnTo>
                  <a:lnTo>
                    <a:pt x="19249" y="62395"/>
                  </a:lnTo>
                  <a:lnTo>
                    <a:pt x="19437" y="62191"/>
                  </a:lnTo>
                  <a:lnTo>
                    <a:pt x="19588" y="61971"/>
                  </a:lnTo>
                  <a:lnTo>
                    <a:pt x="19696" y="61730"/>
                  </a:lnTo>
                  <a:lnTo>
                    <a:pt x="19757" y="61471"/>
                  </a:lnTo>
                  <a:lnTo>
                    <a:pt x="19785" y="61200"/>
                  </a:lnTo>
                  <a:lnTo>
                    <a:pt x="19785" y="60981"/>
                  </a:lnTo>
                  <a:lnTo>
                    <a:pt x="19883" y="60668"/>
                  </a:lnTo>
                  <a:lnTo>
                    <a:pt x="20012" y="60401"/>
                  </a:lnTo>
                  <a:lnTo>
                    <a:pt x="20160" y="60192"/>
                  </a:lnTo>
                  <a:lnTo>
                    <a:pt x="20254" y="60092"/>
                  </a:lnTo>
                  <a:lnTo>
                    <a:pt x="20242" y="60276"/>
                  </a:lnTo>
                  <a:lnTo>
                    <a:pt x="20242" y="60463"/>
                  </a:lnTo>
                  <a:lnTo>
                    <a:pt x="20258" y="60647"/>
                  </a:lnTo>
                  <a:lnTo>
                    <a:pt x="20279" y="60830"/>
                  </a:lnTo>
                  <a:lnTo>
                    <a:pt x="20315" y="61006"/>
                  </a:lnTo>
                  <a:lnTo>
                    <a:pt x="20358" y="61179"/>
                  </a:lnTo>
                  <a:lnTo>
                    <a:pt x="20412" y="61348"/>
                  </a:lnTo>
                  <a:lnTo>
                    <a:pt x="20478" y="61514"/>
                  </a:lnTo>
                  <a:lnTo>
                    <a:pt x="20548" y="61669"/>
                  </a:lnTo>
                  <a:lnTo>
                    <a:pt x="20574" y="61718"/>
                  </a:lnTo>
                  <a:lnTo>
                    <a:pt x="20574" y="61934"/>
                  </a:lnTo>
                  <a:lnTo>
                    <a:pt x="20592" y="62191"/>
                  </a:lnTo>
                  <a:lnTo>
                    <a:pt x="20625" y="62381"/>
                  </a:lnTo>
                  <a:lnTo>
                    <a:pt x="20643" y="62515"/>
                  </a:lnTo>
                  <a:lnTo>
                    <a:pt x="20650" y="62601"/>
                  </a:lnTo>
                  <a:lnTo>
                    <a:pt x="20639" y="62695"/>
                  </a:lnTo>
                  <a:lnTo>
                    <a:pt x="20595" y="62839"/>
                  </a:lnTo>
                  <a:lnTo>
                    <a:pt x="20142" y="63922"/>
                  </a:lnTo>
                  <a:lnTo>
                    <a:pt x="21319" y="63494"/>
                  </a:lnTo>
                  <a:lnTo>
                    <a:pt x="21614" y="63361"/>
                  </a:lnTo>
                  <a:lnTo>
                    <a:pt x="21881" y="63206"/>
                  </a:lnTo>
                  <a:lnTo>
                    <a:pt x="22112" y="63011"/>
                  </a:lnTo>
                  <a:lnTo>
                    <a:pt x="22299" y="62770"/>
                  </a:lnTo>
                  <a:lnTo>
                    <a:pt x="22418" y="62489"/>
                  </a:lnTo>
                  <a:lnTo>
                    <a:pt x="22467" y="62179"/>
                  </a:lnTo>
                  <a:lnTo>
                    <a:pt x="22467" y="62176"/>
                  </a:lnTo>
                  <a:lnTo>
                    <a:pt x="22612" y="62111"/>
                  </a:lnTo>
                  <a:lnTo>
                    <a:pt x="22810" y="62007"/>
                  </a:lnTo>
                  <a:lnTo>
                    <a:pt x="22993" y="61891"/>
                  </a:lnTo>
                  <a:lnTo>
                    <a:pt x="23166" y="61762"/>
                  </a:lnTo>
                  <a:lnTo>
                    <a:pt x="23321" y="61622"/>
                  </a:lnTo>
                  <a:lnTo>
                    <a:pt x="23462" y="61467"/>
                  </a:lnTo>
                  <a:lnTo>
                    <a:pt x="23587" y="61302"/>
                  </a:lnTo>
                  <a:lnTo>
                    <a:pt x="23699" y="61122"/>
                  </a:lnTo>
                  <a:lnTo>
                    <a:pt x="23796" y="60934"/>
                  </a:lnTo>
                  <a:lnTo>
                    <a:pt x="23878" y="60733"/>
                  </a:lnTo>
                  <a:lnTo>
                    <a:pt x="23929" y="60578"/>
                  </a:lnTo>
                  <a:lnTo>
                    <a:pt x="23933" y="60584"/>
                  </a:lnTo>
                  <a:lnTo>
                    <a:pt x="23984" y="60733"/>
                  </a:lnTo>
                  <a:lnTo>
                    <a:pt x="24023" y="60880"/>
                  </a:lnTo>
                  <a:lnTo>
                    <a:pt x="24053" y="61028"/>
                  </a:lnTo>
                  <a:lnTo>
                    <a:pt x="24070" y="61179"/>
                  </a:lnTo>
                  <a:lnTo>
                    <a:pt x="24077" y="61330"/>
                  </a:lnTo>
                  <a:lnTo>
                    <a:pt x="24074" y="61485"/>
                  </a:lnTo>
                  <a:lnTo>
                    <a:pt x="24063" y="61643"/>
                  </a:lnTo>
                  <a:lnTo>
                    <a:pt x="24045" y="61805"/>
                  </a:lnTo>
                  <a:lnTo>
                    <a:pt x="24020" y="61967"/>
                  </a:lnTo>
                  <a:lnTo>
                    <a:pt x="23988" y="62136"/>
                  </a:lnTo>
                  <a:lnTo>
                    <a:pt x="23739" y="63296"/>
                  </a:lnTo>
                  <a:lnTo>
                    <a:pt x="24847" y="62525"/>
                  </a:lnTo>
                  <a:lnTo>
                    <a:pt x="25107" y="62320"/>
                  </a:lnTo>
                  <a:lnTo>
                    <a:pt x="25340" y="62107"/>
                  </a:lnTo>
                  <a:lnTo>
                    <a:pt x="25542" y="61885"/>
                  </a:lnTo>
                  <a:lnTo>
                    <a:pt x="25719" y="61650"/>
                  </a:lnTo>
                  <a:lnTo>
                    <a:pt x="25862" y="61410"/>
                  </a:lnTo>
                  <a:lnTo>
                    <a:pt x="25974" y="61157"/>
                  </a:lnTo>
                  <a:lnTo>
                    <a:pt x="26046" y="60898"/>
                  </a:lnTo>
                  <a:lnTo>
                    <a:pt x="26090" y="60631"/>
                  </a:lnTo>
                  <a:lnTo>
                    <a:pt x="26090" y="60358"/>
                  </a:lnTo>
                  <a:lnTo>
                    <a:pt x="26054" y="60088"/>
                  </a:lnTo>
                  <a:lnTo>
                    <a:pt x="25985" y="59821"/>
                  </a:lnTo>
                  <a:lnTo>
                    <a:pt x="25884" y="59559"/>
                  </a:lnTo>
                  <a:lnTo>
                    <a:pt x="26176" y="59609"/>
                  </a:lnTo>
                  <a:lnTo>
                    <a:pt x="26425" y="59807"/>
                  </a:lnTo>
                  <a:lnTo>
                    <a:pt x="26698" y="60045"/>
                  </a:lnTo>
                  <a:lnTo>
                    <a:pt x="26921" y="60264"/>
                  </a:lnTo>
                  <a:lnTo>
                    <a:pt x="27100" y="60463"/>
                  </a:lnTo>
                  <a:lnTo>
                    <a:pt x="27238" y="60643"/>
                  </a:lnTo>
                  <a:lnTo>
                    <a:pt x="27331" y="60800"/>
                  </a:lnTo>
                  <a:lnTo>
                    <a:pt x="27396" y="60937"/>
                  </a:lnTo>
                  <a:lnTo>
                    <a:pt x="27428" y="61057"/>
                  </a:lnTo>
                  <a:lnTo>
                    <a:pt x="27443" y="61153"/>
                  </a:lnTo>
                  <a:lnTo>
                    <a:pt x="27440" y="61240"/>
                  </a:lnTo>
                  <a:lnTo>
                    <a:pt x="27426" y="61326"/>
                  </a:lnTo>
                  <a:lnTo>
                    <a:pt x="27393" y="61410"/>
                  </a:lnTo>
                  <a:lnTo>
                    <a:pt x="27346" y="61503"/>
                  </a:lnTo>
                  <a:lnTo>
                    <a:pt x="27281" y="61597"/>
                  </a:lnTo>
                  <a:lnTo>
                    <a:pt x="27202" y="61697"/>
                  </a:lnTo>
                  <a:lnTo>
                    <a:pt x="24473" y="64707"/>
                  </a:lnTo>
                  <a:lnTo>
                    <a:pt x="27936" y="62176"/>
                  </a:lnTo>
                  <a:lnTo>
                    <a:pt x="28220" y="61934"/>
                  </a:lnTo>
                  <a:lnTo>
                    <a:pt x="28472" y="61683"/>
                  </a:lnTo>
                  <a:close/>
                  <a:moveTo>
                    <a:pt x="13400" y="38986"/>
                  </a:moveTo>
                  <a:lnTo>
                    <a:pt x="13655" y="39302"/>
                  </a:lnTo>
                  <a:lnTo>
                    <a:pt x="13940" y="39690"/>
                  </a:lnTo>
                  <a:lnTo>
                    <a:pt x="14212" y="40097"/>
                  </a:lnTo>
                  <a:lnTo>
                    <a:pt x="14475" y="40526"/>
                  </a:lnTo>
                  <a:lnTo>
                    <a:pt x="14738" y="40958"/>
                  </a:lnTo>
                  <a:lnTo>
                    <a:pt x="15001" y="41401"/>
                  </a:lnTo>
                  <a:lnTo>
                    <a:pt x="15264" y="41839"/>
                  </a:lnTo>
                  <a:lnTo>
                    <a:pt x="15538" y="42275"/>
                  </a:lnTo>
                  <a:lnTo>
                    <a:pt x="15819" y="42704"/>
                  </a:lnTo>
                  <a:lnTo>
                    <a:pt x="16110" y="43118"/>
                  </a:lnTo>
                  <a:lnTo>
                    <a:pt x="16424" y="43510"/>
                  </a:lnTo>
                  <a:lnTo>
                    <a:pt x="16759" y="43877"/>
                  </a:lnTo>
                  <a:lnTo>
                    <a:pt x="17118" y="44215"/>
                  </a:lnTo>
                  <a:lnTo>
                    <a:pt x="17511" y="44515"/>
                  </a:lnTo>
                  <a:lnTo>
                    <a:pt x="17611" y="44576"/>
                  </a:lnTo>
                  <a:lnTo>
                    <a:pt x="17521" y="44796"/>
                  </a:lnTo>
                  <a:lnTo>
                    <a:pt x="17424" y="45080"/>
                  </a:lnTo>
                  <a:lnTo>
                    <a:pt x="17342" y="45371"/>
                  </a:lnTo>
                  <a:lnTo>
                    <a:pt x="17277" y="45669"/>
                  </a:lnTo>
                  <a:lnTo>
                    <a:pt x="17230" y="45973"/>
                  </a:lnTo>
                  <a:lnTo>
                    <a:pt x="17204" y="46282"/>
                  </a:lnTo>
                  <a:lnTo>
                    <a:pt x="17197" y="46595"/>
                  </a:lnTo>
                  <a:lnTo>
                    <a:pt x="17216" y="46912"/>
                  </a:lnTo>
                  <a:lnTo>
                    <a:pt x="17255" y="47237"/>
                  </a:lnTo>
                  <a:lnTo>
                    <a:pt x="17316" y="47567"/>
                  </a:lnTo>
                  <a:lnTo>
                    <a:pt x="17406" y="47898"/>
                  </a:lnTo>
                  <a:lnTo>
                    <a:pt x="17518" y="48237"/>
                  </a:lnTo>
                  <a:lnTo>
                    <a:pt x="17658" y="48583"/>
                  </a:lnTo>
                  <a:lnTo>
                    <a:pt x="17824" y="48928"/>
                  </a:lnTo>
                  <a:lnTo>
                    <a:pt x="19030" y="51134"/>
                  </a:lnTo>
                  <a:lnTo>
                    <a:pt x="18717" y="48730"/>
                  </a:lnTo>
                  <a:lnTo>
                    <a:pt x="18702" y="48453"/>
                  </a:lnTo>
                  <a:lnTo>
                    <a:pt x="18706" y="48190"/>
                  </a:lnTo>
                  <a:lnTo>
                    <a:pt x="18731" y="47934"/>
                  </a:lnTo>
                  <a:lnTo>
                    <a:pt x="18774" y="47690"/>
                  </a:lnTo>
                  <a:lnTo>
                    <a:pt x="18832" y="47452"/>
                  </a:lnTo>
                  <a:lnTo>
                    <a:pt x="18911" y="47221"/>
                  </a:lnTo>
                  <a:lnTo>
                    <a:pt x="19004" y="46995"/>
                  </a:lnTo>
                  <a:lnTo>
                    <a:pt x="19116" y="46776"/>
                  </a:lnTo>
                  <a:lnTo>
                    <a:pt x="19242" y="46562"/>
                  </a:lnTo>
                  <a:lnTo>
                    <a:pt x="19387" y="46350"/>
                  </a:lnTo>
                  <a:lnTo>
                    <a:pt x="19469" y="46242"/>
                  </a:lnTo>
                  <a:lnTo>
                    <a:pt x="19455" y="46354"/>
                  </a:lnTo>
                  <a:lnTo>
                    <a:pt x="19426" y="46703"/>
                  </a:lnTo>
                  <a:lnTo>
                    <a:pt x="19418" y="47049"/>
                  </a:lnTo>
                  <a:lnTo>
                    <a:pt x="19433" y="47398"/>
                  </a:lnTo>
                  <a:lnTo>
                    <a:pt x="19476" y="47747"/>
                  </a:lnTo>
                  <a:lnTo>
                    <a:pt x="19555" y="48093"/>
                  </a:lnTo>
                  <a:lnTo>
                    <a:pt x="19677" y="48434"/>
                  </a:lnTo>
                  <a:lnTo>
                    <a:pt x="19847" y="48766"/>
                  </a:lnTo>
                  <a:lnTo>
                    <a:pt x="20067" y="49087"/>
                  </a:lnTo>
                  <a:lnTo>
                    <a:pt x="20336" y="49385"/>
                  </a:lnTo>
                  <a:lnTo>
                    <a:pt x="20664" y="49666"/>
                  </a:lnTo>
                  <a:lnTo>
                    <a:pt x="21043" y="49925"/>
                  </a:lnTo>
                  <a:lnTo>
                    <a:pt x="22320" y="50616"/>
                  </a:lnTo>
                  <a:lnTo>
                    <a:pt x="21953" y="49399"/>
                  </a:lnTo>
                  <a:lnTo>
                    <a:pt x="21896" y="49137"/>
                  </a:lnTo>
                  <a:lnTo>
                    <a:pt x="21859" y="48889"/>
                  </a:lnTo>
                  <a:lnTo>
                    <a:pt x="21849" y="48658"/>
                  </a:lnTo>
                  <a:lnTo>
                    <a:pt x="21855" y="48442"/>
                  </a:lnTo>
                  <a:lnTo>
                    <a:pt x="21881" y="48237"/>
                  </a:lnTo>
                  <a:lnTo>
                    <a:pt x="21928" y="48046"/>
                  </a:lnTo>
                  <a:lnTo>
                    <a:pt x="21989" y="47859"/>
                  </a:lnTo>
                  <a:lnTo>
                    <a:pt x="22069" y="47682"/>
                  </a:lnTo>
                  <a:lnTo>
                    <a:pt x="22165" y="47513"/>
                  </a:lnTo>
                  <a:lnTo>
                    <a:pt x="22281" y="47347"/>
                  </a:lnTo>
                  <a:lnTo>
                    <a:pt x="22375" y="47233"/>
                  </a:lnTo>
                  <a:lnTo>
                    <a:pt x="22367" y="47390"/>
                  </a:lnTo>
                  <a:lnTo>
                    <a:pt x="22360" y="47780"/>
                  </a:lnTo>
                  <a:lnTo>
                    <a:pt x="22371" y="48165"/>
                  </a:lnTo>
                  <a:lnTo>
                    <a:pt x="22406" y="48546"/>
                  </a:lnTo>
                  <a:lnTo>
                    <a:pt x="22464" y="48917"/>
                  </a:lnTo>
                  <a:lnTo>
                    <a:pt x="22554" y="49281"/>
                  </a:lnTo>
                  <a:lnTo>
                    <a:pt x="22677" y="49633"/>
                  </a:lnTo>
                  <a:lnTo>
                    <a:pt x="22832" y="49968"/>
                  </a:lnTo>
                  <a:lnTo>
                    <a:pt x="23029" y="50289"/>
                  </a:lnTo>
                  <a:lnTo>
                    <a:pt x="23268" y="50584"/>
                  </a:lnTo>
                  <a:lnTo>
                    <a:pt x="23552" y="50854"/>
                  </a:lnTo>
                  <a:lnTo>
                    <a:pt x="23878" y="51091"/>
                  </a:lnTo>
                  <a:lnTo>
                    <a:pt x="24249" y="51297"/>
                  </a:lnTo>
                  <a:lnTo>
                    <a:pt x="24898" y="51563"/>
                  </a:lnTo>
                  <a:lnTo>
                    <a:pt x="25283" y="51156"/>
                  </a:lnTo>
                  <a:lnTo>
                    <a:pt x="25477" y="50962"/>
                  </a:lnTo>
                  <a:lnTo>
                    <a:pt x="25679" y="50782"/>
                  </a:lnTo>
                  <a:lnTo>
                    <a:pt x="25881" y="50610"/>
                  </a:lnTo>
                  <a:lnTo>
                    <a:pt x="26090" y="50447"/>
                  </a:lnTo>
                  <a:lnTo>
                    <a:pt x="26302" y="50300"/>
                  </a:lnTo>
                  <a:lnTo>
                    <a:pt x="26517" y="50159"/>
                  </a:lnTo>
                  <a:lnTo>
                    <a:pt x="26737" y="50033"/>
                  </a:lnTo>
                  <a:lnTo>
                    <a:pt x="26964" y="49918"/>
                  </a:lnTo>
                  <a:lnTo>
                    <a:pt x="27195" y="49817"/>
                  </a:lnTo>
                  <a:lnTo>
                    <a:pt x="27432" y="49727"/>
                  </a:lnTo>
                  <a:lnTo>
                    <a:pt x="27673" y="49648"/>
                  </a:lnTo>
                  <a:lnTo>
                    <a:pt x="27918" y="49584"/>
                  </a:lnTo>
                  <a:lnTo>
                    <a:pt x="28073" y="49551"/>
                  </a:lnTo>
                  <a:lnTo>
                    <a:pt x="27932" y="49770"/>
                  </a:lnTo>
                  <a:lnTo>
                    <a:pt x="27652" y="50304"/>
                  </a:lnTo>
                  <a:lnTo>
                    <a:pt x="27410" y="50887"/>
                  </a:lnTo>
                  <a:lnTo>
                    <a:pt x="27202" y="51524"/>
                  </a:lnTo>
                  <a:lnTo>
                    <a:pt x="27029" y="52211"/>
                  </a:lnTo>
                  <a:lnTo>
                    <a:pt x="26935" y="52733"/>
                  </a:lnTo>
                  <a:lnTo>
                    <a:pt x="21791" y="54951"/>
                  </a:lnTo>
                  <a:lnTo>
                    <a:pt x="16971" y="56034"/>
                  </a:lnTo>
                  <a:lnTo>
                    <a:pt x="16845" y="55812"/>
                  </a:lnTo>
                  <a:lnTo>
                    <a:pt x="16690" y="55584"/>
                  </a:lnTo>
                  <a:lnTo>
                    <a:pt x="16524" y="55376"/>
                  </a:lnTo>
                  <a:lnTo>
                    <a:pt x="16347" y="55188"/>
                  </a:lnTo>
                  <a:lnTo>
                    <a:pt x="16153" y="55023"/>
                  </a:lnTo>
                  <a:lnTo>
                    <a:pt x="15945" y="54880"/>
                  </a:lnTo>
                  <a:lnTo>
                    <a:pt x="15725" y="54764"/>
                  </a:lnTo>
                  <a:lnTo>
                    <a:pt x="15495" y="54678"/>
                  </a:lnTo>
                  <a:lnTo>
                    <a:pt x="15250" y="54617"/>
                  </a:lnTo>
                  <a:lnTo>
                    <a:pt x="14997" y="54587"/>
                  </a:lnTo>
                  <a:lnTo>
                    <a:pt x="14738" y="54587"/>
                  </a:lnTo>
                  <a:lnTo>
                    <a:pt x="14473" y="54613"/>
                  </a:lnTo>
                  <a:lnTo>
                    <a:pt x="14202" y="54670"/>
                  </a:lnTo>
                  <a:lnTo>
                    <a:pt x="13929" y="54753"/>
                  </a:lnTo>
                  <a:lnTo>
                    <a:pt x="13651" y="54857"/>
                  </a:lnTo>
                  <a:lnTo>
                    <a:pt x="13439" y="54947"/>
                  </a:lnTo>
                  <a:lnTo>
                    <a:pt x="13400" y="54968"/>
                  </a:lnTo>
                  <a:close/>
                  <a:moveTo>
                    <a:pt x="13400" y="57578"/>
                  </a:moveTo>
                  <a:lnTo>
                    <a:pt x="13555" y="57658"/>
                  </a:lnTo>
                  <a:lnTo>
                    <a:pt x="13724" y="57733"/>
                  </a:lnTo>
                  <a:lnTo>
                    <a:pt x="13896" y="57795"/>
                  </a:lnTo>
                  <a:lnTo>
                    <a:pt x="13926" y="57802"/>
                  </a:lnTo>
                  <a:lnTo>
                    <a:pt x="13680" y="57906"/>
                  </a:lnTo>
                  <a:lnTo>
                    <a:pt x="13425" y="58043"/>
                  </a:lnTo>
                  <a:lnTo>
                    <a:pt x="13400" y="58061"/>
                  </a:lnTo>
                  <a:close/>
                  <a:moveTo>
                    <a:pt x="29941" y="38780"/>
                  </a:moveTo>
                  <a:lnTo>
                    <a:pt x="30010" y="38794"/>
                  </a:lnTo>
                  <a:lnTo>
                    <a:pt x="30136" y="38831"/>
                  </a:lnTo>
                  <a:lnTo>
                    <a:pt x="30301" y="38874"/>
                  </a:lnTo>
                  <a:lnTo>
                    <a:pt x="30489" y="38921"/>
                  </a:lnTo>
                  <a:lnTo>
                    <a:pt x="30489" y="38945"/>
                  </a:lnTo>
                  <a:lnTo>
                    <a:pt x="30277" y="38880"/>
                  </a:lnTo>
                  <a:lnTo>
                    <a:pt x="30014" y="388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grpSp>
          <p:nvGrpSpPr>
            <p:cNvPr id="14" name="Группа 39"/>
            <p:cNvGrpSpPr/>
            <p:nvPr/>
          </p:nvGrpSpPr>
          <p:grpSpPr>
            <a:xfrm>
              <a:off x="3874424" y="122569"/>
              <a:ext cx="187153" cy="216573"/>
              <a:chOff x="3874424" y="122569"/>
              <a:chExt cx="187153" cy="216573"/>
            </a:xfrm>
          </p:grpSpPr>
          <p:pic>
            <p:nvPicPr>
              <p:cNvPr id="15" name="Image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4424" y="122569"/>
                <a:ext cx="187153" cy="216573"/>
              </a:xfrm>
              <a:prstGeom prst="rect">
                <a:avLst/>
              </a:prstGeom>
            </p:spPr>
          </p:pic>
          <p:pic>
            <p:nvPicPr>
              <p:cNvPr id="16" name="Image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3089" y="192550"/>
                <a:ext cx="89668" cy="97625"/>
              </a:xfrm>
              <a:prstGeom prst="rect">
                <a:avLst/>
              </a:prstGeom>
            </p:spPr>
          </p:pic>
        </p:grpSp>
      </p:grpSp>
      <p:grpSp>
        <p:nvGrpSpPr>
          <p:cNvPr id="17" name="Группа 42"/>
          <p:cNvGrpSpPr/>
          <p:nvPr/>
        </p:nvGrpSpPr>
        <p:grpSpPr>
          <a:xfrm>
            <a:off x="21622885" y="915234"/>
            <a:ext cx="6566453" cy="5348833"/>
            <a:chOff x="3247005" y="1005538"/>
            <a:chExt cx="2498594" cy="2035279"/>
          </a:xfrm>
        </p:grpSpPr>
        <p:pic>
          <p:nvPicPr>
            <p:cNvPr id="18" name="Image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005" y="1005538"/>
              <a:ext cx="2450064" cy="2035279"/>
            </a:xfrm>
            <a:prstGeom prst="rect">
              <a:avLst/>
            </a:prstGeom>
          </p:spPr>
        </p:pic>
        <p:sp>
          <p:nvSpPr>
            <p:cNvPr id="19" name="object 3"/>
            <p:cNvSpPr/>
            <p:nvPr/>
          </p:nvSpPr>
          <p:spPr>
            <a:xfrm>
              <a:off x="5350774" y="1771772"/>
              <a:ext cx="394825" cy="478621"/>
            </a:xfrm>
            <a:custGeom>
              <a:avLst/>
              <a:gdLst/>
              <a:ahLst/>
              <a:cxnLst/>
              <a:rect l="l" t="t" r="r" b="b"/>
              <a:pathLst>
                <a:path w="394825" h="478621">
                  <a:moveTo>
                    <a:pt x="87965" y="141235"/>
                  </a:moveTo>
                  <a:cubicBezTo>
                    <a:pt x="82119" y="144210"/>
                    <a:pt x="76647" y="164611"/>
                    <a:pt x="73439" y="172645"/>
                  </a:cubicBezTo>
                  <a:cubicBezTo>
                    <a:pt x="72035" y="176163"/>
                    <a:pt x="69879" y="179830"/>
                    <a:pt x="68431" y="183917"/>
                  </a:cubicBezTo>
                  <a:cubicBezTo>
                    <a:pt x="64595" y="194764"/>
                    <a:pt x="53279" y="223139"/>
                    <a:pt x="56746" y="233435"/>
                  </a:cubicBezTo>
                  <a:cubicBezTo>
                    <a:pt x="62758" y="234353"/>
                    <a:pt x="90151" y="237957"/>
                    <a:pt x="94391" y="237327"/>
                  </a:cubicBezTo>
                  <a:cubicBezTo>
                    <a:pt x="103006" y="220572"/>
                    <a:pt x="97563" y="183089"/>
                    <a:pt x="92749" y="164430"/>
                  </a:cubicBezTo>
                  <a:cubicBezTo>
                    <a:pt x="90875" y="157166"/>
                    <a:pt x="90079" y="147355"/>
                    <a:pt x="87965" y="141235"/>
                  </a:cubicBezTo>
                  <a:close/>
                  <a:moveTo>
                    <a:pt x="185720" y="15146"/>
                  </a:moveTo>
                  <a:cubicBezTo>
                    <a:pt x="187725" y="22450"/>
                    <a:pt x="193439" y="35263"/>
                    <a:pt x="196635" y="42674"/>
                  </a:cubicBezTo>
                  <a:cubicBezTo>
                    <a:pt x="203140" y="57777"/>
                    <a:pt x="243529" y="51455"/>
                    <a:pt x="254419" y="42927"/>
                  </a:cubicBezTo>
                  <a:cubicBezTo>
                    <a:pt x="272188" y="29013"/>
                    <a:pt x="255671" y="25240"/>
                    <a:pt x="273971" y="25701"/>
                  </a:cubicBezTo>
                  <a:cubicBezTo>
                    <a:pt x="286815" y="25085"/>
                    <a:pt x="321710" y="35795"/>
                    <a:pt x="334482" y="41098"/>
                  </a:cubicBezTo>
                  <a:cubicBezTo>
                    <a:pt x="350453" y="47729"/>
                    <a:pt x="370662" y="58205"/>
                    <a:pt x="379127" y="74056"/>
                  </a:cubicBezTo>
                  <a:cubicBezTo>
                    <a:pt x="394825" y="103472"/>
                    <a:pt x="363610" y="163285"/>
                    <a:pt x="346589" y="188529"/>
                  </a:cubicBezTo>
                  <a:cubicBezTo>
                    <a:pt x="326508" y="218308"/>
                    <a:pt x="330159" y="197219"/>
                    <a:pt x="332773" y="249325"/>
                  </a:cubicBezTo>
                  <a:cubicBezTo>
                    <a:pt x="333972" y="273207"/>
                    <a:pt x="336109" y="297868"/>
                    <a:pt x="337582" y="321941"/>
                  </a:cubicBezTo>
                  <a:cubicBezTo>
                    <a:pt x="339054" y="346004"/>
                    <a:pt x="341160" y="370286"/>
                    <a:pt x="342759" y="394424"/>
                  </a:cubicBezTo>
                  <a:cubicBezTo>
                    <a:pt x="343285" y="402347"/>
                    <a:pt x="347521" y="440885"/>
                    <a:pt x="345344" y="446839"/>
                  </a:cubicBezTo>
                  <a:cubicBezTo>
                    <a:pt x="342665" y="454162"/>
                    <a:pt x="337190" y="450490"/>
                    <a:pt x="337557" y="458328"/>
                  </a:cubicBezTo>
                  <a:lnTo>
                    <a:pt x="335426" y="455008"/>
                  </a:lnTo>
                  <a:cubicBezTo>
                    <a:pt x="326242" y="459087"/>
                    <a:pt x="265384" y="470607"/>
                    <a:pt x="252583" y="472393"/>
                  </a:cubicBezTo>
                  <a:cubicBezTo>
                    <a:pt x="219228" y="477040"/>
                    <a:pt x="191116" y="478621"/>
                    <a:pt x="157316" y="478192"/>
                  </a:cubicBezTo>
                  <a:cubicBezTo>
                    <a:pt x="130805" y="477738"/>
                    <a:pt x="94533" y="471852"/>
                    <a:pt x="72713" y="456257"/>
                  </a:cubicBezTo>
                  <a:lnTo>
                    <a:pt x="70670" y="459144"/>
                  </a:lnTo>
                  <a:cubicBezTo>
                    <a:pt x="70797" y="448582"/>
                    <a:pt x="68615" y="457798"/>
                    <a:pt x="70530" y="434153"/>
                  </a:cubicBezTo>
                  <a:lnTo>
                    <a:pt x="77071" y="355393"/>
                  </a:lnTo>
                  <a:lnTo>
                    <a:pt x="77893" y="367326"/>
                  </a:lnTo>
                  <a:cubicBezTo>
                    <a:pt x="78091" y="367337"/>
                    <a:pt x="99679" y="362359"/>
                    <a:pt x="103406" y="361686"/>
                  </a:cubicBezTo>
                  <a:cubicBezTo>
                    <a:pt x="124840" y="357819"/>
                    <a:pt x="162032" y="347469"/>
                    <a:pt x="182040" y="340808"/>
                  </a:cubicBezTo>
                  <a:cubicBezTo>
                    <a:pt x="214890" y="329872"/>
                    <a:pt x="242675" y="316847"/>
                    <a:pt x="267048" y="292521"/>
                  </a:cubicBezTo>
                  <a:lnTo>
                    <a:pt x="262800" y="291395"/>
                  </a:lnTo>
                  <a:cubicBezTo>
                    <a:pt x="272487" y="285102"/>
                    <a:pt x="278265" y="294016"/>
                    <a:pt x="290603" y="276325"/>
                  </a:cubicBezTo>
                  <a:cubicBezTo>
                    <a:pt x="297014" y="267131"/>
                    <a:pt x="301996" y="255309"/>
                    <a:pt x="302233" y="243929"/>
                  </a:cubicBezTo>
                  <a:cubicBezTo>
                    <a:pt x="300117" y="239433"/>
                    <a:pt x="302932" y="241784"/>
                    <a:pt x="296715" y="241488"/>
                  </a:cubicBezTo>
                  <a:cubicBezTo>
                    <a:pt x="299598" y="238209"/>
                    <a:pt x="317970" y="226505"/>
                    <a:pt x="321408" y="217937"/>
                  </a:cubicBezTo>
                  <a:cubicBezTo>
                    <a:pt x="265150" y="237647"/>
                    <a:pt x="248835" y="271062"/>
                    <a:pt x="198831" y="193216"/>
                  </a:cubicBezTo>
                  <a:cubicBezTo>
                    <a:pt x="185551" y="172534"/>
                    <a:pt x="177292" y="149364"/>
                    <a:pt x="166568" y="127423"/>
                  </a:cubicBezTo>
                  <a:cubicBezTo>
                    <a:pt x="156730" y="107291"/>
                    <a:pt x="148359" y="75669"/>
                    <a:pt x="140896" y="53882"/>
                  </a:cubicBezTo>
                  <a:cubicBezTo>
                    <a:pt x="137792" y="58137"/>
                    <a:pt x="146585" y="118987"/>
                    <a:pt x="148435" y="127865"/>
                  </a:cubicBezTo>
                  <a:cubicBezTo>
                    <a:pt x="157974" y="173614"/>
                    <a:pt x="176835" y="234249"/>
                    <a:pt x="218948" y="260910"/>
                  </a:cubicBezTo>
                  <a:cubicBezTo>
                    <a:pt x="231735" y="269003"/>
                    <a:pt x="233380" y="271916"/>
                    <a:pt x="248136" y="266418"/>
                  </a:cubicBezTo>
                  <a:cubicBezTo>
                    <a:pt x="246276" y="272225"/>
                    <a:pt x="248655" y="272596"/>
                    <a:pt x="251207" y="278356"/>
                  </a:cubicBezTo>
                  <a:cubicBezTo>
                    <a:pt x="253036" y="282492"/>
                    <a:pt x="253515" y="287323"/>
                    <a:pt x="255286" y="290538"/>
                  </a:cubicBezTo>
                  <a:lnTo>
                    <a:pt x="261615" y="290894"/>
                  </a:lnTo>
                  <a:cubicBezTo>
                    <a:pt x="258163" y="293763"/>
                    <a:pt x="252683" y="294646"/>
                    <a:pt x="241865" y="296295"/>
                  </a:cubicBezTo>
                  <a:cubicBezTo>
                    <a:pt x="199428" y="302772"/>
                    <a:pt x="170981" y="305258"/>
                    <a:pt x="127475" y="306129"/>
                  </a:cubicBezTo>
                  <a:cubicBezTo>
                    <a:pt x="111621" y="306447"/>
                    <a:pt x="95626" y="305701"/>
                    <a:pt x="80287" y="307825"/>
                  </a:cubicBezTo>
                  <a:lnTo>
                    <a:pt x="79952" y="315609"/>
                  </a:lnTo>
                  <a:cubicBezTo>
                    <a:pt x="79066" y="318607"/>
                    <a:pt x="79833" y="317049"/>
                    <a:pt x="78170" y="319327"/>
                  </a:cubicBezTo>
                  <a:lnTo>
                    <a:pt x="78242" y="306659"/>
                  </a:lnTo>
                  <a:cubicBezTo>
                    <a:pt x="61394" y="302476"/>
                    <a:pt x="43185" y="312063"/>
                    <a:pt x="31439" y="295755"/>
                  </a:cubicBezTo>
                  <a:cubicBezTo>
                    <a:pt x="0" y="252115"/>
                    <a:pt x="40467" y="107644"/>
                    <a:pt x="62474" y="62179"/>
                  </a:cubicBezTo>
                  <a:cubicBezTo>
                    <a:pt x="81841" y="22169"/>
                    <a:pt x="130265" y="32378"/>
                    <a:pt x="138506" y="22789"/>
                  </a:cubicBezTo>
                  <a:cubicBezTo>
                    <a:pt x="142552" y="17536"/>
                    <a:pt x="137833" y="6261"/>
                    <a:pt x="146314" y="2509"/>
                  </a:cubicBezTo>
                  <a:cubicBezTo>
                    <a:pt x="151984" y="0"/>
                    <a:pt x="164912" y="219"/>
                    <a:pt x="170622" y="2672"/>
                  </a:cubicBezTo>
                  <a:cubicBezTo>
                    <a:pt x="182023" y="7232"/>
                    <a:pt x="180186" y="4634"/>
                    <a:pt x="185720" y="15146"/>
                  </a:cubicBezTo>
                </a:path>
              </a:pathLst>
            </a:custGeom>
            <a:solidFill>
              <a:srgbClr val="FB984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20" name="object 4"/>
            <p:cNvSpPr/>
            <p:nvPr/>
          </p:nvSpPr>
          <p:spPr>
            <a:xfrm>
              <a:off x="5492422" y="2226780"/>
              <a:ext cx="201114" cy="686959"/>
            </a:xfrm>
            <a:custGeom>
              <a:avLst/>
              <a:gdLst/>
              <a:ahLst/>
              <a:cxnLst/>
              <a:rect l="l" t="t" r="r" b="b"/>
              <a:pathLst>
                <a:path w="201114" h="686959">
                  <a:moveTo>
                    <a:pt x="195909" y="3320"/>
                  </a:moveTo>
                  <a:cubicBezTo>
                    <a:pt x="201115" y="39531"/>
                    <a:pt x="194998" y="136440"/>
                    <a:pt x="192240" y="177343"/>
                  </a:cubicBezTo>
                  <a:cubicBezTo>
                    <a:pt x="190239" y="207054"/>
                    <a:pt x="191549" y="235540"/>
                    <a:pt x="190811" y="265147"/>
                  </a:cubicBezTo>
                  <a:cubicBezTo>
                    <a:pt x="190091" y="294040"/>
                    <a:pt x="188280" y="322838"/>
                    <a:pt x="187625" y="351561"/>
                  </a:cubicBezTo>
                  <a:cubicBezTo>
                    <a:pt x="187280" y="366595"/>
                    <a:pt x="170270" y="675349"/>
                    <a:pt x="163660" y="684216"/>
                  </a:cubicBezTo>
                  <a:cubicBezTo>
                    <a:pt x="154339" y="683090"/>
                    <a:pt x="165644" y="686369"/>
                    <a:pt x="148745" y="686675"/>
                  </a:cubicBezTo>
                  <a:cubicBezTo>
                    <a:pt x="132898" y="686959"/>
                    <a:pt x="112238" y="686787"/>
                    <a:pt x="97111" y="681995"/>
                  </a:cubicBezTo>
                  <a:cubicBezTo>
                    <a:pt x="90332" y="682258"/>
                    <a:pt x="90806" y="670953"/>
                    <a:pt x="89972" y="664866"/>
                  </a:cubicBezTo>
                  <a:lnTo>
                    <a:pt x="56114" y="417820"/>
                  </a:lnTo>
                  <a:cubicBezTo>
                    <a:pt x="53708" y="398721"/>
                    <a:pt x="43877" y="338551"/>
                    <a:pt x="43665" y="326505"/>
                  </a:cubicBezTo>
                  <a:lnTo>
                    <a:pt x="41375" y="325083"/>
                  </a:lnTo>
                  <a:cubicBezTo>
                    <a:pt x="43701" y="315421"/>
                    <a:pt x="37905" y="297896"/>
                    <a:pt x="36591" y="287370"/>
                  </a:cubicBezTo>
                  <a:cubicBezTo>
                    <a:pt x="35010" y="274698"/>
                    <a:pt x="33160" y="262976"/>
                    <a:pt x="31523" y="250408"/>
                  </a:cubicBezTo>
                  <a:cubicBezTo>
                    <a:pt x="30622" y="243485"/>
                    <a:pt x="31148" y="236657"/>
                    <a:pt x="30262" y="229877"/>
                  </a:cubicBezTo>
                  <a:cubicBezTo>
                    <a:pt x="29459" y="223755"/>
                    <a:pt x="27534" y="217674"/>
                    <a:pt x="27055" y="211687"/>
                  </a:cubicBezTo>
                  <a:cubicBezTo>
                    <a:pt x="26076" y="199555"/>
                    <a:pt x="26090" y="184356"/>
                    <a:pt x="23134" y="172721"/>
                  </a:cubicBezTo>
                  <a:cubicBezTo>
                    <a:pt x="20849" y="163728"/>
                    <a:pt x="19628" y="167498"/>
                    <a:pt x="19289" y="155697"/>
                  </a:cubicBezTo>
                  <a:cubicBezTo>
                    <a:pt x="19149" y="150729"/>
                    <a:pt x="17284" y="142103"/>
                    <a:pt x="16233" y="137016"/>
                  </a:cubicBezTo>
                  <a:cubicBezTo>
                    <a:pt x="13849" y="125506"/>
                    <a:pt x="13129" y="111564"/>
                    <a:pt x="11754" y="99548"/>
                  </a:cubicBezTo>
                  <a:cubicBezTo>
                    <a:pt x="10934" y="92376"/>
                    <a:pt x="9425" y="87908"/>
                    <a:pt x="8400" y="81432"/>
                  </a:cubicBezTo>
                  <a:lnTo>
                    <a:pt x="4425" y="41699"/>
                  </a:lnTo>
                  <a:cubicBezTo>
                    <a:pt x="3989" y="39027"/>
                    <a:pt x="3219" y="35781"/>
                    <a:pt x="2596" y="33311"/>
                  </a:cubicBezTo>
                  <a:cubicBezTo>
                    <a:pt x="1289" y="28130"/>
                    <a:pt x="1181" y="29865"/>
                    <a:pt x="0" y="26241"/>
                  </a:cubicBezTo>
                  <a:cubicBezTo>
                    <a:pt x="5318" y="24012"/>
                    <a:pt x="12784" y="24530"/>
                    <a:pt x="15668" y="23184"/>
                  </a:cubicBezTo>
                  <a:cubicBezTo>
                    <a:pt x="49468" y="23613"/>
                    <a:pt x="77580" y="22032"/>
                    <a:pt x="110935" y="17385"/>
                  </a:cubicBezTo>
                  <a:cubicBezTo>
                    <a:pt x="123736" y="15599"/>
                    <a:pt x="184594" y="4079"/>
                    <a:pt x="193778" y="0"/>
                  </a:cubicBezTo>
                  <a:close/>
                </a:path>
              </a:pathLst>
            </a:custGeom>
            <a:solidFill>
              <a:srgbClr val="223F7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21" name="object 5"/>
            <p:cNvSpPr/>
            <p:nvPr/>
          </p:nvSpPr>
          <p:spPr>
            <a:xfrm>
              <a:off x="5353686" y="2316442"/>
              <a:ext cx="175525" cy="599489"/>
            </a:xfrm>
            <a:custGeom>
              <a:avLst/>
              <a:gdLst/>
              <a:ahLst/>
              <a:cxnLst/>
              <a:rect l="l" t="t" r="r" b="b"/>
              <a:pathLst>
                <a:path w="175525" h="599489">
                  <a:moveTo>
                    <a:pt x="164149" y="343454"/>
                  </a:moveTo>
                  <a:cubicBezTo>
                    <a:pt x="157367" y="392446"/>
                    <a:pt x="118256" y="519472"/>
                    <a:pt x="94637" y="571780"/>
                  </a:cubicBezTo>
                  <a:cubicBezTo>
                    <a:pt x="83391" y="596681"/>
                    <a:pt x="87700" y="587581"/>
                    <a:pt x="76557" y="597574"/>
                  </a:cubicBezTo>
                  <a:cubicBezTo>
                    <a:pt x="73900" y="593337"/>
                    <a:pt x="74357" y="596112"/>
                    <a:pt x="73854" y="599489"/>
                  </a:cubicBezTo>
                  <a:cubicBezTo>
                    <a:pt x="64371" y="596307"/>
                    <a:pt x="53312" y="595112"/>
                    <a:pt x="48797" y="593712"/>
                  </a:cubicBezTo>
                  <a:cubicBezTo>
                    <a:pt x="42569" y="591782"/>
                    <a:pt x="47441" y="591987"/>
                    <a:pt x="40522" y="590838"/>
                  </a:cubicBezTo>
                  <a:cubicBezTo>
                    <a:pt x="19577" y="587357"/>
                    <a:pt x="22986" y="582969"/>
                    <a:pt x="7635" y="581288"/>
                  </a:cubicBezTo>
                  <a:cubicBezTo>
                    <a:pt x="6883" y="575978"/>
                    <a:pt x="8341" y="576396"/>
                    <a:pt x="4810" y="573376"/>
                  </a:cubicBezTo>
                  <a:cubicBezTo>
                    <a:pt x="0" y="566708"/>
                    <a:pt x="6199" y="549366"/>
                    <a:pt x="7786" y="541201"/>
                  </a:cubicBezTo>
                  <a:cubicBezTo>
                    <a:pt x="14054" y="508917"/>
                    <a:pt x="20559" y="471901"/>
                    <a:pt x="24357" y="439679"/>
                  </a:cubicBezTo>
                  <a:cubicBezTo>
                    <a:pt x="27032" y="417002"/>
                    <a:pt x="29920" y="391669"/>
                    <a:pt x="33397" y="369270"/>
                  </a:cubicBezTo>
                  <a:cubicBezTo>
                    <a:pt x="36968" y="346255"/>
                    <a:pt x="37914" y="320760"/>
                    <a:pt x="40464" y="297382"/>
                  </a:cubicBezTo>
                  <a:cubicBezTo>
                    <a:pt x="45759" y="248778"/>
                    <a:pt x="46746" y="199209"/>
                    <a:pt x="51051" y="150742"/>
                  </a:cubicBezTo>
                  <a:cubicBezTo>
                    <a:pt x="52866" y="130359"/>
                    <a:pt x="56098" y="6454"/>
                    <a:pt x="58738" y="0"/>
                  </a:cubicBezTo>
                  <a:cubicBezTo>
                    <a:pt x="60635" y="8496"/>
                    <a:pt x="53759" y="34145"/>
                    <a:pt x="58630" y="43206"/>
                  </a:cubicBezTo>
                  <a:cubicBezTo>
                    <a:pt x="62572" y="40122"/>
                    <a:pt x="59609" y="31182"/>
                    <a:pt x="62236" y="20613"/>
                  </a:cubicBezTo>
                  <a:cubicBezTo>
                    <a:pt x="64414" y="26060"/>
                    <a:pt x="64656" y="31529"/>
                    <a:pt x="66844" y="37602"/>
                  </a:cubicBezTo>
                  <a:cubicBezTo>
                    <a:pt x="69332" y="44509"/>
                    <a:pt x="71500" y="45190"/>
                    <a:pt x="74736" y="50832"/>
                  </a:cubicBezTo>
                  <a:cubicBezTo>
                    <a:pt x="84247" y="67395"/>
                    <a:pt x="105876" y="118717"/>
                    <a:pt x="116331" y="136652"/>
                  </a:cubicBezTo>
                  <a:cubicBezTo>
                    <a:pt x="121792" y="146012"/>
                    <a:pt x="126003" y="155160"/>
                    <a:pt x="131371" y="164771"/>
                  </a:cubicBezTo>
                  <a:cubicBezTo>
                    <a:pt x="137145" y="175118"/>
                    <a:pt x="139252" y="184911"/>
                    <a:pt x="144252" y="194057"/>
                  </a:cubicBezTo>
                  <a:lnTo>
                    <a:pt x="158313" y="223512"/>
                  </a:lnTo>
                  <a:cubicBezTo>
                    <a:pt x="162436" y="233268"/>
                    <a:pt x="167957" y="241078"/>
                    <a:pt x="174221" y="249411"/>
                  </a:cubicBezTo>
                  <a:cubicBezTo>
                    <a:pt x="175525" y="253548"/>
                    <a:pt x="160358" y="342168"/>
                    <a:pt x="160729" y="347464"/>
                  </a:cubicBezTo>
                  <a:close/>
                </a:path>
              </a:pathLst>
            </a:custGeom>
            <a:solidFill>
              <a:srgbClr val="223F7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22" name="object 6"/>
            <p:cNvSpPr/>
            <p:nvPr/>
          </p:nvSpPr>
          <p:spPr>
            <a:xfrm>
              <a:off x="5406688" y="2228029"/>
              <a:ext cx="129434" cy="438180"/>
            </a:xfrm>
            <a:custGeom>
              <a:avLst/>
              <a:gdLst/>
              <a:ahLst/>
              <a:cxnLst/>
              <a:rect l="l" t="t" r="r" b="b"/>
              <a:pathLst>
                <a:path w="129434" h="438180">
                  <a:moveTo>
                    <a:pt x="101402" y="21935"/>
                  </a:moveTo>
                  <a:cubicBezTo>
                    <a:pt x="98518" y="23281"/>
                    <a:pt x="94472" y="23238"/>
                    <a:pt x="89154" y="25470"/>
                  </a:cubicBezTo>
                  <a:cubicBezTo>
                    <a:pt x="89382" y="26169"/>
                    <a:pt x="89629" y="37191"/>
                    <a:pt x="90159" y="40450"/>
                  </a:cubicBezTo>
                  <a:lnTo>
                    <a:pt x="96041" y="80183"/>
                  </a:lnTo>
                  <a:cubicBezTo>
                    <a:pt x="106787" y="147957"/>
                    <a:pt x="118603" y="213174"/>
                    <a:pt x="127098" y="281351"/>
                  </a:cubicBezTo>
                  <a:cubicBezTo>
                    <a:pt x="128409" y="291877"/>
                    <a:pt x="129435" y="314172"/>
                    <a:pt x="127109" y="323834"/>
                  </a:cubicBezTo>
                  <a:cubicBezTo>
                    <a:pt x="127290" y="332083"/>
                    <a:pt x="124506" y="341309"/>
                    <a:pt x="122883" y="349574"/>
                  </a:cubicBezTo>
                  <a:cubicBezTo>
                    <a:pt x="120960" y="359370"/>
                    <a:pt x="120259" y="367766"/>
                    <a:pt x="119312" y="377687"/>
                  </a:cubicBezTo>
                  <a:cubicBezTo>
                    <a:pt x="117887" y="392634"/>
                    <a:pt x="115485" y="417989"/>
                    <a:pt x="111147" y="431867"/>
                  </a:cubicBezTo>
                  <a:lnTo>
                    <a:pt x="106373" y="438181"/>
                  </a:lnTo>
                  <a:cubicBezTo>
                    <a:pt x="106002" y="432889"/>
                    <a:pt x="121490" y="342277"/>
                    <a:pt x="120187" y="338141"/>
                  </a:cubicBezTo>
                  <a:cubicBezTo>
                    <a:pt x="113923" y="329811"/>
                    <a:pt x="102320" y="315814"/>
                    <a:pt x="98202" y="306054"/>
                  </a:cubicBezTo>
                  <a:cubicBezTo>
                    <a:pt x="71072" y="249232"/>
                    <a:pt x="34863" y="184388"/>
                    <a:pt x="13842" y="126015"/>
                  </a:cubicBezTo>
                  <a:cubicBezTo>
                    <a:pt x="11654" y="119942"/>
                    <a:pt x="11412" y="114473"/>
                    <a:pt x="9234" y="109026"/>
                  </a:cubicBezTo>
                  <a:cubicBezTo>
                    <a:pt x="7979" y="119913"/>
                    <a:pt x="8813" y="130285"/>
                    <a:pt x="4872" y="133370"/>
                  </a:cubicBezTo>
                  <a:cubicBezTo>
                    <a:pt x="0" y="124308"/>
                    <a:pt x="3791" y="97549"/>
                    <a:pt x="4939" y="88413"/>
                  </a:cubicBezTo>
                  <a:cubicBezTo>
                    <a:pt x="5383" y="67021"/>
                    <a:pt x="12525" y="20818"/>
                    <a:pt x="14756" y="2887"/>
                  </a:cubicBezTo>
                  <a:lnTo>
                    <a:pt x="16799" y="0"/>
                  </a:lnTo>
                  <a:cubicBezTo>
                    <a:pt x="38619" y="15595"/>
                    <a:pt x="74891" y="21481"/>
                    <a:pt x="101402" y="21935"/>
                  </a:cubicBezTo>
                </a:path>
              </a:pathLst>
            </a:custGeom>
            <a:solidFill>
              <a:srgbClr val="2237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23" name="object 7"/>
            <p:cNvSpPr/>
            <p:nvPr/>
          </p:nvSpPr>
          <p:spPr>
            <a:xfrm>
              <a:off x="5277006" y="2889818"/>
              <a:ext cx="443484" cy="57106"/>
            </a:xfrm>
            <a:custGeom>
              <a:avLst/>
              <a:gdLst/>
              <a:ahLst/>
              <a:cxnLst/>
              <a:rect l="l" t="t" r="r" b="b"/>
              <a:pathLst>
                <a:path w="443484" h="57106">
                  <a:moveTo>
                    <a:pt x="304829" y="57106"/>
                  </a:moveTo>
                  <a:cubicBezTo>
                    <a:pt x="296474" y="57085"/>
                    <a:pt x="310729" y="26060"/>
                    <a:pt x="312527" y="18957"/>
                  </a:cubicBezTo>
                  <a:cubicBezTo>
                    <a:pt x="327654" y="23749"/>
                    <a:pt x="348314" y="23921"/>
                    <a:pt x="364161" y="23637"/>
                  </a:cubicBezTo>
                  <a:cubicBezTo>
                    <a:pt x="381060" y="23331"/>
                    <a:pt x="369755" y="20052"/>
                    <a:pt x="379076" y="21178"/>
                  </a:cubicBezTo>
                  <a:lnTo>
                    <a:pt x="396763" y="26647"/>
                  </a:lnTo>
                  <a:cubicBezTo>
                    <a:pt x="413283" y="28288"/>
                    <a:pt x="440121" y="28176"/>
                    <a:pt x="442054" y="44700"/>
                  </a:cubicBezTo>
                  <a:lnTo>
                    <a:pt x="443484" y="56940"/>
                  </a:lnTo>
                  <a:close/>
                  <a:moveTo>
                    <a:pt x="144983" y="56991"/>
                  </a:moveTo>
                  <a:lnTo>
                    <a:pt x="0" y="56991"/>
                  </a:lnTo>
                  <a:lnTo>
                    <a:pt x="0" y="46734"/>
                  </a:lnTo>
                  <a:cubicBezTo>
                    <a:pt x="3575" y="36619"/>
                    <a:pt x="5159" y="33984"/>
                    <a:pt x="19383" y="30833"/>
                  </a:cubicBezTo>
                  <a:cubicBezTo>
                    <a:pt x="34704" y="27438"/>
                    <a:pt x="78789" y="16710"/>
                    <a:pt x="81490" y="0"/>
                  </a:cubicBezTo>
                  <a:cubicBezTo>
                    <a:pt x="85021" y="3020"/>
                    <a:pt x="83563" y="2602"/>
                    <a:pt x="84315" y="7912"/>
                  </a:cubicBezTo>
                  <a:cubicBezTo>
                    <a:pt x="99666" y="9593"/>
                    <a:pt x="96257" y="13981"/>
                    <a:pt x="117202" y="17462"/>
                  </a:cubicBezTo>
                  <a:cubicBezTo>
                    <a:pt x="124121" y="18611"/>
                    <a:pt x="119249" y="18406"/>
                    <a:pt x="125477" y="20336"/>
                  </a:cubicBezTo>
                  <a:cubicBezTo>
                    <a:pt x="129992" y="21736"/>
                    <a:pt x="141051" y="22931"/>
                    <a:pt x="150534" y="26113"/>
                  </a:cubicBezTo>
                  <a:cubicBezTo>
                    <a:pt x="150246" y="30462"/>
                    <a:pt x="148111" y="43098"/>
                    <a:pt x="149440" y="45698"/>
                  </a:cubicBezTo>
                </a:path>
              </a:pathLst>
            </a:custGeom>
            <a:solidFill>
              <a:srgbClr val="2A355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24" name="object 8"/>
            <p:cNvSpPr/>
            <p:nvPr/>
          </p:nvSpPr>
          <p:spPr>
            <a:xfrm>
              <a:off x="5486400" y="1567019"/>
              <a:ext cx="175504" cy="168239"/>
            </a:xfrm>
            <a:custGeom>
              <a:avLst/>
              <a:gdLst/>
              <a:ahLst/>
              <a:cxnLst/>
              <a:rect l="l" t="t" r="r" b="b"/>
              <a:pathLst>
                <a:path w="175504" h="168239">
                  <a:moveTo>
                    <a:pt x="123462" y="168239"/>
                  </a:moveTo>
                  <a:cubicBezTo>
                    <a:pt x="122043" y="153503"/>
                    <a:pt x="129293" y="139172"/>
                    <a:pt x="115442" y="133337"/>
                  </a:cubicBezTo>
                  <a:cubicBezTo>
                    <a:pt x="98820" y="126328"/>
                    <a:pt x="92970" y="130921"/>
                    <a:pt x="91152" y="110545"/>
                  </a:cubicBezTo>
                  <a:cubicBezTo>
                    <a:pt x="88268" y="78173"/>
                    <a:pt x="58194" y="91565"/>
                    <a:pt x="24487" y="83019"/>
                  </a:cubicBezTo>
                  <a:cubicBezTo>
                    <a:pt x="0" y="77349"/>
                    <a:pt x="1936" y="20934"/>
                    <a:pt x="49615" y="21301"/>
                  </a:cubicBezTo>
                  <a:cubicBezTo>
                    <a:pt x="84052" y="28756"/>
                    <a:pt x="107226" y="0"/>
                    <a:pt x="154616" y="44528"/>
                  </a:cubicBezTo>
                  <a:cubicBezTo>
                    <a:pt x="155718" y="45568"/>
                    <a:pt x="156833" y="46645"/>
                    <a:pt x="157964" y="47760"/>
                  </a:cubicBezTo>
                  <a:cubicBezTo>
                    <a:pt x="158375" y="48682"/>
                    <a:pt x="159778" y="47541"/>
                    <a:pt x="160599" y="44662"/>
                  </a:cubicBezTo>
                  <a:cubicBezTo>
                    <a:pt x="161334" y="42073"/>
                    <a:pt x="160531" y="37714"/>
                    <a:pt x="162176" y="38282"/>
                  </a:cubicBezTo>
                  <a:cubicBezTo>
                    <a:pt x="163595" y="38768"/>
                    <a:pt x="164343" y="49183"/>
                    <a:pt x="161852" y="56779"/>
                  </a:cubicBezTo>
                  <a:cubicBezTo>
                    <a:pt x="161438" y="58046"/>
                    <a:pt x="172792" y="59742"/>
                    <a:pt x="173249" y="60897"/>
                  </a:cubicBezTo>
                  <a:cubicBezTo>
                    <a:pt x="173528" y="61600"/>
                    <a:pt x="162417" y="60134"/>
                    <a:pt x="164959" y="64706"/>
                  </a:cubicBezTo>
                  <a:cubicBezTo>
                    <a:pt x="175504" y="83681"/>
                    <a:pt x="170345" y="91501"/>
                    <a:pt x="159894" y="114368"/>
                  </a:cubicBezTo>
                  <a:close/>
                </a:path>
              </a:pathLst>
            </a:custGeom>
            <a:solidFill>
              <a:srgbClr val="36415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25" name="object 9"/>
            <p:cNvSpPr/>
            <p:nvPr/>
          </p:nvSpPr>
          <p:spPr>
            <a:xfrm>
              <a:off x="5506142" y="1645192"/>
              <a:ext cx="109551" cy="116006"/>
            </a:xfrm>
            <a:custGeom>
              <a:avLst/>
              <a:gdLst/>
              <a:ahLst/>
              <a:cxnLst/>
              <a:rect l="l" t="t" r="r" b="b"/>
              <a:pathLst>
                <a:path w="109551" h="116006">
                  <a:moveTo>
                    <a:pt x="103720" y="90066"/>
                  </a:moveTo>
                  <a:lnTo>
                    <a:pt x="103331" y="91901"/>
                  </a:lnTo>
                  <a:cubicBezTo>
                    <a:pt x="91375" y="102946"/>
                    <a:pt x="90076" y="106345"/>
                    <a:pt x="72439" y="111043"/>
                  </a:cubicBezTo>
                  <a:cubicBezTo>
                    <a:pt x="61312" y="114006"/>
                    <a:pt x="36695" y="116007"/>
                    <a:pt x="25978" y="113307"/>
                  </a:cubicBezTo>
                  <a:cubicBezTo>
                    <a:pt x="24689" y="104926"/>
                    <a:pt x="24667" y="101747"/>
                    <a:pt x="18936" y="95005"/>
                  </a:cubicBezTo>
                  <a:cubicBezTo>
                    <a:pt x="15099" y="90494"/>
                    <a:pt x="8877" y="84017"/>
                    <a:pt x="2610" y="84978"/>
                  </a:cubicBezTo>
                  <a:lnTo>
                    <a:pt x="1126" y="85263"/>
                  </a:lnTo>
                  <a:cubicBezTo>
                    <a:pt x="1850" y="72065"/>
                    <a:pt x="0" y="56946"/>
                    <a:pt x="587" y="42520"/>
                  </a:cubicBezTo>
                  <a:cubicBezTo>
                    <a:pt x="1026" y="31814"/>
                    <a:pt x="5019" y="13047"/>
                    <a:pt x="4745" y="4846"/>
                  </a:cubicBezTo>
                  <a:cubicBezTo>
                    <a:pt x="38452" y="13392"/>
                    <a:pt x="68526" y="0"/>
                    <a:pt x="71410" y="32372"/>
                  </a:cubicBezTo>
                  <a:cubicBezTo>
                    <a:pt x="73224" y="52748"/>
                    <a:pt x="79078" y="48155"/>
                    <a:pt x="95700" y="55164"/>
                  </a:cubicBezTo>
                  <a:cubicBezTo>
                    <a:pt x="109551" y="60999"/>
                    <a:pt x="102301" y="75330"/>
                    <a:pt x="103720" y="90066"/>
                  </a:cubicBezTo>
                </a:path>
              </a:pathLst>
            </a:custGeom>
            <a:solidFill>
              <a:srgbClr val="FFB2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26" name="object 10"/>
            <p:cNvSpPr/>
            <p:nvPr/>
          </p:nvSpPr>
          <p:spPr>
            <a:xfrm>
              <a:off x="5426006" y="2062666"/>
              <a:ext cx="191815" cy="76442"/>
            </a:xfrm>
            <a:custGeom>
              <a:avLst/>
              <a:gdLst/>
              <a:ahLst/>
              <a:cxnLst/>
              <a:rect l="l" t="t" r="r" b="b"/>
              <a:pathLst>
                <a:path w="191815" h="76442">
                  <a:moveTo>
                    <a:pt x="1839" y="64499"/>
                  </a:moveTo>
                  <a:cubicBezTo>
                    <a:pt x="0" y="53864"/>
                    <a:pt x="2588" y="39510"/>
                    <a:pt x="2938" y="28433"/>
                  </a:cubicBezTo>
                  <a:cubicBezTo>
                    <a:pt x="4601" y="26155"/>
                    <a:pt x="3834" y="27713"/>
                    <a:pt x="4720" y="24715"/>
                  </a:cubicBezTo>
                  <a:lnTo>
                    <a:pt x="5055" y="16931"/>
                  </a:lnTo>
                  <a:cubicBezTo>
                    <a:pt x="20394" y="14807"/>
                    <a:pt x="36389" y="15553"/>
                    <a:pt x="52243" y="15235"/>
                  </a:cubicBezTo>
                  <a:cubicBezTo>
                    <a:pt x="95749" y="14364"/>
                    <a:pt x="124196" y="11878"/>
                    <a:pt x="166633" y="5401"/>
                  </a:cubicBezTo>
                  <a:cubicBezTo>
                    <a:pt x="177451" y="3752"/>
                    <a:pt x="182931" y="2869"/>
                    <a:pt x="186383" y="0"/>
                  </a:cubicBezTo>
                  <a:lnTo>
                    <a:pt x="187568" y="501"/>
                  </a:lnTo>
                  <a:lnTo>
                    <a:pt x="191816" y="1627"/>
                  </a:lnTo>
                  <a:cubicBezTo>
                    <a:pt x="167443" y="25953"/>
                    <a:pt x="139658" y="38978"/>
                    <a:pt x="106808" y="49914"/>
                  </a:cubicBezTo>
                  <a:cubicBezTo>
                    <a:pt x="86800" y="56575"/>
                    <a:pt x="49608" y="66925"/>
                    <a:pt x="28174" y="70792"/>
                  </a:cubicBezTo>
                  <a:cubicBezTo>
                    <a:pt x="24447" y="71465"/>
                    <a:pt x="2859" y="76443"/>
                    <a:pt x="2661" y="76432"/>
                  </a:cubicBezTo>
                  <a:close/>
                </a:path>
              </a:pathLst>
            </a:custGeom>
            <a:solidFill>
              <a:srgbClr val="EE7D2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27" name="object 11"/>
            <p:cNvSpPr/>
            <p:nvPr/>
          </p:nvSpPr>
          <p:spPr>
            <a:xfrm>
              <a:off x="5488566" y="1825654"/>
              <a:ext cx="183615" cy="218033"/>
            </a:xfrm>
            <a:custGeom>
              <a:avLst/>
              <a:gdLst/>
              <a:ahLst/>
              <a:cxnLst/>
              <a:rect l="l" t="t" r="r" b="b"/>
              <a:pathLst>
                <a:path w="183615" h="218033">
                  <a:moveTo>
                    <a:pt x="158923" y="187606"/>
                  </a:moveTo>
                  <a:cubicBezTo>
                    <a:pt x="152444" y="195613"/>
                    <a:pt x="120766" y="212173"/>
                    <a:pt x="110344" y="212536"/>
                  </a:cubicBezTo>
                  <a:cubicBezTo>
                    <a:pt x="95588" y="218034"/>
                    <a:pt x="93943" y="215121"/>
                    <a:pt x="81156" y="207028"/>
                  </a:cubicBezTo>
                  <a:cubicBezTo>
                    <a:pt x="39043" y="180367"/>
                    <a:pt x="20182" y="119732"/>
                    <a:pt x="10643" y="73983"/>
                  </a:cubicBezTo>
                  <a:cubicBezTo>
                    <a:pt x="8793" y="65105"/>
                    <a:pt x="0" y="4255"/>
                    <a:pt x="3104" y="0"/>
                  </a:cubicBezTo>
                  <a:cubicBezTo>
                    <a:pt x="10567" y="21787"/>
                    <a:pt x="18938" y="53409"/>
                    <a:pt x="28776" y="73541"/>
                  </a:cubicBezTo>
                  <a:cubicBezTo>
                    <a:pt x="39500" y="95482"/>
                    <a:pt x="47759" y="118652"/>
                    <a:pt x="61039" y="139334"/>
                  </a:cubicBezTo>
                  <a:cubicBezTo>
                    <a:pt x="111043" y="217180"/>
                    <a:pt x="127358" y="183765"/>
                    <a:pt x="183616" y="164055"/>
                  </a:cubicBezTo>
                  <a:cubicBezTo>
                    <a:pt x="180178" y="172623"/>
                    <a:pt x="161806" y="184327"/>
                    <a:pt x="158923" y="187606"/>
                  </a:cubicBezTo>
                </a:path>
              </a:pathLst>
            </a:custGeom>
            <a:solidFill>
              <a:srgbClr val="EE7D2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28" name="object 12"/>
            <p:cNvSpPr/>
            <p:nvPr/>
          </p:nvSpPr>
          <p:spPr>
            <a:xfrm>
              <a:off x="5536494" y="1741810"/>
              <a:ext cx="88251" cy="87739"/>
            </a:xfrm>
            <a:custGeom>
              <a:avLst/>
              <a:gdLst/>
              <a:ahLst/>
              <a:cxnLst/>
              <a:rect l="l" t="t" r="r" b="b"/>
              <a:pathLst>
                <a:path w="88251" h="87739">
                  <a:moveTo>
                    <a:pt x="88251" y="55663"/>
                  </a:moveTo>
                  <a:cubicBezTo>
                    <a:pt x="69951" y="55202"/>
                    <a:pt x="86468" y="58975"/>
                    <a:pt x="68699" y="72889"/>
                  </a:cubicBezTo>
                  <a:cubicBezTo>
                    <a:pt x="57809" y="81417"/>
                    <a:pt x="17420" y="87739"/>
                    <a:pt x="10915" y="72636"/>
                  </a:cubicBezTo>
                  <a:cubicBezTo>
                    <a:pt x="7719" y="65225"/>
                    <a:pt x="2005" y="52412"/>
                    <a:pt x="0" y="45108"/>
                  </a:cubicBezTo>
                  <a:cubicBezTo>
                    <a:pt x="20379" y="43285"/>
                    <a:pt x="30053" y="46511"/>
                    <a:pt x="48233" y="33321"/>
                  </a:cubicBezTo>
                  <a:cubicBezTo>
                    <a:pt x="53363" y="29598"/>
                    <a:pt x="58921" y="23543"/>
                    <a:pt x="63219" y="19051"/>
                  </a:cubicBezTo>
                  <a:cubicBezTo>
                    <a:pt x="71089" y="10832"/>
                    <a:pt x="70379" y="3503"/>
                    <a:pt x="73116" y="0"/>
                  </a:cubicBezTo>
                  <a:cubicBezTo>
                    <a:pt x="73407" y="12542"/>
                    <a:pt x="73364" y="19966"/>
                    <a:pt x="74970" y="32616"/>
                  </a:cubicBezTo>
                  <a:cubicBezTo>
                    <a:pt x="75618" y="37734"/>
                    <a:pt x="76648" y="42871"/>
                    <a:pt x="77713" y="47898"/>
                  </a:cubicBezTo>
                  <a:cubicBezTo>
                    <a:pt x="79823" y="57819"/>
                    <a:pt x="81497" y="51314"/>
                    <a:pt x="88251" y="55663"/>
                  </a:cubicBezTo>
                </a:path>
              </a:pathLst>
            </a:custGeom>
            <a:solidFill>
              <a:srgbClr val="FEB27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29" name="object 13"/>
            <p:cNvSpPr/>
            <p:nvPr/>
          </p:nvSpPr>
          <p:spPr>
            <a:xfrm>
              <a:off x="5404053" y="1913007"/>
              <a:ext cx="49727" cy="96722"/>
            </a:xfrm>
            <a:custGeom>
              <a:avLst/>
              <a:gdLst/>
              <a:ahLst/>
              <a:cxnLst/>
              <a:rect l="l" t="t" r="r" b="b"/>
              <a:pathLst>
                <a:path w="49727" h="96722">
                  <a:moveTo>
                    <a:pt x="34686" y="0"/>
                  </a:moveTo>
                  <a:cubicBezTo>
                    <a:pt x="36800" y="6120"/>
                    <a:pt x="37596" y="15931"/>
                    <a:pt x="39470" y="23195"/>
                  </a:cubicBezTo>
                  <a:cubicBezTo>
                    <a:pt x="44284" y="41854"/>
                    <a:pt x="49727" y="79337"/>
                    <a:pt x="41112" y="96092"/>
                  </a:cubicBezTo>
                  <a:cubicBezTo>
                    <a:pt x="36872" y="96722"/>
                    <a:pt x="9479" y="93118"/>
                    <a:pt x="3467" y="92200"/>
                  </a:cubicBezTo>
                  <a:cubicBezTo>
                    <a:pt x="0" y="81904"/>
                    <a:pt x="11316" y="53529"/>
                    <a:pt x="15152" y="42682"/>
                  </a:cubicBezTo>
                  <a:cubicBezTo>
                    <a:pt x="16600" y="38595"/>
                    <a:pt x="18756" y="34928"/>
                    <a:pt x="20160" y="31410"/>
                  </a:cubicBezTo>
                  <a:cubicBezTo>
                    <a:pt x="23368" y="23376"/>
                    <a:pt x="28840" y="2975"/>
                    <a:pt x="34686" y="0"/>
                  </a:cubicBezTo>
                </a:path>
              </a:pathLst>
            </a:custGeom>
            <a:solidFill>
              <a:srgbClr val="EE7D2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30" name="object 14"/>
            <p:cNvSpPr/>
            <p:nvPr/>
          </p:nvSpPr>
          <p:spPr>
            <a:xfrm>
              <a:off x="5508752" y="1729209"/>
              <a:ext cx="100858" cy="59112"/>
            </a:xfrm>
            <a:custGeom>
              <a:avLst/>
              <a:gdLst/>
              <a:ahLst/>
              <a:cxnLst/>
              <a:rect l="l" t="t" r="r" b="b"/>
              <a:pathLst>
                <a:path w="100858" h="59112">
                  <a:moveTo>
                    <a:pt x="100721" y="7884"/>
                  </a:moveTo>
                  <a:lnTo>
                    <a:pt x="100858" y="12601"/>
                  </a:lnTo>
                  <a:cubicBezTo>
                    <a:pt x="98121" y="16104"/>
                    <a:pt x="98831" y="23433"/>
                    <a:pt x="90961" y="31652"/>
                  </a:cubicBezTo>
                  <a:cubicBezTo>
                    <a:pt x="86663" y="36144"/>
                    <a:pt x="81105" y="42199"/>
                    <a:pt x="75975" y="45922"/>
                  </a:cubicBezTo>
                  <a:cubicBezTo>
                    <a:pt x="57795" y="59112"/>
                    <a:pt x="48121" y="55886"/>
                    <a:pt x="27742" y="57709"/>
                  </a:cubicBezTo>
                  <a:cubicBezTo>
                    <a:pt x="22208" y="47197"/>
                    <a:pt x="24045" y="49795"/>
                    <a:pt x="12644" y="45235"/>
                  </a:cubicBezTo>
                  <a:lnTo>
                    <a:pt x="17399" y="45101"/>
                  </a:lnTo>
                  <a:cubicBezTo>
                    <a:pt x="18389" y="35226"/>
                    <a:pt x="20434" y="24991"/>
                    <a:pt x="14818" y="16333"/>
                  </a:cubicBezTo>
                  <a:cubicBezTo>
                    <a:pt x="10164" y="9152"/>
                    <a:pt x="2294" y="5555"/>
                    <a:pt x="0" y="961"/>
                  </a:cubicBezTo>
                  <a:cubicBezTo>
                    <a:pt x="6267" y="0"/>
                    <a:pt x="12489" y="6477"/>
                    <a:pt x="16326" y="10988"/>
                  </a:cubicBezTo>
                  <a:cubicBezTo>
                    <a:pt x="22057" y="17730"/>
                    <a:pt x="22079" y="20909"/>
                    <a:pt x="23368" y="29290"/>
                  </a:cubicBezTo>
                  <a:cubicBezTo>
                    <a:pt x="34085" y="31990"/>
                    <a:pt x="58702" y="29989"/>
                    <a:pt x="69829" y="27026"/>
                  </a:cubicBezTo>
                  <a:cubicBezTo>
                    <a:pt x="87466" y="22328"/>
                    <a:pt x="88765" y="18929"/>
                    <a:pt x="100721" y="7884"/>
                  </a:cubicBezTo>
                </a:path>
              </a:pathLst>
            </a:custGeom>
            <a:solidFill>
              <a:srgbClr val="E4925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31" name="object 15"/>
            <p:cNvSpPr/>
            <p:nvPr/>
          </p:nvSpPr>
          <p:spPr>
            <a:xfrm>
              <a:off x="5469321" y="1721059"/>
              <a:ext cx="59865" cy="73501"/>
            </a:xfrm>
            <a:custGeom>
              <a:avLst/>
              <a:gdLst/>
              <a:ahLst/>
              <a:cxnLst/>
              <a:rect l="l" t="t" r="r" b="b"/>
              <a:pathLst>
                <a:path w="59865" h="73501">
                  <a:moveTo>
                    <a:pt x="52075" y="53385"/>
                  </a:moveTo>
                  <a:cubicBezTo>
                    <a:pt x="46365" y="50932"/>
                    <a:pt x="33437" y="50713"/>
                    <a:pt x="27767" y="53222"/>
                  </a:cubicBezTo>
                  <a:cubicBezTo>
                    <a:pt x="19286" y="56974"/>
                    <a:pt x="24005" y="68249"/>
                    <a:pt x="19959" y="73502"/>
                  </a:cubicBezTo>
                  <a:cubicBezTo>
                    <a:pt x="20308" y="66675"/>
                    <a:pt x="20729" y="61895"/>
                    <a:pt x="21557" y="55278"/>
                  </a:cubicBezTo>
                  <a:cubicBezTo>
                    <a:pt x="22385" y="48643"/>
                    <a:pt x="19855" y="47243"/>
                    <a:pt x="17266" y="41076"/>
                  </a:cubicBezTo>
                  <a:cubicBezTo>
                    <a:pt x="0" y="0"/>
                    <a:pt x="27256" y="11592"/>
                    <a:pt x="37947" y="9396"/>
                  </a:cubicBezTo>
                  <a:lnTo>
                    <a:pt x="39431" y="9111"/>
                  </a:lnTo>
                  <a:cubicBezTo>
                    <a:pt x="41725" y="13705"/>
                    <a:pt x="49595" y="17302"/>
                    <a:pt x="54249" y="24483"/>
                  </a:cubicBezTo>
                  <a:cubicBezTo>
                    <a:pt x="59865" y="33141"/>
                    <a:pt x="57820" y="43376"/>
                    <a:pt x="56830" y="53251"/>
                  </a:cubicBezTo>
                  <a:close/>
                </a:path>
              </a:pathLst>
            </a:custGeom>
            <a:solidFill>
              <a:srgbClr val="FEB27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32" name="object 16"/>
            <p:cNvSpPr/>
            <p:nvPr/>
          </p:nvSpPr>
          <p:spPr>
            <a:xfrm>
              <a:off x="5597050" y="2011205"/>
              <a:ext cx="56656" cy="54583"/>
            </a:xfrm>
            <a:custGeom>
              <a:avLst/>
              <a:gdLst/>
              <a:ahLst/>
              <a:cxnLst/>
              <a:rect l="l" t="t" r="r" b="b"/>
              <a:pathLst>
                <a:path w="56656" h="54583">
                  <a:moveTo>
                    <a:pt x="16524" y="51962"/>
                  </a:moveTo>
                  <a:lnTo>
                    <a:pt x="15339" y="51461"/>
                  </a:lnTo>
                  <a:lnTo>
                    <a:pt x="9010" y="51105"/>
                  </a:lnTo>
                  <a:cubicBezTo>
                    <a:pt x="7239" y="47890"/>
                    <a:pt x="6760" y="43059"/>
                    <a:pt x="4931" y="38923"/>
                  </a:cubicBezTo>
                  <a:cubicBezTo>
                    <a:pt x="2379" y="33163"/>
                    <a:pt x="0" y="32792"/>
                    <a:pt x="1860" y="26985"/>
                  </a:cubicBezTo>
                  <a:cubicBezTo>
                    <a:pt x="12282" y="26622"/>
                    <a:pt x="43960" y="10062"/>
                    <a:pt x="50439" y="2055"/>
                  </a:cubicBezTo>
                  <a:cubicBezTo>
                    <a:pt x="56656" y="2351"/>
                    <a:pt x="53841" y="0"/>
                    <a:pt x="55957" y="4496"/>
                  </a:cubicBezTo>
                  <a:cubicBezTo>
                    <a:pt x="55720" y="15876"/>
                    <a:pt x="50738" y="27698"/>
                    <a:pt x="44327" y="36892"/>
                  </a:cubicBezTo>
                  <a:cubicBezTo>
                    <a:pt x="31989" y="54583"/>
                    <a:pt x="26211" y="45669"/>
                    <a:pt x="16524" y="51962"/>
                  </a:cubicBezTo>
                </a:path>
              </a:pathLst>
            </a:custGeom>
            <a:solidFill>
              <a:srgbClr val="FEB27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33" name="object 17"/>
            <p:cNvSpPr/>
            <p:nvPr/>
          </p:nvSpPr>
          <p:spPr>
            <a:xfrm>
              <a:off x="5522684" y="1700431"/>
              <a:ext cx="89208" cy="64300"/>
            </a:xfrm>
            <a:custGeom>
              <a:avLst/>
              <a:gdLst/>
              <a:ahLst/>
              <a:cxnLst/>
              <a:rect l="l" t="t" r="r" b="b"/>
              <a:pathLst>
                <a:path w="89208" h="64300">
                  <a:moveTo>
                    <a:pt x="86857" y="39021"/>
                  </a:moveTo>
                  <a:cubicBezTo>
                    <a:pt x="85252" y="37502"/>
                    <a:pt x="85659" y="38420"/>
                    <a:pt x="84218" y="39499"/>
                  </a:cubicBezTo>
                  <a:cubicBezTo>
                    <a:pt x="82818" y="40551"/>
                    <a:pt x="79362" y="44852"/>
                    <a:pt x="77101" y="46300"/>
                  </a:cubicBezTo>
                  <a:cubicBezTo>
                    <a:pt x="52163" y="62226"/>
                    <a:pt x="38758" y="62756"/>
                    <a:pt x="20422" y="63756"/>
                  </a:cubicBezTo>
                  <a:cubicBezTo>
                    <a:pt x="15458" y="64025"/>
                    <a:pt x="11538" y="64300"/>
                    <a:pt x="10534" y="63584"/>
                  </a:cubicBezTo>
                  <a:cubicBezTo>
                    <a:pt x="9271" y="62679"/>
                    <a:pt x="9450" y="58017"/>
                    <a:pt x="8943" y="56783"/>
                  </a:cubicBezTo>
                  <a:cubicBezTo>
                    <a:pt x="8003" y="54497"/>
                    <a:pt x="7593" y="50180"/>
                    <a:pt x="6704" y="48510"/>
                  </a:cubicBezTo>
                  <a:cubicBezTo>
                    <a:pt x="6541" y="48208"/>
                    <a:pt x="6447" y="46469"/>
                    <a:pt x="5803" y="45649"/>
                  </a:cubicBezTo>
                  <a:cubicBezTo>
                    <a:pt x="5113" y="44766"/>
                    <a:pt x="0" y="37584"/>
                    <a:pt x="64" y="37202"/>
                  </a:cubicBezTo>
                  <a:cubicBezTo>
                    <a:pt x="274" y="35950"/>
                    <a:pt x="15764" y="35471"/>
                    <a:pt x="17903" y="35190"/>
                  </a:cubicBezTo>
                  <a:cubicBezTo>
                    <a:pt x="22579" y="34578"/>
                    <a:pt x="37058" y="35349"/>
                    <a:pt x="40504" y="32922"/>
                  </a:cubicBezTo>
                  <a:cubicBezTo>
                    <a:pt x="42124" y="31784"/>
                    <a:pt x="43722" y="31435"/>
                    <a:pt x="45976" y="29480"/>
                  </a:cubicBezTo>
                  <a:cubicBezTo>
                    <a:pt x="48366" y="27406"/>
                    <a:pt x="50545" y="25913"/>
                    <a:pt x="52726" y="23274"/>
                  </a:cubicBezTo>
                  <a:cubicBezTo>
                    <a:pt x="57316" y="17723"/>
                    <a:pt x="69325" y="15275"/>
                    <a:pt x="73573" y="9410"/>
                  </a:cubicBezTo>
                  <a:cubicBezTo>
                    <a:pt x="76367" y="5559"/>
                    <a:pt x="73422" y="0"/>
                    <a:pt x="78175" y="0"/>
                  </a:cubicBezTo>
                  <a:cubicBezTo>
                    <a:pt x="86518" y="0"/>
                    <a:pt x="89208" y="11243"/>
                    <a:pt x="88524" y="17773"/>
                  </a:cubicBezTo>
                  <a:cubicBezTo>
                    <a:pt x="88157" y="21305"/>
                    <a:pt x="88437" y="22230"/>
                    <a:pt x="87638" y="27119"/>
                  </a:cubicBezTo>
                  <a:cubicBezTo>
                    <a:pt x="87268" y="29380"/>
                    <a:pt x="87019" y="32396"/>
                    <a:pt x="87397" y="37696"/>
                  </a:cubicBezTo>
                  <a:cubicBezTo>
                    <a:pt x="87423" y="38059"/>
                    <a:pt x="86900" y="39060"/>
                    <a:pt x="86857" y="39021"/>
                  </a:cubicBezTo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</p:grpSp>
      <p:sp>
        <p:nvSpPr>
          <p:cNvPr id="34" name="object 2"/>
          <p:cNvSpPr/>
          <p:nvPr/>
        </p:nvSpPr>
        <p:spPr>
          <a:xfrm>
            <a:off x="0" y="6569311"/>
            <a:ext cx="41148000" cy="106864"/>
          </a:xfrm>
          <a:custGeom>
            <a:avLst/>
            <a:gdLst/>
            <a:ahLst/>
            <a:cxnLst/>
            <a:rect l="l" t="t" r="r" b="b"/>
            <a:pathLst>
              <a:path w="5867398" h="15238">
                <a:moveTo>
                  <a:pt x="7619" y="7619"/>
                </a:moveTo>
                <a:lnTo>
                  <a:pt x="5859779" y="7619"/>
                </a:lnTo>
              </a:path>
            </a:pathLst>
          </a:custGeom>
          <a:ln w="9525">
            <a:solidFill>
              <a:schemeClr val="tx2">
                <a:lumMod val="50000"/>
              </a:schemeClr>
            </a:solidFill>
            <a:prstDash val="sysDot"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5" name="text 1"/>
          <p:cNvSpPr txBox="1"/>
          <p:nvPr/>
        </p:nvSpPr>
        <p:spPr>
          <a:xfrm>
            <a:off x="27760713" y="6662950"/>
            <a:ext cx="3661259" cy="9848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">
              <a:lnSpc>
                <a:spcPct val="100000"/>
              </a:lnSpc>
            </a:pPr>
            <a:r>
              <a:rPr sz="32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DIN Pro Light" pitchFamily="34" charset="0"/>
              </a:rPr>
              <a:t>Регион стажировки</a:t>
            </a:r>
            <a:endParaRPr sz="3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DIN Pro Light" pitchFamily="34" charset="0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DIN Pro Light" pitchFamily="34" charset="0"/>
              </a:rPr>
              <a:t>Владимирская область</a:t>
            </a:r>
            <a:endParaRPr sz="3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DIN Pro Light" pitchFamily="34" charset="0"/>
            </a:endParaRPr>
          </a:p>
        </p:txBody>
      </p:sp>
      <p:sp>
        <p:nvSpPr>
          <p:cNvPr id="36" name="text 1"/>
          <p:cNvSpPr txBox="1"/>
          <p:nvPr/>
        </p:nvSpPr>
        <p:spPr>
          <a:xfrm>
            <a:off x="13334450" y="4256909"/>
            <a:ext cx="6554886" cy="1923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">
              <a:lnSpc>
                <a:spcPts val="5000"/>
              </a:lnSpc>
            </a:pPr>
            <a:r>
              <a:rPr lang="ru-RU" sz="4800" spc="10" dirty="0" smtClean="0">
                <a:solidFill>
                  <a:srgbClr val="FFFFFF"/>
                </a:solidFill>
                <a:latin typeface="Arial Narrow" pitchFamily="34" charset="0"/>
                <a:cs typeface="DIN Pro Light" pitchFamily="34" charset="0"/>
              </a:rPr>
              <a:t>маршрут  для граждан, </a:t>
            </a:r>
          </a:p>
          <a:p>
            <a:pPr marL="11">
              <a:lnSpc>
                <a:spcPts val="5000"/>
              </a:lnSpc>
            </a:pPr>
            <a:r>
              <a:rPr lang="ru-RU" sz="4800" spc="10" dirty="0" smtClean="0">
                <a:solidFill>
                  <a:srgbClr val="FFFFFF"/>
                </a:solidFill>
                <a:latin typeface="Arial Narrow" pitchFamily="34" charset="0"/>
                <a:cs typeface="DIN Pro Light" pitchFamily="34" charset="0"/>
              </a:rPr>
              <a:t>освободившихся из мест </a:t>
            </a:r>
          </a:p>
          <a:p>
            <a:pPr marL="11">
              <a:lnSpc>
                <a:spcPts val="5000"/>
              </a:lnSpc>
            </a:pPr>
            <a:r>
              <a:rPr lang="ru-RU" sz="4800" spc="10" dirty="0" smtClean="0">
                <a:solidFill>
                  <a:srgbClr val="FFFFFF"/>
                </a:solidFill>
                <a:latin typeface="Arial Narrow" pitchFamily="34" charset="0"/>
                <a:cs typeface="DIN Pro Light" pitchFamily="34" charset="0"/>
              </a:rPr>
              <a:t>лишения свободы</a:t>
            </a:r>
            <a:endParaRPr sz="4800" dirty="0">
              <a:solidFill>
                <a:srgbClr val="FFFFFF"/>
              </a:solidFill>
              <a:latin typeface="Arial Narrow" pitchFamily="34" charset="0"/>
              <a:cs typeface="DIN Pro Light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3234429" y="1847597"/>
            <a:ext cx="83884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">
              <a:lnSpc>
                <a:spcPts val="9000"/>
              </a:lnSpc>
            </a:pPr>
            <a:r>
              <a:rPr lang="ru-RU" sz="9600" b="1" spc="10" dirty="0" smtClean="0">
                <a:solidFill>
                  <a:srgbClr val="FFFFFF"/>
                </a:solidFill>
                <a:latin typeface="Arial Narrow" pitchFamily="34" charset="0"/>
                <a:cs typeface="DIN Pro Bold" pitchFamily="34" charset="0"/>
              </a:rPr>
              <a:t>Новая работа – </a:t>
            </a:r>
          </a:p>
          <a:p>
            <a:pPr marL="11">
              <a:lnSpc>
                <a:spcPts val="9000"/>
              </a:lnSpc>
            </a:pPr>
            <a:r>
              <a:rPr lang="ru-RU" sz="9600" b="1" spc="10" dirty="0" smtClean="0">
                <a:solidFill>
                  <a:srgbClr val="FFFFFF"/>
                </a:solidFill>
                <a:latin typeface="Arial Narrow" pitchFamily="34" charset="0"/>
                <a:cs typeface="DIN Pro Bold" pitchFamily="34" charset="0"/>
              </a:rPr>
              <a:t>новая жизнь:</a:t>
            </a:r>
            <a:r>
              <a:rPr lang="ru-RU" sz="9600" b="1" spc="10" dirty="0" smtClean="0">
                <a:solidFill>
                  <a:srgbClr val="FFFFFF"/>
                </a:solidFill>
                <a:latin typeface="Arial Narrow" pitchFamily="34" charset="0"/>
                <a:cs typeface="DIN Pro Light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6" descr="q:\01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r="44310"/>
          <a:stretch>
            <a:fillRect/>
          </a:stretch>
        </p:blipFill>
        <p:spPr bwMode="auto">
          <a:xfrm>
            <a:off x="37317405" y="2280439"/>
            <a:ext cx="4154445" cy="5434811"/>
          </a:xfrm>
          <a:prstGeom prst="rect">
            <a:avLst/>
          </a:prstGeom>
          <a:noFill/>
        </p:spPr>
      </p:pic>
      <p:pic>
        <p:nvPicPr>
          <p:cNvPr id="79" name="Picture 6" descr="q:\01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50000"/>
          <a:stretch>
            <a:fillRect/>
          </a:stretch>
        </p:blipFill>
        <p:spPr bwMode="auto">
          <a:xfrm>
            <a:off x="0" y="2280439"/>
            <a:ext cx="3729992" cy="543481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6886575"/>
            <a:ext cx="41471850" cy="885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6058794" y="7090062"/>
            <a:ext cx="29354263" cy="478850"/>
            <a:chOff x="7270434" y="7090062"/>
            <a:chExt cx="29354263" cy="478850"/>
          </a:xfrm>
        </p:grpSpPr>
        <p:sp>
          <p:nvSpPr>
            <p:cNvPr id="4" name="text 1"/>
            <p:cNvSpPr txBox="1"/>
            <p:nvPr/>
          </p:nvSpPr>
          <p:spPr>
            <a:xfrm>
              <a:off x="7270434" y="7114044"/>
              <a:ext cx="16287472" cy="43088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lang="ru-RU" sz="2800" spc="1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Новая работа – новая жизнь</a:t>
              </a:r>
              <a:r>
                <a:rPr sz="2800" spc="1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: </a:t>
              </a:r>
              <a:r>
                <a:rPr lang="ru-RU" sz="2800" spc="1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маршрут для граждан, </a:t>
              </a:r>
              <a:r>
                <a:rPr sz="2800" spc="1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освободившихся </a:t>
              </a:r>
              <a:r>
                <a:rPr sz="2800" spc="1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из мест лишения свободы</a:t>
              </a:r>
              <a:endParaRPr sz="28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" name="text 1"/>
            <p:cNvSpPr txBox="1"/>
            <p:nvPr/>
          </p:nvSpPr>
          <p:spPr>
            <a:xfrm>
              <a:off x="31875880" y="7098655"/>
              <a:ext cx="1264533" cy="4616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АДМИНИСТРАЦИЯ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ВЛАДИМИРСКОЙ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ОБЛАСТИ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</p:txBody>
        </p:sp>
        <p:grpSp>
          <p:nvGrpSpPr>
            <p:cNvPr id="6" name="Группа 24"/>
            <p:cNvGrpSpPr/>
            <p:nvPr/>
          </p:nvGrpSpPr>
          <p:grpSpPr>
            <a:xfrm>
              <a:off x="33592214" y="7104388"/>
              <a:ext cx="1691324" cy="450200"/>
              <a:chOff x="4622601" y="102282"/>
              <a:chExt cx="783607" cy="208582"/>
            </a:xfrm>
          </p:grpSpPr>
          <p:sp>
            <p:nvSpPr>
              <p:cNvPr id="19" name="text 1"/>
              <p:cNvSpPr txBox="1"/>
              <p:nvPr/>
            </p:nvSpPr>
            <p:spPr>
              <a:xfrm>
                <a:off x="4628154" y="236001"/>
                <a:ext cx="562363" cy="74863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27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РОССИЙСКАЯ АКАДЕМИЯ НАРОДНОГО ХОЗЯЙСТВА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  <a:p>
                <a:pPr marL="27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И   Г О С У Д А Р С Т В Е Н Н О Й   С Л У Ж Б Ы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  <a:p>
                <a:pPr marL="0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ПРИ  ПРЕЗИДЕНТЕ  РОССИЙСКОЙ  ФЕДЕРА ЦИИ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</p:txBody>
          </p:sp>
          <p:sp>
            <p:nvSpPr>
              <p:cNvPr id="20" name="text 1"/>
              <p:cNvSpPr txBox="1"/>
              <p:nvPr/>
            </p:nvSpPr>
            <p:spPr>
              <a:xfrm>
                <a:off x="4622601" y="102282"/>
                <a:ext cx="783607" cy="14259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ct val="100000"/>
                  </a:lnSpc>
                </a:pPr>
                <a:r>
                  <a:rPr sz="200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РАНХиГС</a:t>
                </a:r>
                <a:endParaRPr sz="200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</p:txBody>
          </p:sp>
        </p:grpSp>
        <p:grpSp>
          <p:nvGrpSpPr>
            <p:cNvPr id="7" name="Группа 27"/>
            <p:cNvGrpSpPr/>
            <p:nvPr/>
          </p:nvGrpSpPr>
          <p:grpSpPr>
            <a:xfrm>
              <a:off x="35067135" y="7117971"/>
              <a:ext cx="432805" cy="423032"/>
              <a:chOff x="5113444" y="136544"/>
              <a:chExt cx="200523" cy="195995"/>
            </a:xfrm>
          </p:grpSpPr>
          <p:sp>
            <p:nvSpPr>
              <p:cNvPr id="17" name="object 19"/>
              <p:cNvSpPr/>
              <p:nvPr/>
            </p:nvSpPr>
            <p:spPr>
              <a:xfrm>
                <a:off x="5114055" y="136544"/>
                <a:ext cx="199912" cy="195984"/>
              </a:xfrm>
              <a:custGeom>
                <a:avLst/>
                <a:gdLst/>
                <a:ahLst/>
                <a:cxnLst/>
                <a:rect l="l" t="t" r="r" b="b"/>
                <a:pathLst>
                  <a:path w="199912" h="195984">
                    <a:moveTo>
                      <a:pt x="161352" y="195646"/>
                    </a:moveTo>
                    <a:cubicBezTo>
                      <a:pt x="166507" y="195297"/>
                      <a:pt x="173920" y="192654"/>
                      <a:pt x="179608" y="188598"/>
                    </a:cubicBezTo>
                    <a:cubicBezTo>
                      <a:pt x="199912" y="174168"/>
                      <a:pt x="194454" y="151762"/>
                      <a:pt x="186924" y="132739"/>
                    </a:cubicBezTo>
                    <a:lnTo>
                      <a:pt x="180933" y="120812"/>
                    </a:lnTo>
                    <a:cubicBezTo>
                      <a:pt x="174344" y="107655"/>
                      <a:pt x="174389" y="108321"/>
                      <a:pt x="174542" y="95631"/>
                    </a:cubicBezTo>
                    <a:cubicBezTo>
                      <a:pt x="174644" y="87138"/>
                      <a:pt x="181912" y="74211"/>
                      <a:pt x="185638" y="66762"/>
                    </a:cubicBezTo>
                    <a:cubicBezTo>
                      <a:pt x="190674" y="56696"/>
                      <a:pt x="190477" y="58824"/>
                      <a:pt x="192906" y="49742"/>
                    </a:cubicBezTo>
                    <a:cubicBezTo>
                      <a:pt x="197096" y="34092"/>
                      <a:pt x="188774" y="19045"/>
                      <a:pt x="183990" y="13629"/>
                    </a:cubicBezTo>
                    <a:cubicBezTo>
                      <a:pt x="181747" y="10070"/>
                      <a:pt x="173696" y="5278"/>
                      <a:pt x="170097" y="3783"/>
                    </a:cubicBezTo>
                    <a:cubicBezTo>
                      <a:pt x="162576" y="667"/>
                      <a:pt x="151751" y="0"/>
                      <a:pt x="144133" y="2700"/>
                    </a:cubicBezTo>
                    <a:cubicBezTo>
                      <a:pt x="134917" y="7089"/>
                      <a:pt x="120557" y="15307"/>
                      <a:pt x="111921" y="17913"/>
                    </a:cubicBezTo>
                    <a:cubicBezTo>
                      <a:pt x="93755" y="23400"/>
                      <a:pt x="83377" y="18868"/>
                      <a:pt x="67863" y="11114"/>
                    </a:cubicBezTo>
                    <a:cubicBezTo>
                      <a:pt x="64905" y="9630"/>
                      <a:pt x="53904" y="3737"/>
                      <a:pt x="51448" y="3265"/>
                    </a:cubicBezTo>
                    <a:cubicBezTo>
                      <a:pt x="41822" y="1224"/>
                      <a:pt x="41055" y="775"/>
                      <a:pt x="31205" y="2005"/>
                    </a:cubicBezTo>
                    <a:cubicBezTo>
                      <a:pt x="15081" y="4022"/>
                      <a:pt x="0" y="20236"/>
                      <a:pt x="4" y="36756"/>
                    </a:cubicBezTo>
                    <a:cubicBezTo>
                      <a:pt x="15" y="54795"/>
                      <a:pt x="6654" y="70762"/>
                      <a:pt x="25078" y="77025"/>
                    </a:cubicBezTo>
                    <a:cubicBezTo>
                      <a:pt x="25744" y="77253"/>
                      <a:pt x="28422" y="78159"/>
                      <a:pt x="28560" y="78193"/>
                    </a:cubicBezTo>
                    <a:cubicBezTo>
                      <a:pt x="34298" y="79546"/>
                      <a:pt x="43391" y="79802"/>
                      <a:pt x="49093" y="77742"/>
                    </a:cubicBezTo>
                    <a:cubicBezTo>
                      <a:pt x="51214" y="76976"/>
                      <a:pt x="54173" y="76216"/>
                      <a:pt x="55980" y="75373"/>
                    </a:cubicBezTo>
                    <a:cubicBezTo>
                      <a:pt x="70952" y="68372"/>
                      <a:pt x="81044" y="59836"/>
                      <a:pt x="96620" y="59905"/>
                    </a:cubicBezTo>
                    <a:cubicBezTo>
                      <a:pt x="106113" y="59948"/>
                      <a:pt x="111370" y="61942"/>
                      <a:pt x="118901" y="67122"/>
                    </a:cubicBezTo>
                    <a:cubicBezTo>
                      <a:pt x="123966" y="70607"/>
                      <a:pt x="126418" y="73022"/>
                      <a:pt x="130172" y="78412"/>
                    </a:cubicBezTo>
                    <a:cubicBezTo>
                      <a:pt x="132927" y="82361"/>
                      <a:pt x="135386" y="90194"/>
                      <a:pt x="135386" y="95771"/>
                    </a:cubicBezTo>
                    <a:cubicBezTo>
                      <a:pt x="135400" y="113446"/>
                      <a:pt x="134438" y="112681"/>
                      <a:pt x="126120" y="129313"/>
                    </a:cubicBezTo>
                    <a:cubicBezTo>
                      <a:pt x="119005" y="143543"/>
                      <a:pt x="116870" y="145476"/>
                      <a:pt x="116878" y="162306"/>
                    </a:cubicBezTo>
                    <a:cubicBezTo>
                      <a:pt x="116882" y="174125"/>
                      <a:pt x="126079" y="186333"/>
                      <a:pt x="136332" y="191675"/>
                    </a:cubicBezTo>
                    <a:cubicBezTo>
                      <a:pt x="144551" y="195962"/>
                      <a:pt x="154617" y="195984"/>
                      <a:pt x="161352" y="195646"/>
                    </a:cubicBezTo>
                  </a:path>
                </a:pathLst>
              </a:custGeom>
              <a:solidFill>
                <a:srgbClr val="3273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8" name="object 20"/>
              <p:cNvSpPr/>
              <p:nvPr/>
            </p:nvSpPr>
            <p:spPr>
              <a:xfrm>
                <a:off x="5113444" y="255329"/>
                <a:ext cx="77208" cy="77210"/>
              </a:xfrm>
              <a:custGeom>
                <a:avLst/>
                <a:gdLst/>
                <a:ahLst/>
                <a:cxnLst/>
                <a:rect l="l" t="t" r="r" b="b"/>
                <a:pathLst>
                  <a:path w="77208" h="77210">
                    <a:moveTo>
                      <a:pt x="38602" y="0"/>
                    </a:moveTo>
                    <a:cubicBezTo>
                      <a:pt x="59921" y="0"/>
                      <a:pt x="77208" y="17288"/>
                      <a:pt x="77208" y="38607"/>
                    </a:cubicBezTo>
                    <a:cubicBezTo>
                      <a:pt x="77208" y="59927"/>
                      <a:pt x="59921" y="77210"/>
                      <a:pt x="38602" y="77210"/>
                    </a:cubicBezTo>
                    <a:cubicBezTo>
                      <a:pt x="17283" y="77210"/>
                      <a:pt x="0" y="59927"/>
                      <a:pt x="0" y="38607"/>
                    </a:cubicBezTo>
                    <a:cubicBezTo>
                      <a:pt x="0" y="17288"/>
                      <a:pt x="17283" y="0"/>
                      <a:pt x="38602" y="0"/>
                    </a:cubicBezTo>
                  </a:path>
                </a:pathLst>
              </a:custGeom>
              <a:solidFill>
                <a:srgbClr val="3273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</p:grpSp>
        <p:grpSp>
          <p:nvGrpSpPr>
            <p:cNvPr id="8" name="Группа 30"/>
            <p:cNvGrpSpPr/>
            <p:nvPr/>
          </p:nvGrpSpPr>
          <p:grpSpPr>
            <a:xfrm>
              <a:off x="35619900" y="7090062"/>
              <a:ext cx="1004786" cy="478849"/>
              <a:chOff x="14785846" y="449373"/>
              <a:chExt cx="1453983" cy="692922"/>
            </a:xfrm>
          </p:grpSpPr>
          <p:sp>
            <p:nvSpPr>
              <p:cNvPr id="15" name="object 21"/>
              <p:cNvSpPr/>
              <p:nvPr/>
            </p:nvSpPr>
            <p:spPr>
              <a:xfrm>
                <a:off x="14785846" y="449373"/>
                <a:ext cx="1131526" cy="296635"/>
              </a:xfrm>
              <a:custGeom>
                <a:avLst/>
                <a:gdLst/>
                <a:ahLst/>
                <a:cxnLst/>
                <a:rect l="l" t="t" r="r" b="b"/>
                <a:pathLst>
                  <a:path w="362286" h="94975">
                    <a:moveTo>
                      <a:pt x="0" y="0"/>
                    </a:moveTo>
                    <a:lnTo>
                      <a:pt x="36483" y="0"/>
                    </a:lnTo>
                    <a:cubicBezTo>
                      <a:pt x="43726" y="0"/>
                      <a:pt x="49096" y="306"/>
                      <a:pt x="52642" y="918"/>
                    </a:cubicBezTo>
                    <a:cubicBezTo>
                      <a:pt x="56210" y="1551"/>
                      <a:pt x="59374" y="2841"/>
                      <a:pt x="62179" y="4785"/>
                    </a:cubicBezTo>
                    <a:cubicBezTo>
                      <a:pt x="64980" y="6747"/>
                      <a:pt x="67316" y="9345"/>
                      <a:pt x="69185" y="12600"/>
                    </a:cubicBezTo>
                    <a:cubicBezTo>
                      <a:pt x="71054" y="15850"/>
                      <a:pt x="71990" y="19519"/>
                      <a:pt x="71990" y="23558"/>
                    </a:cubicBezTo>
                    <a:cubicBezTo>
                      <a:pt x="71990" y="27926"/>
                      <a:pt x="70840" y="31964"/>
                      <a:pt x="68548" y="35612"/>
                    </a:cubicBezTo>
                    <a:cubicBezTo>
                      <a:pt x="66254" y="39279"/>
                      <a:pt x="63133" y="42008"/>
                      <a:pt x="59206" y="43845"/>
                    </a:cubicBezTo>
                    <a:cubicBezTo>
                      <a:pt x="64745" y="45525"/>
                      <a:pt x="68994" y="48362"/>
                      <a:pt x="71990" y="52381"/>
                    </a:cubicBezTo>
                    <a:cubicBezTo>
                      <a:pt x="74963" y="56398"/>
                      <a:pt x="76450" y="61113"/>
                      <a:pt x="76450" y="66550"/>
                    </a:cubicBezTo>
                    <a:cubicBezTo>
                      <a:pt x="76450" y="70830"/>
                      <a:pt x="75492" y="74978"/>
                      <a:pt x="73559" y="79016"/>
                    </a:cubicBezTo>
                    <a:cubicBezTo>
                      <a:pt x="71629" y="83056"/>
                      <a:pt x="68994" y="86288"/>
                      <a:pt x="65638" y="88712"/>
                    </a:cubicBezTo>
                    <a:cubicBezTo>
                      <a:pt x="62304" y="91112"/>
                      <a:pt x="58183" y="92595"/>
                      <a:pt x="53280" y="93164"/>
                    </a:cubicBezTo>
                    <a:cubicBezTo>
                      <a:pt x="50223" y="93492"/>
                      <a:pt x="42811" y="93712"/>
                      <a:pt x="31068" y="93798"/>
                    </a:cubicBezTo>
                    <a:lnTo>
                      <a:pt x="0" y="93798"/>
                    </a:lnTo>
                    <a:close/>
                    <a:moveTo>
                      <a:pt x="18475" y="15591"/>
                    </a:moveTo>
                    <a:lnTo>
                      <a:pt x="18475" y="37207"/>
                    </a:lnTo>
                    <a:lnTo>
                      <a:pt x="30539" y="37207"/>
                    </a:lnTo>
                    <a:cubicBezTo>
                      <a:pt x="37692" y="37207"/>
                      <a:pt x="42152" y="37098"/>
                      <a:pt x="43895" y="36879"/>
                    </a:cubicBezTo>
                    <a:cubicBezTo>
                      <a:pt x="47038" y="36508"/>
                      <a:pt x="49522" y="35392"/>
                      <a:pt x="51329" y="33538"/>
                    </a:cubicBezTo>
                    <a:cubicBezTo>
                      <a:pt x="53133" y="31680"/>
                      <a:pt x="54022" y="29258"/>
                      <a:pt x="54022" y="26244"/>
                    </a:cubicBezTo>
                    <a:cubicBezTo>
                      <a:pt x="54022" y="23342"/>
                      <a:pt x="53237" y="21007"/>
                      <a:pt x="51688" y="19196"/>
                    </a:cubicBezTo>
                    <a:cubicBezTo>
                      <a:pt x="50137" y="17381"/>
                      <a:pt x="47823" y="16290"/>
                      <a:pt x="44766" y="15919"/>
                    </a:cubicBezTo>
                    <a:cubicBezTo>
                      <a:pt x="42937" y="15699"/>
                      <a:pt x="37692" y="15591"/>
                      <a:pt x="29048" y="15591"/>
                    </a:cubicBezTo>
                    <a:close/>
                    <a:moveTo>
                      <a:pt x="18475" y="52795"/>
                    </a:moveTo>
                    <a:lnTo>
                      <a:pt x="18475" y="77947"/>
                    </a:lnTo>
                    <a:lnTo>
                      <a:pt x="35550" y="77947"/>
                    </a:lnTo>
                    <a:cubicBezTo>
                      <a:pt x="42174" y="77947"/>
                      <a:pt x="46400" y="77749"/>
                      <a:pt x="48182" y="77378"/>
                    </a:cubicBezTo>
                    <a:cubicBezTo>
                      <a:pt x="50921" y="76856"/>
                      <a:pt x="53154" y="75611"/>
                      <a:pt x="54875" y="73624"/>
                    </a:cubicBezTo>
                    <a:cubicBezTo>
                      <a:pt x="56592" y="71615"/>
                      <a:pt x="57463" y="68972"/>
                      <a:pt x="57463" y="65632"/>
                    </a:cubicBezTo>
                    <a:cubicBezTo>
                      <a:pt x="57463" y="62795"/>
                      <a:pt x="56804" y="60415"/>
                      <a:pt x="55469" y="58450"/>
                    </a:cubicBezTo>
                    <a:cubicBezTo>
                      <a:pt x="54151" y="56484"/>
                      <a:pt x="52218" y="55044"/>
                      <a:pt x="49713" y="54147"/>
                    </a:cubicBezTo>
                    <a:cubicBezTo>
                      <a:pt x="47207" y="53252"/>
                      <a:pt x="41750" y="52795"/>
                      <a:pt x="33361" y="52795"/>
                    </a:cubicBezTo>
                    <a:close/>
                    <a:moveTo>
                      <a:pt x="92268" y="0"/>
                    </a:moveTo>
                    <a:lnTo>
                      <a:pt x="110746" y="0"/>
                    </a:lnTo>
                    <a:lnTo>
                      <a:pt x="110746" y="77947"/>
                    </a:lnTo>
                    <a:lnTo>
                      <a:pt x="136995" y="77947"/>
                    </a:lnTo>
                    <a:lnTo>
                      <a:pt x="136995" y="0"/>
                    </a:lnTo>
                    <a:lnTo>
                      <a:pt x="155465" y="0"/>
                    </a:lnTo>
                    <a:lnTo>
                      <a:pt x="155465" y="77947"/>
                    </a:lnTo>
                    <a:lnTo>
                      <a:pt x="182606" y="77947"/>
                    </a:lnTo>
                    <a:lnTo>
                      <a:pt x="182606" y="0"/>
                    </a:lnTo>
                    <a:lnTo>
                      <a:pt x="200955" y="0"/>
                    </a:lnTo>
                    <a:lnTo>
                      <a:pt x="201081" y="93863"/>
                    </a:lnTo>
                    <a:lnTo>
                      <a:pt x="92268" y="93798"/>
                    </a:lnTo>
                    <a:close/>
                    <a:moveTo>
                      <a:pt x="220939" y="0"/>
                    </a:moveTo>
                    <a:lnTo>
                      <a:pt x="275817" y="0"/>
                    </a:lnTo>
                    <a:lnTo>
                      <a:pt x="283856" y="15850"/>
                    </a:lnTo>
                    <a:lnTo>
                      <a:pt x="239411" y="15850"/>
                    </a:lnTo>
                    <a:lnTo>
                      <a:pt x="239411" y="93798"/>
                    </a:lnTo>
                    <a:lnTo>
                      <a:pt x="220939" y="93798"/>
                    </a:lnTo>
                    <a:close/>
                    <a:moveTo>
                      <a:pt x="282902" y="0"/>
                    </a:moveTo>
                    <a:lnTo>
                      <a:pt x="303653" y="0"/>
                    </a:lnTo>
                    <a:lnTo>
                      <a:pt x="324886" y="48561"/>
                    </a:lnTo>
                    <a:lnTo>
                      <a:pt x="343066" y="0"/>
                    </a:lnTo>
                    <a:lnTo>
                      <a:pt x="362286" y="0"/>
                    </a:lnTo>
                    <a:lnTo>
                      <a:pt x="331426" y="71287"/>
                    </a:lnTo>
                    <a:cubicBezTo>
                      <a:pt x="328071" y="79016"/>
                      <a:pt x="324651" y="84891"/>
                      <a:pt x="321170" y="88928"/>
                    </a:cubicBezTo>
                    <a:cubicBezTo>
                      <a:pt x="317689" y="92966"/>
                      <a:pt x="313207" y="94975"/>
                      <a:pt x="307685" y="94975"/>
                    </a:cubicBezTo>
                    <a:cubicBezTo>
                      <a:pt x="302252" y="94975"/>
                      <a:pt x="298001" y="94604"/>
                      <a:pt x="294945" y="93884"/>
                    </a:cubicBezTo>
                    <a:lnTo>
                      <a:pt x="294945" y="79780"/>
                    </a:lnTo>
                    <a:cubicBezTo>
                      <a:pt x="297558" y="79956"/>
                      <a:pt x="299912" y="80043"/>
                      <a:pt x="302015" y="80043"/>
                    </a:cubicBezTo>
                    <a:cubicBezTo>
                      <a:pt x="306262" y="80043"/>
                      <a:pt x="309324" y="79236"/>
                      <a:pt x="311170" y="77641"/>
                    </a:cubicBezTo>
                    <a:cubicBezTo>
                      <a:pt x="312995" y="76024"/>
                      <a:pt x="314777" y="72555"/>
                      <a:pt x="316458" y="672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text 1"/>
              <p:cNvSpPr txBox="1"/>
              <p:nvPr/>
            </p:nvSpPr>
            <p:spPr>
              <a:xfrm>
                <a:off x="14800075" y="830536"/>
                <a:ext cx="1439754" cy="31175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ct val="100000"/>
                  </a:lnSpc>
                </a:pPr>
                <a:r>
                  <a:rPr sz="1400" spc="10" dirty="0">
                    <a:solidFill>
                      <a:srgbClr val="FFFFFF"/>
                    </a:solidFill>
                    <a:latin typeface="Arial"/>
                    <a:cs typeface="Arial"/>
                  </a:rPr>
                  <a:t>РА Н ХиГС</a:t>
                </a:r>
                <a:endParaRPr sz="140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  <p:pic>
          <p:nvPicPr>
            <p:cNvPr id="9" name="Imag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0628" y="7094936"/>
              <a:ext cx="355967" cy="469103"/>
            </a:xfrm>
            <a:prstGeom prst="rect">
              <a:avLst/>
            </a:prstGeom>
          </p:spPr>
        </p:pic>
        <p:grpSp>
          <p:nvGrpSpPr>
            <p:cNvPr id="10" name="Группа 34"/>
            <p:cNvGrpSpPr/>
            <p:nvPr/>
          </p:nvGrpSpPr>
          <p:grpSpPr>
            <a:xfrm>
              <a:off x="31364865" y="7095764"/>
              <a:ext cx="403948" cy="467447"/>
              <a:chOff x="3874424" y="122569"/>
              <a:chExt cx="187153" cy="216573"/>
            </a:xfrm>
          </p:grpSpPr>
          <p:sp>
            <p:nvSpPr>
              <p:cNvPr id="11" name="object 22"/>
              <p:cNvSpPr/>
              <p:nvPr/>
            </p:nvSpPr>
            <p:spPr>
              <a:xfrm>
                <a:off x="3923031" y="192477"/>
                <a:ext cx="89499" cy="100095"/>
              </a:xfrm>
              <a:custGeom>
                <a:avLst/>
                <a:gdLst/>
                <a:ahLst/>
                <a:cxnLst/>
                <a:rect l="l" t="t" r="r" b="b"/>
                <a:pathLst>
                  <a:path w="89499" h="100095">
                    <a:moveTo>
                      <a:pt x="28692" y="61420"/>
                    </a:moveTo>
                    <a:lnTo>
                      <a:pt x="28876" y="61143"/>
                    </a:lnTo>
                    <a:lnTo>
                      <a:pt x="29027" y="60855"/>
                    </a:lnTo>
                    <a:lnTo>
                      <a:pt x="29139" y="60556"/>
                    </a:lnTo>
                    <a:lnTo>
                      <a:pt x="29211" y="60250"/>
                    </a:lnTo>
                    <a:lnTo>
                      <a:pt x="29247" y="59933"/>
                    </a:lnTo>
                    <a:lnTo>
                      <a:pt x="29247" y="59815"/>
                    </a:lnTo>
                    <a:lnTo>
                      <a:pt x="29255" y="59833"/>
                    </a:lnTo>
                    <a:lnTo>
                      <a:pt x="29333" y="60038"/>
                    </a:lnTo>
                    <a:lnTo>
                      <a:pt x="29386" y="60239"/>
                    </a:lnTo>
                    <a:lnTo>
                      <a:pt x="29416" y="60431"/>
                    </a:lnTo>
                    <a:lnTo>
                      <a:pt x="29420" y="60613"/>
                    </a:lnTo>
                    <a:lnTo>
                      <a:pt x="29398" y="60798"/>
                    </a:lnTo>
                    <a:lnTo>
                      <a:pt x="29355" y="60977"/>
                    </a:lnTo>
                    <a:lnTo>
                      <a:pt x="29290" y="61157"/>
                    </a:lnTo>
                    <a:lnTo>
                      <a:pt x="29196" y="61341"/>
                    </a:lnTo>
                    <a:lnTo>
                      <a:pt x="28393" y="62564"/>
                    </a:lnTo>
                    <a:lnTo>
                      <a:pt x="30035" y="61946"/>
                    </a:lnTo>
                    <a:lnTo>
                      <a:pt x="30524" y="61740"/>
                    </a:lnTo>
                    <a:lnTo>
                      <a:pt x="30999" y="61514"/>
                    </a:lnTo>
                    <a:lnTo>
                      <a:pt x="31454" y="61265"/>
                    </a:lnTo>
                    <a:lnTo>
                      <a:pt x="31890" y="61002"/>
                    </a:lnTo>
                    <a:lnTo>
                      <a:pt x="32304" y="60718"/>
                    </a:lnTo>
                    <a:lnTo>
                      <a:pt x="32688" y="60415"/>
                    </a:lnTo>
                    <a:lnTo>
                      <a:pt x="33044" y="60092"/>
                    </a:lnTo>
                    <a:lnTo>
                      <a:pt x="33369" y="59746"/>
                    </a:lnTo>
                    <a:lnTo>
                      <a:pt x="33656" y="59383"/>
                    </a:lnTo>
                    <a:lnTo>
                      <a:pt x="33905" y="58994"/>
                    </a:lnTo>
                    <a:lnTo>
                      <a:pt x="34111" y="58587"/>
                    </a:lnTo>
                    <a:lnTo>
                      <a:pt x="34268" y="58159"/>
                    </a:lnTo>
                    <a:lnTo>
                      <a:pt x="34370" y="57733"/>
                    </a:lnTo>
                    <a:lnTo>
                      <a:pt x="34531" y="57896"/>
                    </a:lnTo>
                    <a:lnTo>
                      <a:pt x="34794" y="58115"/>
                    </a:lnTo>
                    <a:lnTo>
                      <a:pt x="35086" y="58292"/>
                    </a:lnTo>
                    <a:lnTo>
                      <a:pt x="35395" y="58400"/>
                    </a:lnTo>
                    <a:lnTo>
                      <a:pt x="35363" y="58475"/>
                    </a:lnTo>
                    <a:lnTo>
                      <a:pt x="35269" y="58702"/>
                    </a:lnTo>
                    <a:lnTo>
                      <a:pt x="35176" y="58926"/>
                    </a:lnTo>
                    <a:lnTo>
                      <a:pt x="35090" y="59152"/>
                    </a:lnTo>
                    <a:lnTo>
                      <a:pt x="35010" y="59375"/>
                    </a:lnTo>
                    <a:lnTo>
                      <a:pt x="34935" y="59599"/>
                    </a:lnTo>
                    <a:lnTo>
                      <a:pt x="34863" y="59819"/>
                    </a:lnTo>
                    <a:lnTo>
                      <a:pt x="34798" y="60041"/>
                    </a:lnTo>
                    <a:lnTo>
                      <a:pt x="34737" y="60261"/>
                    </a:lnTo>
                    <a:lnTo>
                      <a:pt x="34682" y="60480"/>
                    </a:lnTo>
                    <a:lnTo>
                      <a:pt x="34635" y="60696"/>
                    </a:lnTo>
                    <a:lnTo>
                      <a:pt x="34596" y="60912"/>
                    </a:lnTo>
                    <a:lnTo>
                      <a:pt x="34560" y="61132"/>
                    </a:lnTo>
                    <a:lnTo>
                      <a:pt x="34535" y="61345"/>
                    </a:lnTo>
                    <a:lnTo>
                      <a:pt x="34513" y="61561"/>
                    </a:lnTo>
                    <a:lnTo>
                      <a:pt x="34500" y="61773"/>
                    </a:lnTo>
                    <a:lnTo>
                      <a:pt x="34492" y="61985"/>
                    </a:lnTo>
                    <a:lnTo>
                      <a:pt x="34492" y="62197"/>
                    </a:lnTo>
                    <a:lnTo>
                      <a:pt x="34503" y="62407"/>
                    </a:lnTo>
                    <a:lnTo>
                      <a:pt x="34521" y="62615"/>
                    </a:lnTo>
                    <a:lnTo>
                      <a:pt x="34543" y="62821"/>
                    </a:lnTo>
                    <a:lnTo>
                      <a:pt x="34578" y="63029"/>
                    </a:lnTo>
                    <a:lnTo>
                      <a:pt x="34617" y="63231"/>
                    </a:lnTo>
                    <a:lnTo>
                      <a:pt x="34669" y="63433"/>
                    </a:lnTo>
                    <a:lnTo>
                      <a:pt x="34729" y="63634"/>
                    </a:lnTo>
                    <a:lnTo>
                      <a:pt x="34798" y="63832"/>
                    </a:lnTo>
                    <a:lnTo>
                      <a:pt x="34877" y="64026"/>
                    </a:lnTo>
                    <a:lnTo>
                      <a:pt x="34963" y="64220"/>
                    </a:lnTo>
                    <a:lnTo>
                      <a:pt x="35061" y="64412"/>
                    </a:lnTo>
                    <a:lnTo>
                      <a:pt x="35522" y="65225"/>
                    </a:lnTo>
                    <a:lnTo>
                      <a:pt x="36018" y="64289"/>
                    </a:lnTo>
                    <a:lnTo>
                      <a:pt x="36173" y="64051"/>
                    </a:lnTo>
                    <a:lnTo>
                      <a:pt x="36335" y="63857"/>
                    </a:lnTo>
                    <a:lnTo>
                      <a:pt x="36501" y="63706"/>
                    </a:lnTo>
                    <a:lnTo>
                      <a:pt x="36666" y="63588"/>
                    </a:lnTo>
                    <a:lnTo>
                      <a:pt x="36825" y="63512"/>
                    </a:lnTo>
                    <a:lnTo>
                      <a:pt x="36846" y="63677"/>
                    </a:lnTo>
                    <a:lnTo>
                      <a:pt x="36882" y="63893"/>
                    </a:lnTo>
                    <a:lnTo>
                      <a:pt x="36933" y="64110"/>
                    </a:lnTo>
                    <a:lnTo>
                      <a:pt x="36990" y="64326"/>
                    </a:lnTo>
                    <a:lnTo>
                      <a:pt x="37062" y="64542"/>
                    </a:lnTo>
                    <a:lnTo>
                      <a:pt x="37141" y="64754"/>
                    </a:lnTo>
                    <a:lnTo>
                      <a:pt x="37231" y="64966"/>
                    </a:lnTo>
                    <a:lnTo>
                      <a:pt x="37333" y="65178"/>
                    </a:lnTo>
                    <a:lnTo>
                      <a:pt x="37443" y="65391"/>
                    </a:lnTo>
                    <a:lnTo>
                      <a:pt x="37563" y="65600"/>
                    </a:lnTo>
                    <a:lnTo>
                      <a:pt x="37696" y="65812"/>
                    </a:lnTo>
                    <a:lnTo>
                      <a:pt x="37836" y="66021"/>
                    </a:lnTo>
                    <a:lnTo>
                      <a:pt x="37987" y="66226"/>
                    </a:lnTo>
                    <a:lnTo>
                      <a:pt x="38819" y="67303"/>
                    </a:lnTo>
                    <a:lnTo>
                      <a:pt x="39003" y="62136"/>
                    </a:lnTo>
                    <a:lnTo>
                      <a:pt x="39009" y="62148"/>
                    </a:lnTo>
                    <a:lnTo>
                      <a:pt x="39395" y="62648"/>
                    </a:lnTo>
                    <a:lnTo>
                      <a:pt x="39784" y="63123"/>
                    </a:lnTo>
                    <a:lnTo>
                      <a:pt x="40180" y="63580"/>
                    </a:lnTo>
                    <a:lnTo>
                      <a:pt x="40579" y="64012"/>
                    </a:lnTo>
                    <a:lnTo>
                      <a:pt x="40987" y="64426"/>
                    </a:lnTo>
                    <a:lnTo>
                      <a:pt x="41401" y="64822"/>
                    </a:lnTo>
                    <a:lnTo>
                      <a:pt x="41818" y="65197"/>
                    </a:lnTo>
                    <a:lnTo>
                      <a:pt x="42239" y="65549"/>
                    </a:lnTo>
                    <a:lnTo>
                      <a:pt x="42667" y="65888"/>
                    </a:lnTo>
                    <a:lnTo>
                      <a:pt x="43100" y="66204"/>
                    </a:lnTo>
                    <a:lnTo>
                      <a:pt x="43535" y="66506"/>
                    </a:lnTo>
                    <a:lnTo>
                      <a:pt x="43974" y="66791"/>
                    </a:lnTo>
                    <a:lnTo>
                      <a:pt x="44421" y="67057"/>
                    </a:lnTo>
                    <a:lnTo>
                      <a:pt x="44870" y="67306"/>
                    </a:lnTo>
                    <a:lnTo>
                      <a:pt x="45321" y="67544"/>
                    </a:lnTo>
                    <a:lnTo>
                      <a:pt x="45778" y="67764"/>
                    </a:lnTo>
                    <a:lnTo>
                      <a:pt x="46236" y="67968"/>
                    </a:lnTo>
                    <a:lnTo>
                      <a:pt x="46699" y="68160"/>
                    </a:lnTo>
                    <a:lnTo>
                      <a:pt x="47164" y="68339"/>
                    </a:lnTo>
                    <a:lnTo>
                      <a:pt x="47635" y="68502"/>
                    </a:lnTo>
                    <a:lnTo>
                      <a:pt x="48108" y="68656"/>
                    </a:lnTo>
                    <a:lnTo>
                      <a:pt x="48579" y="68796"/>
                    </a:lnTo>
                    <a:lnTo>
                      <a:pt x="49058" y="68922"/>
                    </a:lnTo>
                    <a:lnTo>
                      <a:pt x="49536" y="69041"/>
                    </a:lnTo>
                    <a:lnTo>
                      <a:pt x="50015" y="69149"/>
                    </a:lnTo>
                    <a:lnTo>
                      <a:pt x="50498" y="69247"/>
                    </a:lnTo>
                    <a:lnTo>
                      <a:pt x="50710" y="69286"/>
                    </a:lnTo>
                    <a:lnTo>
                      <a:pt x="50706" y="69290"/>
                    </a:lnTo>
                    <a:lnTo>
                      <a:pt x="50616" y="69369"/>
                    </a:lnTo>
                    <a:lnTo>
                      <a:pt x="50530" y="69444"/>
                    </a:lnTo>
                    <a:lnTo>
                      <a:pt x="50490" y="69481"/>
                    </a:lnTo>
                    <a:lnTo>
                      <a:pt x="50231" y="69585"/>
                    </a:lnTo>
                    <a:lnTo>
                      <a:pt x="49915" y="69714"/>
                    </a:lnTo>
                    <a:lnTo>
                      <a:pt x="49601" y="69848"/>
                    </a:lnTo>
                    <a:lnTo>
                      <a:pt x="49291" y="69981"/>
                    </a:lnTo>
                    <a:lnTo>
                      <a:pt x="48985" y="70111"/>
                    </a:lnTo>
                    <a:lnTo>
                      <a:pt x="48683" y="70244"/>
                    </a:lnTo>
                    <a:lnTo>
                      <a:pt x="48388" y="70377"/>
                    </a:lnTo>
                    <a:lnTo>
                      <a:pt x="48096" y="70507"/>
                    </a:lnTo>
                    <a:lnTo>
                      <a:pt x="47812" y="70640"/>
                    </a:lnTo>
                    <a:lnTo>
                      <a:pt x="47531" y="70772"/>
                    </a:lnTo>
                    <a:lnTo>
                      <a:pt x="47254" y="70903"/>
                    </a:lnTo>
                    <a:lnTo>
                      <a:pt x="46984" y="71035"/>
                    </a:lnTo>
                    <a:lnTo>
                      <a:pt x="46717" y="71168"/>
                    </a:lnTo>
                    <a:lnTo>
                      <a:pt x="46458" y="71302"/>
                    </a:lnTo>
                    <a:lnTo>
                      <a:pt x="46206" y="71435"/>
                    </a:lnTo>
                    <a:lnTo>
                      <a:pt x="45957" y="71569"/>
                    </a:lnTo>
                    <a:lnTo>
                      <a:pt x="45716" y="71702"/>
                    </a:lnTo>
                    <a:lnTo>
                      <a:pt x="45483" y="71835"/>
                    </a:lnTo>
                    <a:lnTo>
                      <a:pt x="45252" y="71969"/>
                    </a:lnTo>
                    <a:lnTo>
                      <a:pt x="45029" y="72101"/>
                    </a:lnTo>
                    <a:lnTo>
                      <a:pt x="44813" y="72238"/>
                    </a:lnTo>
                    <a:lnTo>
                      <a:pt x="44605" y="72371"/>
                    </a:lnTo>
                    <a:lnTo>
                      <a:pt x="44403" y="72505"/>
                    </a:lnTo>
                    <a:lnTo>
                      <a:pt x="44209" y="72642"/>
                    </a:lnTo>
                    <a:lnTo>
                      <a:pt x="44021" y="72775"/>
                    </a:lnTo>
                    <a:lnTo>
                      <a:pt x="43842" y="72911"/>
                    </a:lnTo>
                    <a:lnTo>
                      <a:pt x="43665" y="73048"/>
                    </a:lnTo>
                    <a:lnTo>
                      <a:pt x="43499" y="73185"/>
                    </a:lnTo>
                    <a:lnTo>
                      <a:pt x="43341" y="73325"/>
                    </a:lnTo>
                    <a:lnTo>
                      <a:pt x="43190" y="73466"/>
                    </a:lnTo>
                    <a:lnTo>
                      <a:pt x="43049" y="73602"/>
                    </a:lnTo>
                    <a:lnTo>
                      <a:pt x="42887" y="73772"/>
                    </a:lnTo>
                    <a:lnTo>
                      <a:pt x="42667" y="74135"/>
                    </a:lnTo>
                    <a:lnTo>
                      <a:pt x="42462" y="74449"/>
                    </a:lnTo>
                    <a:lnTo>
                      <a:pt x="42256" y="74744"/>
                    </a:lnTo>
                    <a:lnTo>
                      <a:pt x="42041" y="75024"/>
                    </a:lnTo>
                    <a:lnTo>
                      <a:pt x="41821" y="75287"/>
                    </a:lnTo>
                    <a:lnTo>
                      <a:pt x="41591" y="75532"/>
                    </a:lnTo>
                    <a:lnTo>
                      <a:pt x="41357" y="75756"/>
                    </a:lnTo>
                    <a:lnTo>
                      <a:pt x="41112" y="75956"/>
                    </a:lnTo>
                    <a:lnTo>
                      <a:pt x="40857" y="76133"/>
                    </a:lnTo>
                    <a:lnTo>
                      <a:pt x="40594" y="76292"/>
                    </a:lnTo>
                    <a:lnTo>
                      <a:pt x="40320" y="76421"/>
                    </a:lnTo>
                    <a:lnTo>
                      <a:pt x="40033" y="76529"/>
                    </a:lnTo>
                    <a:lnTo>
                      <a:pt x="39729" y="76608"/>
                    </a:lnTo>
                    <a:lnTo>
                      <a:pt x="39409" y="76662"/>
                    </a:lnTo>
                    <a:lnTo>
                      <a:pt x="39075" y="76688"/>
                    </a:lnTo>
                    <a:lnTo>
                      <a:pt x="38185" y="76673"/>
                    </a:lnTo>
                    <a:lnTo>
                      <a:pt x="38355" y="77390"/>
                    </a:lnTo>
                    <a:lnTo>
                      <a:pt x="38426" y="77616"/>
                    </a:lnTo>
                    <a:lnTo>
                      <a:pt x="38520" y="77832"/>
                    </a:lnTo>
                    <a:lnTo>
                      <a:pt x="38628" y="78044"/>
                    </a:lnTo>
                    <a:lnTo>
                      <a:pt x="38754" y="78242"/>
                    </a:lnTo>
                    <a:lnTo>
                      <a:pt x="38895" y="78434"/>
                    </a:lnTo>
                    <a:lnTo>
                      <a:pt x="39056" y="78613"/>
                    </a:lnTo>
                    <a:lnTo>
                      <a:pt x="39229" y="78786"/>
                    </a:lnTo>
                    <a:lnTo>
                      <a:pt x="39421" y="78945"/>
                    </a:lnTo>
                    <a:lnTo>
                      <a:pt x="39625" y="79096"/>
                    </a:lnTo>
                    <a:lnTo>
                      <a:pt x="39845" y="79237"/>
                    </a:lnTo>
                    <a:lnTo>
                      <a:pt x="40079" y="79366"/>
                    </a:lnTo>
                    <a:lnTo>
                      <a:pt x="40194" y="79424"/>
                    </a:lnTo>
                    <a:lnTo>
                      <a:pt x="39931" y="79532"/>
                    </a:lnTo>
                    <a:lnTo>
                      <a:pt x="39636" y="79651"/>
                    </a:lnTo>
                    <a:lnTo>
                      <a:pt x="39337" y="79773"/>
                    </a:lnTo>
                    <a:lnTo>
                      <a:pt x="39042" y="79895"/>
                    </a:lnTo>
                    <a:lnTo>
                      <a:pt x="38744" y="80014"/>
                    </a:lnTo>
                    <a:lnTo>
                      <a:pt x="38444" y="80136"/>
                    </a:lnTo>
                    <a:lnTo>
                      <a:pt x="38149" y="80255"/>
                    </a:lnTo>
                    <a:lnTo>
                      <a:pt x="37851" y="80377"/>
                    </a:lnTo>
                    <a:lnTo>
                      <a:pt x="37555" y="80500"/>
                    </a:lnTo>
                    <a:lnTo>
                      <a:pt x="37257" y="80619"/>
                    </a:lnTo>
                    <a:lnTo>
                      <a:pt x="34578" y="81709"/>
                    </a:lnTo>
                    <a:lnTo>
                      <a:pt x="36774" y="81757"/>
                    </a:lnTo>
                    <a:lnTo>
                      <a:pt x="37027" y="81771"/>
                    </a:lnTo>
                    <a:lnTo>
                      <a:pt x="37271" y="81796"/>
                    </a:lnTo>
                    <a:lnTo>
                      <a:pt x="37506" y="81825"/>
                    </a:lnTo>
                    <a:lnTo>
                      <a:pt x="37732" y="81865"/>
                    </a:lnTo>
                    <a:lnTo>
                      <a:pt x="37947" y="81915"/>
                    </a:lnTo>
                    <a:lnTo>
                      <a:pt x="38149" y="81976"/>
                    </a:lnTo>
                    <a:lnTo>
                      <a:pt x="38344" y="82045"/>
                    </a:lnTo>
                    <a:lnTo>
                      <a:pt x="38524" y="82124"/>
                    </a:lnTo>
                    <a:lnTo>
                      <a:pt x="38693" y="82214"/>
                    </a:lnTo>
                    <a:lnTo>
                      <a:pt x="38852" y="82314"/>
                    </a:lnTo>
                    <a:lnTo>
                      <a:pt x="38995" y="82426"/>
                    </a:lnTo>
                    <a:lnTo>
                      <a:pt x="39133" y="82549"/>
                    </a:lnTo>
                    <a:lnTo>
                      <a:pt x="39254" y="82685"/>
                    </a:lnTo>
                    <a:lnTo>
                      <a:pt x="39370" y="82836"/>
                    </a:lnTo>
                    <a:lnTo>
                      <a:pt x="39603" y="83211"/>
                    </a:lnTo>
                    <a:lnTo>
                      <a:pt x="40169" y="83193"/>
                    </a:lnTo>
                    <a:lnTo>
                      <a:pt x="40518" y="83132"/>
                    </a:lnTo>
                    <a:lnTo>
                      <a:pt x="40860" y="83024"/>
                    </a:lnTo>
                    <a:lnTo>
                      <a:pt x="41185" y="82873"/>
                    </a:lnTo>
                    <a:lnTo>
                      <a:pt x="41274" y="82812"/>
                    </a:lnTo>
                    <a:lnTo>
                      <a:pt x="41209" y="83056"/>
                    </a:lnTo>
                    <a:lnTo>
                      <a:pt x="41130" y="83344"/>
                    </a:lnTo>
                    <a:lnTo>
                      <a:pt x="41051" y="83625"/>
                    </a:lnTo>
                    <a:lnTo>
                      <a:pt x="40969" y="83899"/>
                    </a:lnTo>
                    <a:lnTo>
                      <a:pt x="40889" y="84164"/>
                    </a:lnTo>
                    <a:lnTo>
                      <a:pt x="40810" y="84421"/>
                    </a:lnTo>
                    <a:lnTo>
                      <a:pt x="40730" y="84672"/>
                    </a:lnTo>
                    <a:lnTo>
                      <a:pt x="40651" y="84914"/>
                    </a:lnTo>
                    <a:lnTo>
                      <a:pt x="40572" y="85147"/>
                    </a:lnTo>
                    <a:lnTo>
                      <a:pt x="40493" y="85375"/>
                    </a:lnTo>
                    <a:lnTo>
                      <a:pt x="40414" y="85595"/>
                    </a:lnTo>
                    <a:lnTo>
                      <a:pt x="40357" y="85749"/>
                    </a:lnTo>
                    <a:lnTo>
                      <a:pt x="40190" y="85958"/>
                    </a:lnTo>
                    <a:lnTo>
                      <a:pt x="39990" y="86187"/>
                    </a:lnTo>
                    <a:lnTo>
                      <a:pt x="39791" y="86393"/>
                    </a:lnTo>
                    <a:lnTo>
                      <a:pt x="39597" y="86574"/>
                    </a:lnTo>
                    <a:lnTo>
                      <a:pt x="39405" y="86735"/>
                    </a:lnTo>
                    <a:lnTo>
                      <a:pt x="39215" y="86868"/>
                    </a:lnTo>
                    <a:lnTo>
                      <a:pt x="39031" y="86984"/>
                    </a:lnTo>
                    <a:lnTo>
                      <a:pt x="38852" y="87074"/>
                    </a:lnTo>
                    <a:lnTo>
                      <a:pt x="38671" y="87145"/>
                    </a:lnTo>
                    <a:lnTo>
                      <a:pt x="38499" y="87196"/>
                    </a:lnTo>
                    <a:lnTo>
                      <a:pt x="38326" y="87229"/>
                    </a:lnTo>
                    <a:lnTo>
                      <a:pt x="38157" y="87243"/>
                    </a:lnTo>
                    <a:lnTo>
                      <a:pt x="37991" y="87235"/>
                    </a:lnTo>
                    <a:lnTo>
                      <a:pt x="37818" y="87214"/>
                    </a:lnTo>
                    <a:lnTo>
                      <a:pt x="37645" y="87171"/>
                    </a:lnTo>
                    <a:lnTo>
                      <a:pt x="37376" y="87078"/>
                    </a:lnTo>
                    <a:lnTo>
                      <a:pt x="36882" y="87110"/>
                    </a:lnTo>
                    <a:lnTo>
                      <a:pt x="36493" y="87123"/>
                    </a:lnTo>
                    <a:lnTo>
                      <a:pt x="36115" y="87127"/>
                    </a:lnTo>
                    <a:lnTo>
                      <a:pt x="35752" y="87117"/>
                    </a:lnTo>
                    <a:lnTo>
                      <a:pt x="35399" y="87096"/>
                    </a:lnTo>
                    <a:lnTo>
                      <a:pt x="35057" y="87063"/>
                    </a:lnTo>
                    <a:lnTo>
                      <a:pt x="34729" y="87019"/>
                    </a:lnTo>
                    <a:lnTo>
                      <a:pt x="34409" y="86966"/>
                    </a:lnTo>
                    <a:lnTo>
                      <a:pt x="34103" y="86905"/>
                    </a:lnTo>
                    <a:lnTo>
                      <a:pt x="33801" y="86833"/>
                    </a:lnTo>
                    <a:lnTo>
                      <a:pt x="33513" y="86750"/>
                    </a:lnTo>
                    <a:lnTo>
                      <a:pt x="33228" y="86664"/>
                    </a:lnTo>
                    <a:lnTo>
                      <a:pt x="32955" y="86566"/>
                    </a:lnTo>
                    <a:lnTo>
                      <a:pt x="32688" y="86462"/>
                    </a:lnTo>
                    <a:lnTo>
                      <a:pt x="32426" y="86350"/>
                    </a:lnTo>
                    <a:lnTo>
                      <a:pt x="32253" y="86271"/>
                    </a:lnTo>
                    <a:lnTo>
                      <a:pt x="32037" y="86005"/>
                    </a:lnTo>
                    <a:lnTo>
                      <a:pt x="31749" y="85695"/>
                    </a:lnTo>
                    <a:lnTo>
                      <a:pt x="31454" y="85414"/>
                    </a:lnTo>
                    <a:lnTo>
                      <a:pt x="31148" y="85169"/>
                    </a:lnTo>
                    <a:lnTo>
                      <a:pt x="30834" y="84957"/>
                    </a:lnTo>
                    <a:lnTo>
                      <a:pt x="30506" y="84784"/>
                    </a:lnTo>
                    <a:lnTo>
                      <a:pt x="30171" y="84647"/>
                    </a:lnTo>
                    <a:lnTo>
                      <a:pt x="29830" y="84551"/>
                    </a:lnTo>
                    <a:lnTo>
                      <a:pt x="29480" y="84492"/>
                    </a:lnTo>
                    <a:lnTo>
                      <a:pt x="29125" y="84474"/>
                    </a:lnTo>
                    <a:lnTo>
                      <a:pt x="28764" y="84500"/>
                    </a:lnTo>
                    <a:lnTo>
                      <a:pt x="28401" y="84565"/>
                    </a:lnTo>
                    <a:lnTo>
                      <a:pt x="28040" y="84665"/>
                    </a:lnTo>
                    <a:lnTo>
                      <a:pt x="27677" y="84810"/>
                    </a:lnTo>
                    <a:lnTo>
                      <a:pt x="27310" y="84989"/>
                    </a:lnTo>
                    <a:lnTo>
                      <a:pt x="27112" y="85112"/>
                    </a:lnTo>
                    <a:lnTo>
                      <a:pt x="27018" y="85079"/>
                    </a:lnTo>
                    <a:lnTo>
                      <a:pt x="26723" y="85057"/>
                    </a:lnTo>
                    <a:lnTo>
                      <a:pt x="26447" y="85122"/>
                    </a:lnTo>
                    <a:lnTo>
                      <a:pt x="26211" y="85252"/>
                    </a:lnTo>
                    <a:lnTo>
                      <a:pt x="26017" y="85410"/>
                    </a:lnTo>
                    <a:lnTo>
                      <a:pt x="25838" y="85587"/>
                    </a:lnTo>
                    <a:lnTo>
                      <a:pt x="25654" y="85774"/>
                    </a:lnTo>
                    <a:lnTo>
                      <a:pt x="25032" y="86372"/>
                    </a:lnTo>
                    <a:lnTo>
                      <a:pt x="25676" y="86703"/>
                    </a:lnTo>
                    <a:lnTo>
                      <a:pt x="25769" y="86753"/>
                    </a:lnTo>
                    <a:lnTo>
                      <a:pt x="25819" y="86790"/>
                    </a:lnTo>
                    <a:lnTo>
                      <a:pt x="25848" y="86811"/>
                    </a:lnTo>
                    <a:lnTo>
                      <a:pt x="25878" y="86836"/>
                    </a:lnTo>
                    <a:lnTo>
                      <a:pt x="25921" y="86886"/>
                    </a:lnTo>
                    <a:lnTo>
                      <a:pt x="25989" y="86958"/>
                    </a:lnTo>
                    <a:lnTo>
                      <a:pt x="26168" y="87127"/>
                    </a:lnTo>
                    <a:lnTo>
                      <a:pt x="26507" y="87186"/>
                    </a:lnTo>
                    <a:lnTo>
                      <a:pt x="26752" y="87239"/>
                    </a:lnTo>
                    <a:lnTo>
                      <a:pt x="27018" y="87308"/>
                    </a:lnTo>
                    <a:lnTo>
                      <a:pt x="27065" y="87318"/>
                    </a:lnTo>
                    <a:lnTo>
                      <a:pt x="27036" y="87333"/>
                    </a:lnTo>
                    <a:lnTo>
                      <a:pt x="26705" y="87473"/>
                    </a:lnTo>
                    <a:lnTo>
                      <a:pt x="26421" y="87614"/>
                    </a:lnTo>
                    <a:lnTo>
                      <a:pt x="26176" y="87751"/>
                    </a:lnTo>
                    <a:lnTo>
                      <a:pt x="25968" y="87887"/>
                    </a:lnTo>
                    <a:lnTo>
                      <a:pt x="25787" y="88032"/>
                    </a:lnTo>
                    <a:lnTo>
                      <a:pt x="25636" y="88179"/>
                    </a:lnTo>
                    <a:lnTo>
                      <a:pt x="25517" y="88344"/>
                    </a:lnTo>
                    <a:lnTo>
                      <a:pt x="25430" y="88517"/>
                    </a:lnTo>
                    <a:lnTo>
                      <a:pt x="25377" y="88693"/>
                    </a:lnTo>
                    <a:lnTo>
                      <a:pt x="25356" y="88870"/>
                    </a:lnTo>
                    <a:lnTo>
                      <a:pt x="25356" y="89032"/>
                    </a:lnTo>
                    <a:lnTo>
                      <a:pt x="25359" y="89068"/>
                    </a:lnTo>
                    <a:lnTo>
                      <a:pt x="25283" y="89123"/>
                    </a:lnTo>
                    <a:lnTo>
                      <a:pt x="25146" y="89234"/>
                    </a:lnTo>
                    <a:lnTo>
                      <a:pt x="25006" y="89352"/>
                    </a:lnTo>
                    <a:lnTo>
                      <a:pt x="24876" y="89478"/>
                    </a:lnTo>
                    <a:lnTo>
                      <a:pt x="24750" y="89619"/>
                    </a:lnTo>
                    <a:lnTo>
                      <a:pt x="24632" y="89770"/>
                    </a:lnTo>
                    <a:lnTo>
                      <a:pt x="24520" y="89931"/>
                    </a:lnTo>
                    <a:lnTo>
                      <a:pt x="24426" y="90108"/>
                    </a:lnTo>
                    <a:lnTo>
                      <a:pt x="24339" y="90300"/>
                    </a:lnTo>
                    <a:lnTo>
                      <a:pt x="24271" y="90500"/>
                    </a:lnTo>
                    <a:lnTo>
                      <a:pt x="24221" y="90716"/>
                    </a:lnTo>
                    <a:lnTo>
                      <a:pt x="24185" y="90944"/>
                    </a:lnTo>
                    <a:lnTo>
                      <a:pt x="24167" y="91189"/>
                    </a:lnTo>
                    <a:lnTo>
                      <a:pt x="24167" y="91444"/>
                    </a:lnTo>
                    <a:lnTo>
                      <a:pt x="24265" y="92884"/>
                    </a:lnTo>
                    <a:lnTo>
                      <a:pt x="25107" y="91599"/>
                    </a:lnTo>
                    <a:lnTo>
                      <a:pt x="25287" y="91372"/>
                    </a:lnTo>
                    <a:lnTo>
                      <a:pt x="25452" y="91199"/>
                    </a:lnTo>
                    <a:lnTo>
                      <a:pt x="25607" y="91081"/>
                    </a:lnTo>
                    <a:lnTo>
                      <a:pt x="25737" y="91012"/>
                    </a:lnTo>
                    <a:lnTo>
                      <a:pt x="25852" y="90983"/>
                    </a:lnTo>
                    <a:lnTo>
                      <a:pt x="25952" y="90979"/>
                    </a:lnTo>
                    <a:lnTo>
                      <a:pt x="26086" y="91009"/>
                    </a:lnTo>
                    <a:lnTo>
                      <a:pt x="26262" y="91069"/>
                    </a:lnTo>
                    <a:lnTo>
                      <a:pt x="26474" y="91128"/>
                    </a:lnTo>
                    <a:lnTo>
                      <a:pt x="26686" y="91171"/>
                    </a:lnTo>
                    <a:lnTo>
                      <a:pt x="26900" y="91203"/>
                    </a:lnTo>
                    <a:lnTo>
                      <a:pt x="27112" y="91217"/>
                    </a:lnTo>
                    <a:lnTo>
                      <a:pt x="27324" y="91221"/>
                    </a:lnTo>
                    <a:lnTo>
                      <a:pt x="27536" y="91207"/>
                    </a:lnTo>
                    <a:lnTo>
                      <a:pt x="27750" y="91181"/>
                    </a:lnTo>
                    <a:lnTo>
                      <a:pt x="27962" y="91138"/>
                    </a:lnTo>
                    <a:lnTo>
                      <a:pt x="28174" y="91081"/>
                    </a:lnTo>
                    <a:lnTo>
                      <a:pt x="28383" y="91012"/>
                    </a:lnTo>
                    <a:lnTo>
                      <a:pt x="28591" y="90930"/>
                    </a:lnTo>
                    <a:lnTo>
                      <a:pt x="28797" y="90832"/>
                    </a:lnTo>
                    <a:lnTo>
                      <a:pt x="29001" y="90724"/>
                    </a:lnTo>
                    <a:lnTo>
                      <a:pt x="29207" y="90602"/>
                    </a:lnTo>
                    <a:lnTo>
                      <a:pt x="29319" y="90526"/>
                    </a:lnTo>
                    <a:lnTo>
                      <a:pt x="29755" y="90475"/>
                    </a:lnTo>
                    <a:lnTo>
                      <a:pt x="29927" y="90457"/>
                    </a:lnTo>
                    <a:lnTo>
                      <a:pt x="30106" y="90436"/>
                    </a:lnTo>
                    <a:lnTo>
                      <a:pt x="30283" y="90414"/>
                    </a:lnTo>
                    <a:lnTo>
                      <a:pt x="30456" y="90396"/>
                    </a:lnTo>
                    <a:lnTo>
                      <a:pt x="30632" y="90375"/>
                    </a:lnTo>
                    <a:lnTo>
                      <a:pt x="30813" y="90357"/>
                    </a:lnTo>
                    <a:lnTo>
                      <a:pt x="31148" y="90318"/>
                    </a:lnTo>
                    <a:lnTo>
                      <a:pt x="31335" y="90296"/>
                    </a:lnTo>
                    <a:lnTo>
                      <a:pt x="31317" y="90332"/>
                    </a:lnTo>
                    <a:lnTo>
                      <a:pt x="31237" y="90504"/>
                    </a:lnTo>
                    <a:lnTo>
                      <a:pt x="31075" y="90846"/>
                    </a:lnTo>
                    <a:lnTo>
                      <a:pt x="31018" y="90969"/>
                    </a:lnTo>
                    <a:lnTo>
                      <a:pt x="30917" y="91087"/>
                    </a:lnTo>
                    <a:lnTo>
                      <a:pt x="30787" y="91257"/>
                    </a:lnTo>
                    <a:lnTo>
                      <a:pt x="30669" y="91426"/>
                    </a:lnTo>
                    <a:lnTo>
                      <a:pt x="30564" y="91595"/>
                    </a:lnTo>
                    <a:lnTo>
                      <a:pt x="30475" y="91772"/>
                    </a:lnTo>
                    <a:lnTo>
                      <a:pt x="30395" y="91948"/>
                    </a:lnTo>
                    <a:lnTo>
                      <a:pt x="30330" y="92125"/>
                    </a:lnTo>
                    <a:lnTo>
                      <a:pt x="30279" y="92308"/>
                    </a:lnTo>
                    <a:lnTo>
                      <a:pt x="30247" y="92492"/>
                    </a:lnTo>
                    <a:lnTo>
                      <a:pt x="30226" y="92675"/>
                    </a:lnTo>
                    <a:lnTo>
                      <a:pt x="30222" y="92859"/>
                    </a:lnTo>
                    <a:lnTo>
                      <a:pt x="30234" y="93043"/>
                    </a:lnTo>
                    <a:lnTo>
                      <a:pt x="30258" y="93226"/>
                    </a:lnTo>
                    <a:lnTo>
                      <a:pt x="30298" y="93406"/>
                    </a:lnTo>
                    <a:lnTo>
                      <a:pt x="30356" y="93587"/>
                    </a:lnTo>
                    <a:lnTo>
                      <a:pt x="30734" y="94566"/>
                    </a:lnTo>
                    <a:lnTo>
                      <a:pt x="31209" y="93669"/>
                    </a:lnTo>
                    <a:lnTo>
                      <a:pt x="31270" y="93575"/>
                    </a:lnTo>
                    <a:lnTo>
                      <a:pt x="31331" y="93500"/>
                    </a:lnTo>
                    <a:lnTo>
                      <a:pt x="31392" y="93446"/>
                    </a:lnTo>
                    <a:lnTo>
                      <a:pt x="31457" y="93406"/>
                    </a:lnTo>
                    <a:lnTo>
                      <a:pt x="31540" y="93377"/>
                    </a:lnTo>
                    <a:lnTo>
                      <a:pt x="31651" y="93359"/>
                    </a:lnTo>
                    <a:lnTo>
                      <a:pt x="31799" y="93363"/>
                    </a:lnTo>
                    <a:lnTo>
                      <a:pt x="32137" y="93424"/>
                    </a:lnTo>
                    <a:lnTo>
                      <a:pt x="32516" y="93467"/>
                    </a:lnTo>
                    <a:lnTo>
                      <a:pt x="32886" y="93489"/>
                    </a:lnTo>
                    <a:lnTo>
                      <a:pt x="33250" y="93489"/>
                    </a:lnTo>
                    <a:lnTo>
                      <a:pt x="33610" y="93463"/>
                    </a:lnTo>
                    <a:lnTo>
                      <a:pt x="33962" y="93416"/>
                    </a:lnTo>
                    <a:lnTo>
                      <a:pt x="34308" y="93352"/>
                    </a:lnTo>
                    <a:lnTo>
                      <a:pt x="34651" y="93265"/>
                    </a:lnTo>
                    <a:lnTo>
                      <a:pt x="34982" y="93161"/>
                    </a:lnTo>
                    <a:lnTo>
                      <a:pt x="35308" y="93039"/>
                    </a:lnTo>
                    <a:lnTo>
                      <a:pt x="35630" y="92898"/>
                    </a:lnTo>
                    <a:lnTo>
                      <a:pt x="35946" y="92747"/>
                    </a:lnTo>
                    <a:lnTo>
                      <a:pt x="36256" y="92578"/>
                    </a:lnTo>
                    <a:lnTo>
                      <a:pt x="36523" y="92416"/>
                    </a:lnTo>
                    <a:lnTo>
                      <a:pt x="36666" y="92704"/>
                    </a:lnTo>
                    <a:lnTo>
                      <a:pt x="36911" y="92996"/>
                    </a:lnTo>
                    <a:lnTo>
                      <a:pt x="37188" y="93251"/>
                    </a:lnTo>
                    <a:lnTo>
                      <a:pt x="37484" y="93485"/>
                    </a:lnTo>
                    <a:lnTo>
                      <a:pt x="37768" y="93701"/>
                    </a:lnTo>
                    <a:lnTo>
                      <a:pt x="37865" y="93777"/>
                    </a:lnTo>
                    <a:lnTo>
                      <a:pt x="37861" y="93795"/>
                    </a:lnTo>
                    <a:lnTo>
                      <a:pt x="37814" y="94054"/>
                    </a:lnTo>
                    <a:lnTo>
                      <a:pt x="37775" y="94352"/>
                    </a:lnTo>
                    <a:lnTo>
                      <a:pt x="37768" y="94684"/>
                    </a:lnTo>
                    <a:lnTo>
                      <a:pt x="37826" y="95041"/>
                    </a:lnTo>
                    <a:lnTo>
                      <a:pt x="37980" y="95400"/>
                    </a:lnTo>
                    <a:lnTo>
                      <a:pt x="38250" y="95739"/>
                    </a:lnTo>
                    <a:lnTo>
                      <a:pt x="39093" y="96397"/>
                    </a:lnTo>
                    <a:lnTo>
                      <a:pt x="39297" y="95563"/>
                    </a:lnTo>
                    <a:lnTo>
                      <a:pt x="39359" y="95321"/>
                    </a:lnTo>
                    <a:lnTo>
                      <a:pt x="39423" y="95080"/>
                    </a:lnTo>
                    <a:lnTo>
                      <a:pt x="39507" y="94843"/>
                    </a:lnTo>
                    <a:lnTo>
                      <a:pt x="39615" y="94597"/>
                    </a:lnTo>
                    <a:lnTo>
                      <a:pt x="39755" y="94346"/>
                    </a:lnTo>
                    <a:lnTo>
                      <a:pt x="39943" y="94083"/>
                    </a:lnTo>
                    <a:lnTo>
                      <a:pt x="40212" y="93777"/>
                    </a:lnTo>
                    <a:lnTo>
                      <a:pt x="40418" y="93493"/>
                    </a:lnTo>
                    <a:lnTo>
                      <a:pt x="40594" y="93216"/>
                    </a:lnTo>
                    <a:lnTo>
                      <a:pt x="40745" y="92935"/>
                    </a:lnTo>
                    <a:lnTo>
                      <a:pt x="40875" y="92653"/>
                    </a:lnTo>
                    <a:lnTo>
                      <a:pt x="40983" y="92372"/>
                    </a:lnTo>
                    <a:lnTo>
                      <a:pt x="41073" y="92096"/>
                    </a:lnTo>
                    <a:lnTo>
                      <a:pt x="41144" y="91819"/>
                    </a:lnTo>
                    <a:lnTo>
                      <a:pt x="41203" y="91544"/>
                    </a:lnTo>
                    <a:lnTo>
                      <a:pt x="41250" y="91275"/>
                    </a:lnTo>
                    <a:lnTo>
                      <a:pt x="41285" y="91005"/>
                    </a:lnTo>
                    <a:lnTo>
                      <a:pt x="41314" y="90742"/>
                    </a:lnTo>
                    <a:lnTo>
                      <a:pt x="41338" y="90479"/>
                    </a:lnTo>
                    <a:lnTo>
                      <a:pt x="41361" y="90216"/>
                    </a:lnTo>
                    <a:lnTo>
                      <a:pt x="41383" y="89961"/>
                    </a:lnTo>
                    <a:lnTo>
                      <a:pt x="41405" y="89709"/>
                    </a:lnTo>
                    <a:lnTo>
                      <a:pt x="41407" y="89662"/>
                    </a:lnTo>
                    <a:lnTo>
                      <a:pt x="41623" y="89539"/>
                    </a:lnTo>
                    <a:lnTo>
                      <a:pt x="41991" y="89349"/>
                    </a:lnTo>
                    <a:lnTo>
                      <a:pt x="42337" y="89183"/>
                    </a:lnTo>
                    <a:lnTo>
                      <a:pt x="42660" y="89039"/>
                    </a:lnTo>
                    <a:lnTo>
                      <a:pt x="42959" y="88921"/>
                    </a:lnTo>
                    <a:lnTo>
                      <a:pt x="43240" y="88820"/>
                    </a:lnTo>
                    <a:lnTo>
                      <a:pt x="43499" y="88740"/>
                    </a:lnTo>
                    <a:lnTo>
                      <a:pt x="43740" y="88679"/>
                    </a:lnTo>
                    <a:lnTo>
                      <a:pt x="43963" y="88632"/>
                    </a:lnTo>
                    <a:lnTo>
                      <a:pt x="44172" y="88601"/>
                    </a:lnTo>
                    <a:lnTo>
                      <a:pt x="44366" y="88579"/>
                    </a:lnTo>
                    <a:lnTo>
                      <a:pt x="44547" y="88571"/>
                    </a:lnTo>
                    <a:lnTo>
                      <a:pt x="44715" y="88568"/>
                    </a:lnTo>
                    <a:lnTo>
                      <a:pt x="44874" y="88579"/>
                    </a:lnTo>
                    <a:lnTo>
                      <a:pt x="45029" y="88589"/>
                    </a:lnTo>
                    <a:lnTo>
                      <a:pt x="45173" y="88611"/>
                    </a:lnTo>
                    <a:lnTo>
                      <a:pt x="45317" y="88632"/>
                    </a:lnTo>
                    <a:lnTo>
                      <a:pt x="45457" y="88662"/>
                    </a:lnTo>
                    <a:lnTo>
                      <a:pt x="45598" y="88687"/>
                    </a:lnTo>
                    <a:lnTo>
                      <a:pt x="45735" y="88715"/>
                    </a:lnTo>
                    <a:lnTo>
                      <a:pt x="45879" y="88744"/>
                    </a:lnTo>
                    <a:lnTo>
                      <a:pt x="46022" y="88766"/>
                    </a:lnTo>
                    <a:lnTo>
                      <a:pt x="46173" y="88783"/>
                    </a:lnTo>
                    <a:lnTo>
                      <a:pt x="46332" y="88799"/>
                    </a:lnTo>
                    <a:lnTo>
                      <a:pt x="46495" y="88799"/>
                    </a:lnTo>
                    <a:lnTo>
                      <a:pt x="46660" y="88787"/>
                    </a:lnTo>
                    <a:lnTo>
                      <a:pt x="46833" y="88762"/>
                    </a:lnTo>
                    <a:lnTo>
                      <a:pt x="47009" y="88722"/>
                    </a:lnTo>
                    <a:lnTo>
                      <a:pt x="47193" y="88665"/>
                    </a:lnTo>
                    <a:lnTo>
                      <a:pt x="47380" y="88593"/>
                    </a:lnTo>
                    <a:lnTo>
                      <a:pt x="47570" y="88499"/>
                    </a:lnTo>
                    <a:lnTo>
                      <a:pt x="48122" y="88183"/>
                    </a:lnTo>
                    <a:lnTo>
                      <a:pt x="47823" y="87710"/>
                    </a:lnTo>
                    <a:lnTo>
                      <a:pt x="47762" y="87600"/>
                    </a:lnTo>
                    <a:lnTo>
                      <a:pt x="47704" y="87484"/>
                    </a:lnTo>
                    <a:lnTo>
                      <a:pt x="47656" y="87365"/>
                    </a:lnTo>
                    <a:lnTo>
                      <a:pt x="47610" y="87239"/>
                    </a:lnTo>
                    <a:lnTo>
                      <a:pt x="47570" y="87110"/>
                    </a:lnTo>
                    <a:lnTo>
                      <a:pt x="47539" y="86976"/>
                    </a:lnTo>
                    <a:lnTo>
                      <a:pt x="47509" y="86839"/>
                    </a:lnTo>
                    <a:lnTo>
                      <a:pt x="47480" y="86696"/>
                    </a:lnTo>
                    <a:lnTo>
                      <a:pt x="47462" y="86552"/>
                    </a:lnTo>
                    <a:lnTo>
                      <a:pt x="47444" y="86401"/>
                    </a:lnTo>
                    <a:lnTo>
                      <a:pt x="47431" y="86250"/>
                    </a:lnTo>
                    <a:lnTo>
                      <a:pt x="47415" y="86095"/>
                    </a:lnTo>
                    <a:lnTo>
                      <a:pt x="47413" y="86034"/>
                    </a:lnTo>
                    <a:lnTo>
                      <a:pt x="47521" y="86036"/>
                    </a:lnTo>
                    <a:lnTo>
                      <a:pt x="47768" y="86069"/>
                    </a:lnTo>
                    <a:lnTo>
                      <a:pt x="48017" y="86116"/>
                    </a:lnTo>
                    <a:lnTo>
                      <a:pt x="48265" y="86177"/>
                    </a:lnTo>
                    <a:lnTo>
                      <a:pt x="48510" y="86256"/>
                    </a:lnTo>
                    <a:lnTo>
                      <a:pt x="48751" y="86354"/>
                    </a:lnTo>
                    <a:lnTo>
                      <a:pt x="48996" y="86466"/>
                    </a:lnTo>
                    <a:lnTo>
                      <a:pt x="49234" y="86595"/>
                    </a:lnTo>
                    <a:lnTo>
                      <a:pt x="49475" y="86742"/>
                    </a:lnTo>
                    <a:lnTo>
                      <a:pt x="49713" y="86905"/>
                    </a:lnTo>
                    <a:lnTo>
                      <a:pt x="49950" y="87084"/>
                    </a:lnTo>
                    <a:lnTo>
                      <a:pt x="50188" y="87282"/>
                    </a:lnTo>
                    <a:lnTo>
                      <a:pt x="50421" y="87502"/>
                    </a:lnTo>
                    <a:lnTo>
                      <a:pt x="50656" y="87736"/>
                    </a:lnTo>
                    <a:lnTo>
                      <a:pt x="51174" y="88298"/>
                    </a:lnTo>
                    <a:lnTo>
                      <a:pt x="51642" y="87837"/>
                    </a:lnTo>
                    <a:lnTo>
                      <a:pt x="51808" y="87657"/>
                    </a:lnTo>
                    <a:lnTo>
                      <a:pt x="51959" y="87473"/>
                    </a:lnTo>
                    <a:lnTo>
                      <a:pt x="52099" y="87286"/>
                    </a:lnTo>
                    <a:lnTo>
                      <a:pt x="52225" y="87096"/>
                    </a:lnTo>
                    <a:lnTo>
                      <a:pt x="52340" y="86898"/>
                    </a:lnTo>
                    <a:lnTo>
                      <a:pt x="52442" y="86699"/>
                    </a:lnTo>
                    <a:lnTo>
                      <a:pt x="52528" y="86494"/>
                    </a:lnTo>
                    <a:lnTo>
                      <a:pt x="52600" y="86289"/>
                    </a:lnTo>
                    <a:lnTo>
                      <a:pt x="52660" y="86077"/>
                    </a:lnTo>
                    <a:lnTo>
                      <a:pt x="52703" y="85864"/>
                    </a:lnTo>
                    <a:lnTo>
                      <a:pt x="52715" y="85789"/>
                    </a:lnTo>
                    <a:lnTo>
                      <a:pt x="52813" y="85903"/>
                    </a:lnTo>
                    <a:lnTo>
                      <a:pt x="52935" y="86058"/>
                    </a:lnTo>
                    <a:lnTo>
                      <a:pt x="53046" y="86213"/>
                    </a:lnTo>
                    <a:lnTo>
                      <a:pt x="53151" y="86364"/>
                    </a:lnTo>
                    <a:lnTo>
                      <a:pt x="53245" y="86515"/>
                    </a:lnTo>
                    <a:lnTo>
                      <a:pt x="53327" y="86666"/>
                    </a:lnTo>
                    <a:lnTo>
                      <a:pt x="53400" y="86815"/>
                    </a:lnTo>
                    <a:lnTo>
                      <a:pt x="53460" y="86962"/>
                    </a:lnTo>
                    <a:lnTo>
                      <a:pt x="53514" y="87106"/>
                    </a:lnTo>
                    <a:lnTo>
                      <a:pt x="53557" y="87251"/>
                    </a:lnTo>
                    <a:lnTo>
                      <a:pt x="53590" y="87394"/>
                    </a:lnTo>
                    <a:lnTo>
                      <a:pt x="53841" y="88860"/>
                    </a:lnTo>
                    <a:lnTo>
                      <a:pt x="54468" y="87427"/>
                    </a:lnTo>
                    <a:lnTo>
                      <a:pt x="54554" y="87200"/>
                    </a:lnTo>
                    <a:lnTo>
                      <a:pt x="54626" y="86970"/>
                    </a:lnTo>
                    <a:lnTo>
                      <a:pt x="54685" y="86735"/>
                    </a:lnTo>
                    <a:lnTo>
                      <a:pt x="54728" y="86501"/>
                    </a:lnTo>
                    <a:lnTo>
                      <a:pt x="54756" y="86260"/>
                    </a:lnTo>
                    <a:lnTo>
                      <a:pt x="54771" y="86022"/>
                    </a:lnTo>
                    <a:lnTo>
                      <a:pt x="54771" y="85777"/>
                    </a:lnTo>
                    <a:lnTo>
                      <a:pt x="54760" y="85533"/>
                    </a:lnTo>
                    <a:lnTo>
                      <a:pt x="54734" y="85285"/>
                    </a:lnTo>
                    <a:lnTo>
                      <a:pt x="54695" y="85036"/>
                    </a:lnTo>
                    <a:lnTo>
                      <a:pt x="54642" y="84788"/>
                    </a:lnTo>
                    <a:lnTo>
                      <a:pt x="54573" y="84535"/>
                    </a:lnTo>
                    <a:lnTo>
                      <a:pt x="54493" y="84284"/>
                    </a:lnTo>
                    <a:lnTo>
                      <a:pt x="54428" y="84107"/>
                    </a:lnTo>
                    <a:lnTo>
                      <a:pt x="54436" y="84104"/>
                    </a:lnTo>
                    <a:lnTo>
                      <a:pt x="54746" y="83909"/>
                    </a:lnTo>
                    <a:lnTo>
                      <a:pt x="55044" y="83697"/>
                    </a:lnTo>
                    <a:lnTo>
                      <a:pt x="55325" y="83463"/>
                    </a:lnTo>
                    <a:lnTo>
                      <a:pt x="55592" y="83203"/>
                    </a:lnTo>
                    <a:lnTo>
                      <a:pt x="55833" y="82912"/>
                    </a:lnTo>
                    <a:lnTo>
                      <a:pt x="56049" y="82592"/>
                    </a:lnTo>
                    <a:lnTo>
                      <a:pt x="56056" y="82577"/>
                    </a:lnTo>
                    <a:lnTo>
                      <a:pt x="56110" y="82599"/>
                    </a:lnTo>
                    <a:lnTo>
                      <a:pt x="56423" y="82761"/>
                    </a:lnTo>
                    <a:lnTo>
                      <a:pt x="56683" y="82944"/>
                    </a:lnTo>
                    <a:lnTo>
                      <a:pt x="56895" y="83150"/>
                    </a:lnTo>
                    <a:lnTo>
                      <a:pt x="57060" y="83373"/>
                    </a:lnTo>
                    <a:lnTo>
                      <a:pt x="57187" y="83621"/>
                    </a:lnTo>
                    <a:lnTo>
                      <a:pt x="57273" y="83895"/>
                    </a:lnTo>
                    <a:lnTo>
                      <a:pt x="57456" y="85100"/>
                    </a:lnTo>
                    <a:lnTo>
                      <a:pt x="58188" y="84241"/>
                    </a:lnTo>
                    <a:lnTo>
                      <a:pt x="58342" y="84029"/>
                    </a:lnTo>
                    <a:lnTo>
                      <a:pt x="58474" y="83813"/>
                    </a:lnTo>
                    <a:lnTo>
                      <a:pt x="58586" y="83593"/>
                    </a:lnTo>
                    <a:lnTo>
                      <a:pt x="58676" y="83362"/>
                    </a:lnTo>
                    <a:lnTo>
                      <a:pt x="58741" y="83128"/>
                    </a:lnTo>
                    <a:lnTo>
                      <a:pt x="58784" y="82894"/>
                    </a:lnTo>
                    <a:lnTo>
                      <a:pt x="58802" y="82653"/>
                    </a:lnTo>
                    <a:lnTo>
                      <a:pt x="58800" y="82408"/>
                    </a:lnTo>
                    <a:lnTo>
                      <a:pt x="58767" y="82167"/>
                    </a:lnTo>
                    <a:lnTo>
                      <a:pt x="58716" y="81922"/>
                    </a:lnTo>
                    <a:lnTo>
                      <a:pt x="58641" y="81680"/>
                    </a:lnTo>
                    <a:lnTo>
                      <a:pt x="58543" y="81440"/>
                    </a:lnTo>
                    <a:lnTo>
                      <a:pt x="58425" y="81199"/>
                    </a:lnTo>
                    <a:lnTo>
                      <a:pt x="58386" y="81130"/>
                    </a:lnTo>
                    <a:lnTo>
                      <a:pt x="58583" y="81036"/>
                    </a:lnTo>
                    <a:lnTo>
                      <a:pt x="58788" y="80942"/>
                    </a:lnTo>
                    <a:lnTo>
                      <a:pt x="58990" y="80850"/>
                    </a:lnTo>
                    <a:lnTo>
                      <a:pt x="59192" y="80752"/>
                    </a:lnTo>
                    <a:lnTo>
                      <a:pt x="59289" y="80705"/>
                    </a:lnTo>
                    <a:lnTo>
                      <a:pt x="59346" y="81011"/>
                    </a:lnTo>
                    <a:lnTo>
                      <a:pt x="59418" y="81353"/>
                    </a:lnTo>
                    <a:lnTo>
                      <a:pt x="59501" y="81692"/>
                    </a:lnTo>
                    <a:lnTo>
                      <a:pt x="59598" y="82027"/>
                    </a:lnTo>
                    <a:lnTo>
                      <a:pt x="59707" y="82357"/>
                    </a:lnTo>
                    <a:lnTo>
                      <a:pt x="59828" y="82685"/>
                    </a:lnTo>
                    <a:lnTo>
                      <a:pt x="59962" y="83006"/>
                    </a:lnTo>
                    <a:lnTo>
                      <a:pt x="60113" y="83322"/>
                    </a:lnTo>
                    <a:lnTo>
                      <a:pt x="60275" y="83636"/>
                    </a:lnTo>
                    <a:lnTo>
                      <a:pt x="60458" y="83938"/>
                    </a:lnTo>
                    <a:lnTo>
                      <a:pt x="60656" y="84237"/>
                    </a:lnTo>
                    <a:lnTo>
                      <a:pt x="60872" y="84529"/>
                    </a:lnTo>
                    <a:lnTo>
                      <a:pt x="61107" y="84813"/>
                    </a:lnTo>
                    <a:lnTo>
                      <a:pt x="61359" y="85086"/>
                    </a:lnTo>
                    <a:lnTo>
                      <a:pt x="61629" y="85353"/>
                    </a:lnTo>
                    <a:lnTo>
                      <a:pt x="61888" y="85579"/>
                    </a:lnTo>
                    <a:lnTo>
                      <a:pt x="62014" y="85746"/>
                    </a:lnTo>
                    <a:lnTo>
                      <a:pt x="62151" y="85936"/>
                    </a:lnTo>
                    <a:lnTo>
                      <a:pt x="62277" y="86123"/>
                    </a:lnTo>
                    <a:lnTo>
                      <a:pt x="62385" y="86307"/>
                    </a:lnTo>
                    <a:lnTo>
                      <a:pt x="62481" y="86487"/>
                    </a:lnTo>
                    <a:lnTo>
                      <a:pt x="62561" y="86666"/>
                    </a:lnTo>
                    <a:lnTo>
                      <a:pt x="62630" y="86843"/>
                    </a:lnTo>
                    <a:lnTo>
                      <a:pt x="62680" y="87016"/>
                    </a:lnTo>
                    <a:lnTo>
                      <a:pt x="62716" y="87182"/>
                    </a:lnTo>
                    <a:lnTo>
                      <a:pt x="62738" y="87351"/>
                    </a:lnTo>
                    <a:lnTo>
                      <a:pt x="62740" y="87513"/>
                    </a:lnTo>
                    <a:lnTo>
                      <a:pt x="62730" y="87675"/>
                    </a:lnTo>
                    <a:lnTo>
                      <a:pt x="62705" y="87837"/>
                    </a:lnTo>
                    <a:lnTo>
                      <a:pt x="62662" y="87999"/>
                    </a:lnTo>
                    <a:lnTo>
                      <a:pt x="62601" y="88165"/>
                    </a:lnTo>
                    <a:lnTo>
                      <a:pt x="62273" y="88838"/>
                    </a:lnTo>
                    <a:lnTo>
                      <a:pt x="63080" y="88960"/>
                    </a:lnTo>
                    <a:lnTo>
                      <a:pt x="63364" y="88989"/>
                    </a:lnTo>
                    <a:lnTo>
                      <a:pt x="63659" y="88993"/>
                    </a:lnTo>
                    <a:lnTo>
                      <a:pt x="63965" y="88964"/>
                    </a:lnTo>
                    <a:lnTo>
                      <a:pt x="64278" y="88891"/>
                    </a:lnTo>
                    <a:lnTo>
                      <a:pt x="64591" y="88773"/>
                    </a:lnTo>
                    <a:lnTo>
                      <a:pt x="64606" y="88762"/>
                    </a:lnTo>
                    <a:lnTo>
                      <a:pt x="64667" y="89180"/>
                    </a:lnTo>
                    <a:lnTo>
                      <a:pt x="64765" y="89684"/>
                    </a:lnTo>
                    <a:lnTo>
                      <a:pt x="64887" y="90163"/>
                    </a:lnTo>
                    <a:lnTo>
                      <a:pt x="65042" y="90612"/>
                    </a:lnTo>
                    <a:lnTo>
                      <a:pt x="65224" y="91034"/>
                    </a:lnTo>
                    <a:lnTo>
                      <a:pt x="65444" y="91422"/>
                    </a:lnTo>
                    <a:lnTo>
                      <a:pt x="65703" y="91776"/>
                    </a:lnTo>
                    <a:lnTo>
                      <a:pt x="65999" y="92085"/>
                    </a:lnTo>
                    <a:lnTo>
                      <a:pt x="66333" y="92351"/>
                    </a:lnTo>
                    <a:lnTo>
                      <a:pt x="66712" y="92571"/>
                    </a:lnTo>
                    <a:lnTo>
                      <a:pt x="67126" y="92733"/>
                    </a:lnTo>
                    <a:lnTo>
                      <a:pt x="67575" y="92841"/>
                    </a:lnTo>
                    <a:lnTo>
                      <a:pt x="68062" y="92894"/>
                    </a:lnTo>
                    <a:lnTo>
                      <a:pt x="68580" y="92888"/>
                    </a:lnTo>
                    <a:lnTo>
                      <a:pt x="69476" y="92790"/>
                    </a:lnTo>
                    <a:lnTo>
                      <a:pt x="69469" y="91631"/>
                    </a:lnTo>
                    <a:lnTo>
                      <a:pt x="69498" y="90969"/>
                    </a:lnTo>
                    <a:lnTo>
                      <a:pt x="69559" y="90422"/>
                    </a:lnTo>
                    <a:lnTo>
                      <a:pt x="69653" y="89990"/>
                    </a:lnTo>
                    <a:lnTo>
                      <a:pt x="69761" y="89670"/>
                    </a:lnTo>
                    <a:lnTo>
                      <a:pt x="69883" y="89456"/>
                    </a:lnTo>
                    <a:lnTo>
                      <a:pt x="69995" y="89335"/>
                    </a:lnTo>
                    <a:lnTo>
                      <a:pt x="70103" y="89270"/>
                    </a:lnTo>
                    <a:lnTo>
                      <a:pt x="70230" y="89244"/>
                    </a:lnTo>
                    <a:lnTo>
                      <a:pt x="70387" y="89252"/>
                    </a:lnTo>
                    <a:lnTo>
                      <a:pt x="70597" y="89302"/>
                    </a:lnTo>
                    <a:lnTo>
                      <a:pt x="70840" y="89403"/>
                    </a:lnTo>
                    <a:lnTo>
                      <a:pt x="71115" y="89554"/>
                    </a:lnTo>
                    <a:lnTo>
                      <a:pt x="71409" y="89741"/>
                    </a:lnTo>
                    <a:lnTo>
                      <a:pt x="71723" y="89965"/>
                    </a:lnTo>
                    <a:lnTo>
                      <a:pt x="72663" y="90695"/>
                    </a:lnTo>
                    <a:lnTo>
                      <a:pt x="72702" y="89694"/>
                    </a:lnTo>
                    <a:lnTo>
                      <a:pt x="72728" y="89496"/>
                    </a:lnTo>
                    <a:lnTo>
                      <a:pt x="72767" y="89317"/>
                    </a:lnTo>
                    <a:lnTo>
                      <a:pt x="72824" y="89144"/>
                    </a:lnTo>
                    <a:lnTo>
                      <a:pt x="72897" y="88985"/>
                    </a:lnTo>
                    <a:lnTo>
                      <a:pt x="72983" y="88834"/>
                    </a:lnTo>
                    <a:lnTo>
                      <a:pt x="73087" y="88693"/>
                    </a:lnTo>
                    <a:lnTo>
                      <a:pt x="73206" y="88560"/>
                    </a:lnTo>
                    <a:lnTo>
                      <a:pt x="73346" y="88430"/>
                    </a:lnTo>
                    <a:lnTo>
                      <a:pt x="73505" y="88312"/>
                    </a:lnTo>
                    <a:lnTo>
                      <a:pt x="73685" y="88201"/>
                    </a:lnTo>
                    <a:lnTo>
                      <a:pt x="73887" y="88096"/>
                    </a:lnTo>
                    <a:lnTo>
                      <a:pt x="74110" y="87999"/>
                    </a:lnTo>
                    <a:lnTo>
                      <a:pt x="74354" y="87912"/>
                    </a:lnTo>
                    <a:lnTo>
                      <a:pt x="74618" y="87834"/>
                    </a:lnTo>
                    <a:lnTo>
                      <a:pt x="74909" y="87765"/>
                    </a:lnTo>
                    <a:lnTo>
                      <a:pt x="75024" y="87743"/>
                    </a:lnTo>
                    <a:lnTo>
                      <a:pt x="75139" y="87747"/>
                    </a:lnTo>
                    <a:lnTo>
                      <a:pt x="75304" y="87779"/>
                    </a:lnTo>
                    <a:lnTo>
                      <a:pt x="75510" y="87844"/>
                    </a:lnTo>
                    <a:lnTo>
                      <a:pt x="75740" y="87945"/>
                    </a:lnTo>
                    <a:lnTo>
                      <a:pt x="75993" y="88075"/>
                    </a:lnTo>
                    <a:lnTo>
                      <a:pt x="76259" y="88230"/>
                    </a:lnTo>
                    <a:lnTo>
                      <a:pt x="76540" y="88413"/>
                    </a:lnTo>
                    <a:lnTo>
                      <a:pt x="76825" y="88618"/>
                    </a:lnTo>
                    <a:lnTo>
                      <a:pt x="77112" y="88842"/>
                    </a:lnTo>
                    <a:lnTo>
                      <a:pt x="77400" y="89079"/>
                    </a:lnTo>
                    <a:lnTo>
                      <a:pt x="77681" y="89335"/>
                    </a:lnTo>
                    <a:lnTo>
                      <a:pt x="77955" y="89598"/>
                    </a:lnTo>
                    <a:lnTo>
                      <a:pt x="78218" y="89867"/>
                    </a:lnTo>
                    <a:lnTo>
                      <a:pt x="78462" y="90145"/>
                    </a:lnTo>
                    <a:lnTo>
                      <a:pt x="78689" y="90422"/>
                    </a:lnTo>
                    <a:lnTo>
                      <a:pt x="78895" y="90695"/>
                    </a:lnTo>
                    <a:lnTo>
                      <a:pt x="79074" y="90965"/>
                    </a:lnTo>
                    <a:lnTo>
                      <a:pt x="79221" y="91224"/>
                    </a:lnTo>
                    <a:lnTo>
                      <a:pt x="79337" y="91473"/>
                    </a:lnTo>
                    <a:lnTo>
                      <a:pt x="79419" y="91699"/>
                    </a:lnTo>
                    <a:lnTo>
                      <a:pt x="79463" y="91897"/>
                    </a:lnTo>
                    <a:lnTo>
                      <a:pt x="79474" y="92066"/>
                    </a:lnTo>
                    <a:lnTo>
                      <a:pt x="79456" y="92204"/>
                    </a:lnTo>
                    <a:lnTo>
                      <a:pt x="79413" y="92312"/>
                    </a:lnTo>
                    <a:lnTo>
                      <a:pt x="79344" y="92409"/>
                    </a:lnTo>
                    <a:lnTo>
                      <a:pt x="79232" y="92502"/>
                    </a:lnTo>
                    <a:lnTo>
                      <a:pt x="79056" y="92588"/>
                    </a:lnTo>
                    <a:lnTo>
                      <a:pt x="78811" y="92665"/>
                    </a:lnTo>
                    <a:lnTo>
                      <a:pt x="78491" y="92718"/>
                    </a:lnTo>
                    <a:lnTo>
                      <a:pt x="78088" y="92739"/>
                    </a:lnTo>
                    <a:lnTo>
                      <a:pt x="77562" y="92722"/>
                    </a:lnTo>
                    <a:lnTo>
                      <a:pt x="77224" y="92769"/>
                    </a:lnTo>
                    <a:lnTo>
                      <a:pt x="76921" y="92812"/>
                    </a:lnTo>
                    <a:lnTo>
                      <a:pt x="76611" y="92859"/>
                    </a:lnTo>
                    <a:lnTo>
                      <a:pt x="76303" y="92913"/>
                    </a:lnTo>
                    <a:lnTo>
                      <a:pt x="75993" y="92978"/>
                    </a:lnTo>
                    <a:lnTo>
                      <a:pt x="75687" y="93061"/>
                    </a:lnTo>
                    <a:lnTo>
                      <a:pt x="75385" y="93161"/>
                    </a:lnTo>
                    <a:lnTo>
                      <a:pt x="75085" y="93287"/>
                    </a:lnTo>
                    <a:lnTo>
                      <a:pt x="74798" y="93438"/>
                    </a:lnTo>
                    <a:lnTo>
                      <a:pt x="74520" y="93626"/>
                    </a:lnTo>
                    <a:lnTo>
                      <a:pt x="74257" y="93846"/>
                    </a:lnTo>
                    <a:lnTo>
                      <a:pt x="74017" y="94105"/>
                    </a:lnTo>
                    <a:lnTo>
                      <a:pt x="73793" y="94403"/>
                    </a:lnTo>
                    <a:lnTo>
                      <a:pt x="73599" y="94739"/>
                    </a:lnTo>
                    <a:lnTo>
                      <a:pt x="73430" y="95120"/>
                    </a:lnTo>
                    <a:lnTo>
                      <a:pt x="73365" y="95321"/>
                    </a:lnTo>
                    <a:lnTo>
                      <a:pt x="73167" y="95372"/>
                    </a:lnTo>
                    <a:lnTo>
                      <a:pt x="72793" y="95563"/>
                    </a:lnTo>
                    <a:lnTo>
                      <a:pt x="72500" y="95840"/>
                    </a:lnTo>
                    <a:lnTo>
                      <a:pt x="72314" y="96189"/>
                    </a:lnTo>
                    <a:lnTo>
                      <a:pt x="72245" y="96574"/>
                    </a:lnTo>
                    <a:lnTo>
                      <a:pt x="72288" y="96974"/>
                    </a:lnTo>
                    <a:lnTo>
                      <a:pt x="72428" y="97370"/>
                    </a:lnTo>
                    <a:lnTo>
                      <a:pt x="73034" y="98421"/>
                    </a:lnTo>
                    <a:lnTo>
                      <a:pt x="73480" y="97391"/>
                    </a:lnTo>
                    <a:lnTo>
                      <a:pt x="73577" y="97240"/>
                    </a:lnTo>
                    <a:lnTo>
                      <a:pt x="73620" y="97201"/>
                    </a:lnTo>
                    <a:lnTo>
                      <a:pt x="73682" y="97222"/>
                    </a:lnTo>
                    <a:lnTo>
                      <a:pt x="73786" y="97284"/>
                    </a:lnTo>
                    <a:lnTo>
                      <a:pt x="74063" y="97460"/>
                    </a:lnTo>
                    <a:lnTo>
                      <a:pt x="74449" y="97366"/>
                    </a:lnTo>
                    <a:lnTo>
                      <a:pt x="74675" y="97301"/>
                    </a:lnTo>
                    <a:lnTo>
                      <a:pt x="74898" y="97229"/>
                    </a:lnTo>
                    <a:lnTo>
                      <a:pt x="75114" y="97143"/>
                    </a:lnTo>
                    <a:lnTo>
                      <a:pt x="75323" y="97050"/>
                    </a:lnTo>
                    <a:lnTo>
                      <a:pt x="75524" y="96948"/>
                    </a:lnTo>
                    <a:lnTo>
                      <a:pt x="75722" y="96836"/>
                    </a:lnTo>
                    <a:lnTo>
                      <a:pt x="75917" y="96715"/>
                    </a:lnTo>
                    <a:lnTo>
                      <a:pt x="76101" y="96585"/>
                    </a:lnTo>
                    <a:lnTo>
                      <a:pt x="76158" y="96542"/>
                    </a:lnTo>
                    <a:lnTo>
                      <a:pt x="76162" y="96654"/>
                    </a:lnTo>
                    <a:lnTo>
                      <a:pt x="76191" y="96852"/>
                    </a:lnTo>
                    <a:lnTo>
                      <a:pt x="76240" y="97050"/>
                    </a:lnTo>
                    <a:lnTo>
                      <a:pt x="76313" y="97247"/>
                    </a:lnTo>
                    <a:lnTo>
                      <a:pt x="76411" y="97442"/>
                    </a:lnTo>
                    <a:lnTo>
                      <a:pt x="76529" y="97633"/>
                    </a:lnTo>
                    <a:lnTo>
                      <a:pt x="76674" y="97820"/>
                    </a:lnTo>
                    <a:lnTo>
                      <a:pt x="76770" y="97927"/>
                    </a:lnTo>
                    <a:lnTo>
                      <a:pt x="76821" y="98090"/>
                    </a:lnTo>
                    <a:lnTo>
                      <a:pt x="76925" y="98345"/>
                    </a:lnTo>
                    <a:lnTo>
                      <a:pt x="77055" y="98604"/>
                    </a:lnTo>
                    <a:lnTo>
                      <a:pt x="77220" y="98857"/>
                    </a:lnTo>
                    <a:lnTo>
                      <a:pt x="77429" y="99097"/>
                    </a:lnTo>
                    <a:lnTo>
                      <a:pt x="77685" y="99324"/>
                    </a:lnTo>
                    <a:lnTo>
                      <a:pt x="77991" y="99523"/>
                    </a:lnTo>
                    <a:lnTo>
                      <a:pt x="79103" y="100070"/>
                    </a:lnTo>
                    <a:lnTo>
                      <a:pt x="78840" y="99044"/>
                    </a:lnTo>
                    <a:lnTo>
                      <a:pt x="78836" y="98893"/>
                    </a:lnTo>
                    <a:lnTo>
                      <a:pt x="78862" y="98726"/>
                    </a:lnTo>
                    <a:lnTo>
                      <a:pt x="78917" y="98543"/>
                    </a:lnTo>
                    <a:lnTo>
                      <a:pt x="78999" y="98338"/>
                    </a:lnTo>
                    <a:lnTo>
                      <a:pt x="79099" y="98122"/>
                    </a:lnTo>
                    <a:lnTo>
                      <a:pt x="79211" y="97896"/>
                    </a:lnTo>
                    <a:lnTo>
                      <a:pt x="79272" y="97762"/>
                    </a:lnTo>
                    <a:lnTo>
                      <a:pt x="79358" y="97708"/>
                    </a:lnTo>
                    <a:lnTo>
                      <a:pt x="79531" y="97568"/>
                    </a:lnTo>
                    <a:lnTo>
                      <a:pt x="79686" y="97413"/>
                    </a:lnTo>
                    <a:lnTo>
                      <a:pt x="79819" y="97247"/>
                    </a:lnTo>
                    <a:lnTo>
                      <a:pt x="79935" y="97074"/>
                    </a:lnTo>
                    <a:lnTo>
                      <a:pt x="80032" y="96895"/>
                    </a:lnTo>
                    <a:lnTo>
                      <a:pt x="80108" y="96707"/>
                    </a:lnTo>
                    <a:lnTo>
                      <a:pt x="80168" y="96517"/>
                    </a:lnTo>
                    <a:lnTo>
                      <a:pt x="80216" y="96326"/>
                    </a:lnTo>
                    <a:lnTo>
                      <a:pt x="80251" y="96128"/>
                    </a:lnTo>
                    <a:lnTo>
                      <a:pt x="80273" y="95934"/>
                    </a:lnTo>
                    <a:lnTo>
                      <a:pt x="80288" y="95735"/>
                    </a:lnTo>
                    <a:lnTo>
                      <a:pt x="80294" y="95533"/>
                    </a:lnTo>
                    <a:lnTo>
                      <a:pt x="80294" y="95335"/>
                    </a:lnTo>
                    <a:lnTo>
                      <a:pt x="80294" y="95282"/>
                    </a:lnTo>
                    <a:lnTo>
                      <a:pt x="80482" y="95264"/>
                    </a:lnTo>
                    <a:lnTo>
                      <a:pt x="80677" y="95274"/>
                    </a:lnTo>
                    <a:lnTo>
                      <a:pt x="80842" y="95321"/>
                    </a:lnTo>
                    <a:lnTo>
                      <a:pt x="80985" y="95394"/>
                    </a:lnTo>
                    <a:lnTo>
                      <a:pt x="81119" y="95498"/>
                    </a:lnTo>
                    <a:lnTo>
                      <a:pt x="81248" y="95645"/>
                    </a:lnTo>
                    <a:lnTo>
                      <a:pt x="81295" y="95721"/>
                    </a:lnTo>
                    <a:lnTo>
                      <a:pt x="81242" y="95951"/>
                    </a:lnTo>
                    <a:lnTo>
                      <a:pt x="81259" y="96379"/>
                    </a:lnTo>
                    <a:lnTo>
                      <a:pt x="81397" y="96776"/>
                    </a:lnTo>
                    <a:lnTo>
                      <a:pt x="81619" y="97117"/>
                    </a:lnTo>
                    <a:lnTo>
                      <a:pt x="81915" y="97417"/>
                    </a:lnTo>
                    <a:lnTo>
                      <a:pt x="82264" y="97676"/>
                    </a:lnTo>
                    <a:lnTo>
                      <a:pt x="82653" y="97900"/>
                    </a:lnTo>
                    <a:lnTo>
                      <a:pt x="83049" y="98075"/>
                    </a:lnTo>
                    <a:lnTo>
                      <a:pt x="83358" y="98255"/>
                    </a:lnTo>
                    <a:lnTo>
                      <a:pt x="83593" y="98428"/>
                    </a:lnTo>
                    <a:lnTo>
                      <a:pt x="83765" y="98594"/>
                    </a:lnTo>
                    <a:lnTo>
                      <a:pt x="83883" y="98748"/>
                    </a:lnTo>
                    <a:lnTo>
                      <a:pt x="83967" y="98896"/>
                    </a:lnTo>
                    <a:lnTo>
                      <a:pt x="84024" y="99044"/>
                    </a:lnTo>
                    <a:lnTo>
                      <a:pt x="84060" y="99203"/>
                    </a:lnTo>
                    <a:lnTo>
                      <a:pt x="84179" y="100095"/>
                    </a:lnTo>
                    <a:lnTo>
                      <a:pt x="85035" y="99385"/>
                    </a:lnTo>
                    <a:lnTo>
                      <a:pt x="85284" y="99101"/>
                    </a:lnTo>
                    <a:lnTo>
                      <a:pt x="85457" y="98806"/>
                    </a:lnTo>
                    <a:lnTo>
                      <a:pt x="85557" y="98500"/>
                    </a:lnTo>
                    <a:lnTo>
                      <a:pt x="85594" y="98204"/>
                    </a:lnTo>
                    <a:lnTo>
                      <a:pt x="85590" y="97924"/>
                    </a:lnTo>
                    <a:lnTo>
                      <a:pt x="85561" y="97665"/>
                    </a:lnTo>
                    <a:lnTo>
                      <a:pt x="85529" y="97466"/>
                    </a:lnTo>
                    <a:lnTo>
                      <a:pt x="85536" y="97254"/>
                    </a:lnTo>
                    <a:lnTo>
                      <a:pt x="85536" y="97007"/>
                    </a:lnTo>
                    <a:lnTo>
                      <a:pt x="85525" y="96768"/>
                    </a:lnTo>
                    <a:lnTo>
                      <a:pt x="85504" y="96538"/>
                    </a:lnTo>
                    <a:lnTo>
                      <a:pt x="85469" y="96315"/>
                    </a:lnTo>
                    <a:lnTo>
                      <a:pt x="85421" y="96099"/>
                    </a:lnTo>
                    <a:lnTo>
                      <a:pt x="85357" y="95890"/>
                    </a:lnTo>
                    <a:lnTo>
                      <a:pt x="85274" y="95692"/>
                    </a:lnTo>
                    <a:lnTo>
                      <a:pt x="85169" y="95502"/>
                    </a:lnTo>
                    <a:lnTo>
                      <a:pt x="85047" y="95325"/>
                    </a:lnTo>
                    <a:lnTo>
                      <a:pt x="84903" y="95163"/>
                    </a:lnTo>
                    <a:lnTo>
                      <a:pt x="84741" y="95012"/>
                    </a:lnTo>
                    <a:lnTo>
                      <a:pt x="84560" y="94882"/>
                    </a:lnTo>
                    <a:lnTo>
                      <a:pt x="84362" y="94764"/>
                    </a:lnTo>
                    <a:lnTo>
                      <a:pt x="84143" y="94666"/>
                    </a:lnTo>
                    <a:lnTo>
                      <a:pt x="83970" y="94601"/>
                    </a:lnTo>
                    <a:lnTo>
                      <a:pt x="83722" y="94436"/>
                    </a:lnTo>
                    <a:lnTo>
                      <a:pt x="83488" y="94256"/>
                    </a:lnTo>
                    <a:lnTo>
                      <a:pt x="83293" y="94079"/>
                    </a:lnTo>
                    <a:lnTo>
                      <a:pt x="83139" y="93907"/>
                    </a:lnTo>
                    <a:lnTo>
                      <a:pt x="83016" y="93738"/>
                    </a:lnTo>
                    <a:lnTo>
                      <a:pt x="82919" y="93575"/>
                    </a:lnTo>
                    <a:lnTo>
                      <a:pt x="82912" y="93554"/>
                    </a:lnTo>
                    <a:lnTo>
                      <a:pt x="83055" y="93481"/>
                    </a:lnTo>
                    <a:lnTo>
                      <a:pt x="83420" y="93352"/>
                    </a:lnTo>
                    <a:lnTo>
                      <a:pt x="83685" y="93298"/>
                    </a:lnTo>
                    <a:lnTo>
                      <a:pt x="83873" y="93298"/>
                    </a:lnTo>
                    <a:lnTo>
                      <a:pt x="83999" y="93330"/>
                    </a:lnTo>
                    <a:lnTo>
                      <a:pt x="84103" y="93388"/>
                    </a:lnTo>
                    <a:lnTo>
                      <a:pt x="84207" y="93479"/>
                    </a:lnTo>
                    <a:lnTo>
                      <a:pt x="84327" y="93611"/>
                    </a:lnTo>
                    <a:lnTo>
                      <a:pt x="84464" y="93781"/>
                    </a:lnTo>
                    <a:lnTo>
                      <a:pt x="84625" y="93971"/>
                    </a:lnTo>
                    <a:lnTo>
                      <a:pt x="84823" y="94166"/>
                    </a:lnTo>
                    <a:lnTo>
                      <a:pt x="85072" y="94350"/>
                    </a:lnTo>
                    <a:lnTo>
                      <a:pt x="85382" y="94493"/>
                    </a:lnTo>
                    <a:lnTo>
                      <a:pt x="85749" y="94580"/>
                    </a:lnTo>
                    <a:lnTo>
                      <a:pt x="86173" y="94594"/>
                    </a:lnTo>
                    <a:lnTo>
                      <a:pt x="86562" y="94544"/>
                    </a:lnTo>
                    <a:lnTo>
                      <a:pt x="86764" y="94590"/>
                    </a:lnTo>
                    <a:lnTo>
                      <a:pt x="86919" y="94662"/>
                    </a:lnTo>
                    <a:lnTo>
                      <a:pt x="87037" y="94756"/>
                    </a:lnTo>
                    <a:lnTo>
                      <a:pt x="87156" y="94874"/>
                    </a:lnTo>
                    <a:lnTo>
                      <a:pt x="87307" y="95026"/>
                    </a:lnTo>
                    <a:lnTo>
                      <a:pt x="87527" y="95180"/>
                    </a:lnTo>
                    <a:lnTo>
                      <a:pt x="87829" y="95274"/>
                    </a:lnTo>
                    <a:lnTo>
                      <a:pt x="88542" y="95249"/>
                    </a:lnTo>
                    <a:lnTo>
                      <a:pt x="88499" y="94627"/>
                    </a:lnTo>
                    <a:lnTo>
                      <a:pt x="88467" y="94382"/>
                    </a:lnTo>
                    <a:lnTo>
                      <a:pt x="88408" y="94122"/>
                    </a:lnTo>
                    <a:lnTo>
                      <a:pt x="88316" y="93856"/>
                    </a:lnTo>
                    <a:lnTo>
                      <a:pt x="88171" y="93589"/>
                    </a:lnTo>
                    <a:lnTo>
                      <a:pt x="87970" y="93342"/>
                    </a:lnTo>
                    <a:lnTo>
                      <a:pt x="87700" y="93132"/>
                    </a:lnTo>
                    <a:lnTo>
                      <a:pt x="87639" y="93100"/>
                    </a:lnTo>
                    <a:lnTo>
                      <a:pt x="87639" y="92841"/>
                    </a:lnTo>
                    <a:lnTo>
                      <a:pt x="87606" y="92366"/>
                    </a:lnTo>
                    <a:lnTo>
                      <a:pt x="87541" y="91937"/>
                    </a:lnTo>
                    <a:lnTo>
                      <a:pt x="87444" y="91556"/>
                    </a:lnTo>
                    <a:lnTo>
                      <a:pt x="87311" y="91217"/>
                    </a:lnTo>
                    <a:lnTo>
                      <a:pt x="87146" y="90918"/>
                    </a:lnTo>
                    <a:lnTo>
                      <a:pt x="86948" y="90659"/>
                    </a:lnTo>
                    <a:lnTo>
                      <a:pt x="86717" y="90447"/>
                    </a:lnTo>
                    <a:lnTo>
                      <a:pt x="86469" y="90278"/>
                    </a:lnTo>
                    <a:lnTo>
                      <a:pt x="86199" y="90149"/>
                    </a:lnTo>
                    <a:lnTo>
                      <a:pt x="85922" y="90059"/>
                    </a:lnTo>
                    <a:lnTo>
                      <a:pt x="85634" y="89996"/>
                    </a:lnTo>
                    <a:lnTo>
                      <a:pt x="85341" y="89961"/>
                    </a:lnTo>
                    <a:lnTo>
                      <a:pt x="85047" y="89947"/>
                    </a:lnTo>
                    <a:lnTo>
                      <a:pt x="84751" y="89951"/>
                    </a:lnTo>
                    <a:lnTo>
                      <a:pt x="84543" y="89961"/>
                    </a:lnTo>
                    <a:lnTo>
                      <a:pt x="84297" y="89871"/>
                    </a:lnTo>
                    <a:lnTo>
                      <a:pt x="84017" y="89745"/>
                    </a:lnTo>
                    <a:lnTo>
                      <a:pt x="83765" y="89615"/>
                    </a:lnTo>
                    <a:lnTo>
                      <a:pt x="83545" y="89486"/>
                    </a:lnTo>
                    <a:lnTo>
                      <a:pt x="83351" y="89349"/>
                    </a:lnTo>
                    <a:lnTo>
                      <a:pt x="83185" y="89209"/>
                    </a:lnTo>
                    <a:lnTo>
                      <a:pt x="83042" y="89068"/>
                    </a:lnTo>
                    <a:lnTo>
                      <a:pt x="82922" y="88924"/>
                    </a:lnTo>
                    <a:lnTo>
                      <a:pt x="82826" y="88780"/>
                    </a:lnTo>
                    <a:lnTo>
                      <a:pt x="82743" y="88632"/>
                    </a:lnTo>
                    <a:lnTo>
                      <a:pt x="82682" y="88477"/>
                    </a:lnTo>
                    <a:lnTo>
                      <a:pt x="82631" y="88322"/>
                    </a:lnTo>
                    <a:lnTo>
                      <a:pt x="82598" y="88161"/>
                    </a:lnTo>
                    <a:lnTo>
                      <a:pt x="82576" y="87992"/>
                    </a:lnTo>
                    <a:lnTo>
                      <a:pt x="82574" y="87834"/>
                    </a:lnTo>
                    <a:lnTo>
                      <a:pt x="82743" y="87729"/>
                    </a:lnTo>
                    <a:lnTo>
                      <a:pt x="83063" y="87449"/>
                    </a:lnTo>
                    <a:lnTo>
                      <a:pt x="83330" y="87131"/>
                    </a:lnTo>
                    <a:lnTo>
                      <a:pt x="83556" y="86800"/>
                    </a:lnTo>
                    <a:lnTo>
                      <a:pt x="83747" y="86454"/>
                    </a:lnTo>
                    <a:lnTo>
                      <a:pt x="83912" y="86109"/>
                    </a:lnTo>
                    <a:lnTo>
                      <a:pt x="84064" y="85771"/>
                    </a:lnTo>
                    <a:lnTo>
                      <a:pt x="84211" y="85446"/>
                    </a:lnTo>
                    <a:lnTo>
                      <a:pt x="84356" y="85144"/>
                    </a:lnTo>
                    <a:lnTo>
                      <a:pt x="84511" y="84871"/>
                    </a:lnTo>
                    <a:lnTo>
                      <a:pt x="84668" y="84637"/>
                    </a:lnTo>
                    <a:lnTo>
                      <a:pt x="84841" y="84445"/>
                    </a:lnTo>
                    <a:lnTo>
                      <a:pt x="85033" y="84294"/>
                    </a:lnTo>
                    <a:lnTo>
                      <a:pt x="85253" y="84186"/>
                    </a:lnTo>
                    <a:lnTo>
                      <a:pt x="85518" y="84117"/>
                    </a:lnTo>
                    <a:lnTo>
                      <a:pt x="86842" y="84039"/>
                    </a:lnTo>
                    <a:lnTo>
                      <a:pt x="85893" y="83193"/>
                    </a:lnTo>
                    <a:lnTo>
                      <a:pt x="85648" y="83002"/>
                    </a:lnTo>
                    <a:lnTo>
                      <a:pt x="85403" y="82844"/>
                    </a:lnTo>
                    <a:lnTo>
                      <a:pt x="85155" y="82710"/>
                    </a:lnTo>
                    <a:lnTo>
                      <a:pt x="84903" y="82610"/>
                    </a:lnTo>
                    <a:lnTo>
                      <a:pt x="84646" y="82541"/>
                    </a:lnTo>
                    <a:lnTo>
                      <a:pt x="84388" y="82506"/>
                    </a:lnTo>
                    <a:lnTo>
                      <a:pt x="84132" y="82506"/>
                    </a:lnTo>
                    <a:lnTo>
                      <a:pt x="83877" y="82541"/>
                    </a:lnTo>
                    <a:lnTo>
                      <a:pt x="83624" y="82614"/>
                    </a:lnTo>
                    <a:lnTo>
                      <a:pt x="83383" y="82722"/>
                    </a:lnTo>
                    <a:lnTo>
                      <a:pt x="83153" y="82858"/>
                    </a:lnTo>
                    <a:lnTo>
                      <a:pt x="82943" y="83012"/>
                    </a:lnTo>
                    <a:lnTo>
                      <a:pt x="82916" y="82861"/>
                    </a:lnTo>
                    <a:lnTo>
                      <a:pt x="82851" y="82602"/>
                    </a:lnTo>
                    <a:lnTo>
                      <a:pt x="82775" y="82343"/>
                    </a:lnTo>
                    <a:lnTo>
                      <a:pt x="82688" y="82084"/>
                    </a:lnTo>
                    <a:lnTo>
                      <a:pt x="82595" y="81829"/>
                    </a:lnTo>
                    <a:lnTo>
                      <a:pt x="82490" y="81572"/>
                    </a:lnTo>
                    <a:lnTo>
                      <a:pt x="82382" y="81321"/>
                    </a:lnTo>
                    <a:lnTo>
                      <a:pt x="82264" y="81069"/>
                    </a:lnTo>
                    <a:lnTo>
                      <a:pt x="82141" y="80817"/>
                    </a:lnTo>
                    <a:lnTo>
                      <a:pt x="82011" y="80569"/>
                    </a:lnTo>
                    <a:lnTo>
                      <a:pt x="81882" y="80316"/>
                    </a:lnTo>
                    <a:lnTo>
                      <a:pt x="81746" y="80071"/>
                    </a:lnTo>
                    <a:lnTo>
                      <a:pt x="81087" y="78884"/>
                    </a:lnTo>
                    <a:lnTo>
                      <a:pt x="80824" y="80165"/>
                    </a:lnTo>
                    <a:lnTo>
                      <a:pt x="80759" y="80367"/>
                    </a:lnTo>
                    <a:lnTo>
                      <a:pt x="80673" y="80561"/>
                    </a:lnTo>
                    <a:lnTo>
                      <a:pt x="80565" y="80756"/>
                    </a:lnTo>
                    <a:lnTo>
                      <a:pt x="80432" y="80946"/>
                    </a:lnTo>
                    <a:lnTo>
                      <a:pt x="80280" y="81137"/>
                    </a:lnTo>
                    <a:lnTo>
                      <a:pt x="80104" y="81325"/>
                    </a:lnTo>
                    <a:lnTo>
                      <a:pt x="79906" y="81508"/>
                    </a:lnTo>
                    <a:lnTo>
                      <a:pt x="79690" y="81692"/>
                    </a:lnTo>
                    <a:lnTo>
                      <a:pt x="79449" y="81868"/>
                    </a:lnTo>
                    <a:lnTo>
                      <a:pt x="79189" y="82045"/>
                    </a:lnTo>
                    <a:lnTo>
                      <a:pt x="78917" y="82218"/>
                    </a:lnTo>
                    <a:lnTo>
                      <a:pt x="78650" y="82369"/>
                    </a:lnTo>
                    <a:lnTo>
                      <a:pt x="78667" y="82314"/>
                    </a:lnTo>
                    <a:lnTo>
                      <a:pt x="78764" y="81922"/>
                    </a:lnTo>
                    <a:lnTo>
                      <a:pt x="78826" y="81529"/>
                    </a:lnTo>
                    <a:lnTo>
                      <a:pt x="78854" y="81130"/>
                    </a:lnTo>
                    <a:lnTo>
                      <a:pt x="78854" y="80730"/>
                    </a:lnTo>
                    <a:lnTo>
                      <a:pt x="78826" y="80330"/>
                    </a:lnTo>
                    <a:lnTo>
                      <a:pt x="78776" y="79931"/>
                    </a:lnTo>
                    <a:lnTo>
                      <a:pt x="78703" y="79528"/>
                    </a:lnTo>
                    <a:lnTo>
                      <a:pt x="78610" y="79125"/>
                    </a:lnTo>
                    <a:lnTo>
                      <a:pt x="78505" y="78725"/>
                    </a:lnTo>
                    <a:lnTo>
                      <a:pt x="78383" y="78322"/>
                    </a:lnTo>
                    <a:lnTo>
                      <a:pt x="78250" y="77919"/>
                    </a:lnTo>
                    <a:lnTo>
                      <a:pt x="78106" y="77520"/>
                    </a:lnTo>
                    <a:lnTo>
                      <a:pt x="77912" y="76998"/>
                    </a:lnTo>
                    <a:lnTo>
                      <a:pt x="77390" y="76655"/>
                    </a:lnTo>
                    <a:lnTo>
                      <a:pt x="77025" y="76386"/>
                    </a:lnTo>
                    <a:lnTo>
                      <a:pt x="76695" y="76115"/>
                    </a:lnTo>
                    <a:lnTo>
                      <a:pt x="76392" y="75845"/>
                    </a:lnTo>
                    <a:lnTo>
                      <a:pt x="76119" y="75579"/>
                    </a:lnTo>
                    <a:lnTo>
                      <a:pt x="75863" y="75320"/>
                    </a:lnTo>
                    <a:lnTo>
                      <a:pt x="75626" y="75067"/>
                    </a:lnTo>
                    <a:lnTo>
                      <a:pt x="75399" y="74822"/>
                    </a:lnTo>
                    <a:lnTo>
                      <a:pt x="75183" y="74596"/>
                    </a:lnTo>
                    <a:lnTo>
                      <a:pt x="74967" y="74380"/>
                    </a:lnTo>
                    <a:lnTo>
                      <a:pt x="74751" y="74182"/>
                    </a:lnTo>
                    <a:lnTo>
                      <a:pt x="74527" y="74006"/>
                    </a:lnTo>
                    <a:lnTo>
                      <a:pt x="74286" y="73855"/>
                    </a:lnTo>
                    <a:lnTo>
                      <a:pt x="74023" y="73739"/>
                    </a:lnTo>
                    <a:lnTo>
                      <a:pt x="73797" y="73678"/>
                    </a:lnTo>
                    <a:lnTo>
                      <a:pt x="73793" y="73660"/>
                    </a:lnTo>
                    <a:lnTo>
                      <a:pt x="73732" y="73329"/>
                    </a:lnTo>
                    <a:lnTo>
                      <a:pt x="73660" y="73001"/>
                    </a:lnTo>
                    <a:lnTo>
                      <a:pt x="73577" y="72670"/>
                    </a:lnTo>
                    <a:lnTo>
                      <a:pt x="73480" y="72342"/>
                    </a:lnTo>
                    <a:lnTo>
                      <a:pt x="73375" y="72018"/>
                    </a:lnTo>
                    <a:lnTo>
                      <a:pt x="73264" y="71691"/>
                    </a:lnTo>
                    <a:lnTo>
                      <a:pt x="73142" y="71367"/>
                    </a:lnTo>
                    <a:lnTo>
                      <a:pt x="73012" y="71043"/>
                    </a:lnTo>
                    <a:lnTo>
                      <a:pt x="72875" y="70723"/>
                    </a:lnTo>
                    <a:lnTo>
                      <a:pt x="72734" y="70399"/>
                    </a:lnTo>
                    <a:lnTo>
                      <a:pt x="72587" y="70078"/>
                    </a:lnTo>
                    <a:lnTo>
                      <a:pt x="72436" y="69757"/>
                    </a:lnTo>
                    <a:lnTo>
                      <a:pt x="72410" y="69711"/>
                    </a:lnTo>
                    <a:lnTo>
                      <a:pt x="72426" y="69711"/>
                    </a:lnTo>
                    <a:lnTo>
                      <a:pt x="72684" y="69711"/>
                    </a:lnTo>
                    <a:lnTo>
                      <a:pt x="72936" y="69671"/>
                    </a:lnTo>
                    <a:lnTo>
                      <a:pt x="73177" y="69596"/>
                    </a:lnTo>
                    <a:lnTo>
                      <a:pt x="73405" y="69495"/>
                    </a:lnTo>
                    <a:lnTo>
                      <a:pt x="73620" y="69369"/>
                    </a:lnTo>
                    <a:lnTo>
                      <a:pt x="73822" y="69225"/>
                    </a:lnTo>
                    <a:lnTo>
                      <a:pt x="74019" y="69063"/>
                    </a:lnTo>
                    <a:lnTo>
                      <a:pt x="74207" y="68886"/>
                    </a:lnTo>
                    <a:lnTo>
                      <a:pt x="74387" y="68696"/>
                    </a:lnTo>
                    <a:lnTo>
                      <a:pt x="74567" y="68498"/>
                    </a:lnTo>
                    <a:lnTo>
                      <a:pt x="74737" y="68292"/>
                    </a:lnTo>
                    <a:lnTo>
                      <a:pt x="74751" y="68274"/>
                    </a:lnTo>
                    <a:lnTo>
                      <a:pt x="74923" y="68292"/>
                    </a:lnTo>
                    <a:lnTo>
                      <a:pt x="75153" y="68286"/>
                    </a:lnTo>
                    <a:lnTo>
                      <a:pt x="75377" y="68246"/>
                    </a:lnTo>
                    <a:lnTo>
                      <a:pt x="75593" y="68181"/>
                    </a:lnTo>
                    <a:lnTo>
                      <a:pt x="75802" y="68091"/>
                    </a:lnTo>
                    <a:lnTo>
                      <a:pt x="76007" y="67979"/>
                    </a:lnTo>
                    <a:lnTo>
                      <a:pt x="76205" y="67846"/>
                    </a:lnTo>
                    <a:lnTo>
                      <a:pt x="76399" y="67695"/>
                    </a:lnTo>
                    <a:lnTo>
                      <a:pt x="76590" y="67529"/>
                    </a:lnTo>
                    <a:lnTo>
                      <a:pt x="76778" y="67346"/>
                    </a:lnTo>
                    <a:lnTo>
                      <a:pt x="76961" y="67148"/>
                    </a:lnTo>
                    <a:lnTo>
                      <a:pt x="77141" y="66936"/>
                    </a:lnTo>
                    <a:lnTo>
                      <a:pt x="77325" y="66708"/>
                    </a:lnTo>
                    <a:lnTo>
                      <a:pt x="77502" y="66471"/>
                    </a:lnTo>
                    <a:lnTo>
                      <a:pt x="77566" y="66384"/>
                    </a:lnTo>
                    <a:lnTo>
                      <a:pt x="77655" y="66384"/>
                    </a:lnTo>
                    <a:lnTo>
                      <a:pt x="77810" y="66384"/>
                    </a:lnTo>
                    <a:lnTo>
                      <a:pt x="77981" y="66388"/>
                    </a:lnTo>
                    <a:lnTo>
                      <a:pt x="78160" y="66377"/>
                    </a:lnTo>
                    <a:lnTo>
                      <a:pt x="78350" y="66355"/>
                    </a:lnTo>
                    <a:lnTo>
                      <a:pt x="78548" y="66306"/>
                    </a:lnTo>
                    <a:lnTo>
                      <a:pt x="78750" y="66212"/>
                    </a:lnTo>
                    <a:lnTo>
                      <a:pt x="78938" y="66075"/>
                    </a:lnTo>
                    <a:lnTo>
                      <a:pt x="79099" y="65884"/>
                    </a:lnTo>
                    <a:lnTo>
                      <a:pt x="79221" y="65657"/>
                    </a:lnTo>
                    <a:lnTo>
                      <a:pt x="79312" y="65395"/>
                    </a:lnTo>
                    <a:lnTo>
                      <a:pt x="79366" y="65089"/>
                    </a:lnTo>
                    <a:lnTo>
                      <a:pt x="79395" y="64742"/>
                    </a:lnTo>
                    <a:lnTo>
                      <a:pt x="79391" y="64343"/>
                    </a:lnTo>
                    <a:lnTo>
                      <a:pt x="79384" y="64218"/>
                    </a:lnTo>
                    <a:lnTo>
                      <a:pt x="79405" y="64210"/>
                    </a:lnTo>
                    <a:lnTo>
                      <a:pt x="79582" y="64110"/>
                    </a:lnTo>
                    <a:lnTo>
                      <a:pt x="79737" y="63983"/>
                    </a:lnTo>
                    <a:lnTo>
                      <a:pt x="79874" y="63836"/>
                    </a:lnTo>
                    <a:lnTo>
                      <a:pt x="79992" y="63667"/>
                    </a:lnTo>
                    <a:lnTo>
                      <a:pt x="80086" y="63482"/>
                    </a:lnTo>
                    <a:lnTo>
                      <a:pt x="80165" y="63282"/>
                    </a:lnTo>
                    <a:lnTo>
                      <a:pt x="80226" y="63065"/>
                    </a:lnTo>
                    <a:lnTo>
                      <a:pt x="80273" y="62835"/>
                    </a:lnTo>
                    <a:lnTo>
                      <a:pt x="80306" y="62590"/>
                    </a:lnTo>
                    <a:lnTo>
                      <a:pt x="80323" y="62331"/>
                    </a:lnTo>
                    <a:lnTo>
                      <a:pt x="80331" y="62054"/>
                    </a:lnTo>
                    <a:lnTo>
                      <a:pt x="80323" y="61762"/>
                    </a:lnTo>
                    <a:lnTo>
                      <a:pt x="80310" y="61459"/>
                    </a:lnTo>
                    <a:lnTo>
                      <a:pt x="80418" y="61410"/>
                    </a:lnTo>
                    <a:lnTo>
                      <a:pt x="80575" y="61305"/>
                    </a:lnTo>
                    <a:lnTo>
                      <a:pt x="80723" y="61165"/>
                    </a:lnTo>
                    <a:lnTo>
                      <a:pt x="80856" y="60998"/>
                    </a:lnTo>
                    <a:lnTo>
                      <a:pt x="80971" y="60800"/>
                    </a:lnTo>
                    <a:lnTo>
                      <a:pt x="81072" y="60578"/>
                    </a:lnTo>
                    <a:lnTo>
                      <a:pt x="81159" y="60319"/>
                    </a:lnTo>
                    <a:lnTo>
                      <a:pt x="81234" y="60023"/>
                    </a:lnTo>
                    <a:lnTo>
                      <a:pt x="81295" y="59689"/>
                    </a:lnTo>
                    <a:lnTo>
                      <a:pt x="81346" y="59310"/>
                    </a:lnTo>
                    <a:lnTo>
                      <a:pt x="81385" y="58879"/>
                    </a:lnTo>
                    <a:lnTo>
                      <a:pt x="81415" y="58396"/>
                    </a:lnTo>
                    <a:lnTo>
                      <a:pt x="81428" y="57856"/>
                    </a:lnTo>
                    <a:lnTo>
                      <a:pt x="81428" y="57356"/>
                    </a:lnTo>
                    <a:lnTo>
                      <a:pt x="81507" y="57197"/>
                    </a:lnTo>
                    <a:lnTo>
                      <a:pt x="81627" y="56946"/>
                    </a:lnTo>
                    <a:lnTo>
                      <a:pt x="81735" y="56685"/>
                    </a:lnTo>
                    <a:lnTo>
                      <a:pt x="81832" y="56416"/>
                    </a:lnTo>
                    <a:lnTo>
                      <a:pt x="81915" y="56132"/>
                    </a:lnTo>
                    <a:lnTo>
                      <a:pt x="81980" y="55840"/>
                    </a:lnTo>
                    <a:lnTo>
                      <a:pt x="82026" y="55537"/>
                    </a:lnTo>
                    <a:lnTo>
                      <a:pt x="82048" y="55221"/>
                    </a:lnTo>
                    <a:lnTo>
                      <a:pt x="82044" y="54893"/>
                    </a:lnTo>
                    <a:lnTo>
                      <a:pt x="82011" y="54552"/>
                    </a:lnTo>
                    <a:lnTo>
                      <a:pt x="81951" y="54199"/>
                    </a:lnTo>
                    <a:lnTo>
                      <a:pt x="81860" y="53834"/>
                    </a:lnTo>
                    <a:lnTo>
                      <a:pt x="81735" y="53453"/>
                    </a:lnTo>
                    <a:lnTo>
                      <a:pt x="81576" y="53061"/>
                    </a:lnTo>
                    <a:lnTo>
                      <a:pt x="81378" y="52654"/>
                    </a:lnTo>
                    <a:lnTo>
                      <a:pt x="81364" y="52625"/>
                    </a:lnTo>
                    <a:lnTo>
                      <a:pt x="81468" y="52568"/>
                    </a:lnTo>
                    <a:lnTo>
                      <a:pt x="81695" y="52391"/>
                    </a:lnTo>
                    <a:lnTo>
                      <a:pt x="81886" y="52179"/>
                    </a:lnTo>
                    <a:lnTo>
                      <a:pt x="82033" y="51930"/>
                    </a:lnTo>
                    <a:lnTo>
                      <a:pt x="82127" y="51660"/>
                    </a:lnTo>
                    <a:lnTo>
                      <a:pt x="82174" y="51373"/>
                    </a:lnTo>
                    <a:lnTo>
                      <a:pt x="82178" y="51069"/>
                    </a:lnTo>
                    <a:lnTo>
                      <a:pt x="82141" y="50753"/>
                    </a:lnTo>
                    <a:lnTo>
                      <a:pt x="82070" y="50422"/>
                    </a:lnTo>
                    <a:lnTo>
                      <a:pt x="81958" y="50076"/>
                    </a:lnTo>
                    <a:lnTo>
                      <a:pt x="81813" y="49717"/>
                    </a:lnTo>
                    <a:lnTo>
                      <a:pt x="81638" y="49335"/>
                    </a:lnTo>
                    <a:lnTo>
                      <a:pt x="81428" y="48936"/>
                    </a:lnTo>
                    <a:lnTo>
                      <a:pt x="81184" y="48514"/>
                    </a:lnTo>
                    <a:lnTo>
                      <a:pt x="80932" y="48118"/>
                    </a:lnTo>
                    <a:lnTo>
                      <a:pt x="80813" y="47773"/>
                    </a:lnTo>
                    <a:lnTo>
                      <a:pt x="80651" y="47380"/>
                    </a:lnTo>
                    <a:lnTo>
                      <a:pt x="80461" y="46992"/>
                    </a:lnTo>
                    <a:lnTo>
                      <a:pt x="80248" y="46609"/>
                    </a:lnTo>
                    <a:lnTo>
                      <a:pt x="80014" y="46236"/>
                    </a:lnTo>
                    <a:lnTo>
                      <a:pt x="79755" y="45868"/>
                    </a:lnTo>
                    <a:lnTo>
                      <a:pt x="79478" y="45508"/>
                    </a:lnTo>
                    <a:lnTo>
                      <a:pt x="79182" y="45151"/>
                    </a:lnTo>
                    <a:lnTo>
                      <a:pt x="78865" y="44798"/>
                    </a:lnTo>
                    <a:lnTo>
                      <a:pt x="78534" y="44450"/>
                    </a:lnTo>
                    <a:lnTo>
                      <a:pt x="78181" y="44107"/>
                    </a:lnTo>
                    <a:lnTo>
                      <a:pt x="77818" y="43770"/>
                    </a:lnTo>
                    <a:lnTo>
                      <a:pt x="77436" y="43438"/>
                    </a:lnTo>
                    <a:lnTo>
                      <a:pt x="77041" y="43107"/>
                    </a:lnTo>
                    <a:lnTo>
                      <a:pt x="76633" y="42779"/>
                    </a:lnTo>
                    <a:lnTo>
                      <a:pt x="76201" y="42448"/>
                    </a:lnTo>
                    <a:lnTo>
                      <a:pt x="75644" y="42088"/>
                    </a:lnTo>
                    <a:lnTo>
                      <a:pt x="75136" y="41753"/>
                    </a:lnTo>
                    <a:lnTo>
                      <a:pt x="74653" y="41433"/>
                    </a:lnTo>
                    <a:lnTo>
                      <a:pt x="74203" y="41127"/>
                    </a:lnTo>
                    <a:lnTo>
                      <a:pt x="73782" y="40832"/>
                    </a:lnTo>
                    <a:lnTo>
                      <a:pt x="73389" y="40548"/>
                    </a:lnTo>
                    <a:lnTo>
                      <a:pt x="73022" y="40273"/>
                    </a:lnTo>
                    <a:lnTo>
                      <a:pt x="72677" y="40008"/>
                    </a:lnTo>
                    <a:lnTo>
                      <a:pt x="72361" y="39747"/>
                    </a:lnTo>
                    <a:lnTo>
                      <a:pt x="72065" y="39496"/>
                    </a:lnTo>
                    <a:lnTo>
                      <a:pt x="71792" y="39251"/>
                    </a:lnTo>
                    <a:lnTo>
                      <a:pt x="71536" y="39010"/>
                    </a:lnTo>
                    <a:lnTo>
                      <a:pt x="71302" y="38772"/>
                    </a:lnTo>
                    <a:lnTo>
                      <a:pt x="71086" y="38538"/>
                    </a:lnTo>
                    <a:lnTo>
                      <a:pt x="70884" y="38305"/>
                    </a:lnTo>
                    <a:lnTo>
                      <a:pt x="70701" y="38067"/>
                    </a:lnTo>
                    <a:lnTo>
                      <a:pt x="70528" y="37832"/>
                    </a:lnTo>
                    <a:lnTo>
                      <a:pt x="70369" y="37595"/>
                    </a:lnTo>
                    <a:lnTo>
                      <a:pt x="70222" y="37353"/>
                    </a:lnTo>
                    <a:lnTo>
                      <a:pt x="70081" y="37106"/>
                    </a:lnTo>
                    <a:lnTo>
                      <a:pt x="69952" y="36851"/>
                    </a:lnTo>
                    <a:lnTo>
                      <a:pt x="69830" y="36591"/>
                    </a:lnTo>
                    <a:lnTo>
                      <a:pt x="69714" y="36317"/>
                    </a:lnTo>
                    <a:lnTo>
                      <a:pt x="69602" y="36033"/>
                    </a:lnTo>
                    <a:lnTo>
                      <a:pt x="69498" y="35738"/>
                    </a:lnTo>
                    <a:lnTo>
                      <a:pt x="69394" y="35432"/>
                    </a:lnTo>
                    <a:lnTo>
                      <a:pt x="69294" y="35111"/>
                    </a:lnTo>
                    <a:lnTo>
                      <a:pt x="69188" y="34773"/>
                    </a:lnTo>
                    <a:lnTo>
                      <a:pt x="69088" y="34416"/>
                    </a:lnTo>
                    <a:lnTo>
                      <a:pt x="68988" y="34045"/>
                    </a:lnTo>
                    <a:lnTo>
                      <a:pt x="68880" y="33657"/>
                    </a:lnTo>
                    <a:lnTo>
                      <a:pt x="68778" y="33272"/>
                    </a:lnTo>
                    <a:lnTo>
                      <a:pt x="68709" y="32707"/>
                    </a:lnTo>
                    <a:lnTo>
                      <a:pt x="68692" y="32163"/>
                    </a:lnTo>
                    <a:lnTo>
                      <a:pt x="68721" y="31651"/>
                    </a:lnTo>
                    <a:lnTo>
                      <a:pt x="68793" y="31176"/>
                    </a:lnTo>
                    <a:lnTo>
                      <a:pt x="68904" y="30730"/>
                    </a:lnTo>
                    <a:lnTo>
                      <a:pt x="69052" y="30313"/>
                    </a:lnTo>
                    <a:lnTo>
                      <a:pt x="69235" y="29928"/>
                    </a:lnTo>
                    <a:lnTo>
                      <a:pt x="69455" y="29567"/>
                    </a:lnTo>
                    <a:lnTo>
                      <a:pt x="69700" y="29236"/>
                    </a:lnTo>
                    <a:lnTo>
                      <a:pt x="69977" y="28933"/>
                    </a:lnTo>
                    <a:lnTo>
                      <a:pt x="70279" y="28657"/>
                    </a:lnTo>
                    <a:lnTo>
                      <a:pt x="70603" y="28408"/>
                    </a:lnTo>
                    <a:lnTo>
                      <a:pt x="70952" y="28185"/>
                    </a:lnTo>
                    <a:lnTo>
                      <a:pt x="71319" y="27987"/>
                    </a:lnTo>
                    <a:lnTo>
                      <a:pt x="71702" y="27817"/>
                    </a:lnTo>
                    <a:lnTo>
                      <a:pt x="72098" y="27677"/>
                    </a:lnTo>
                    <a:lnTo>
                      <a:pt x="72508" y="27562"/>
                    </a:lnTo>
                    <a:lnTo>
                      <a:pt x="72922" y="27475"/>
                    </a:lnTo>
                    <a:lnTo>
                      <a:pt x="73343" y="27415"/>
                    </a:lnTo>
                    <a:lnTo>
                      <a:pt x="73768" y="27379"/>
                    </a:lnTo>
                    <a:lnTo>
                      <a:pt x="74189" y="27375"/>
                    </a:lnTo>
                    <a:lnTo>
                      <a:pt x="74606" y="27393"/>
                    </a:lnTo>
                    <a:lnTo>
                      <a:pt x="75020" y="27444"/>
                    </a:lnTo>
                    <a:lnTo>
                      <a:pt x="75420" y="27515"/>
                    </a:lnTo>
                    <a:lnTo>
                      <a:pt x="75809" y="27616"/>
                    </a:lnTo>
                    <a:lnTo>
                      <a:pt x="76183" y="27738"/>
                    </a:lnTo>
                    <a:lnTo>
                      <a:pt x="76540" y="27890"/>
                    </a:lnTo>
                    <a:lnTo>
                      <a:pt x="76874" y="28062"/>
                    </a:lnTo>
                    <a:lnTo>
                      <a:pt x="77184" y="28260"/>
                    </a:lnTo>
                    <a:lnTo>
                      <a:pt x="77473" y="28484"/>
                    </a:lnTo>
                    <a:lnTo>
                      <a:pt x="77653" y="28657"/>
                    </a:lnTo>
                    <a:lnTo>
                      <a:pt x="77512" y="28747"/>
                    </a:lnTo>
                    <a:lnTo>
                      <a:pt x="77235" y="28930"/>
                    </a:lnTo>
                    <a:lnTo>
                      <a:pt x="76964" y="29128"/>
                    </a:lnTo>
                    <a:lnTo>
                      <a:pt x="76702" y="29337"/>
                    </a:lnTo>
                    <a:lnTo>
                      <a:pt x="76450" y="29563"/>
                    </a:lnTo>
                    <a:lnTo>
                      <a:pt x="76205" y="29808"/>
                    </a:lnTo>
                    <a:lnTo>
                      <a:pt x="75978" y="30075"/>
                    </a:lnTo>
                    <a:lnTo>
                      <a:pt x="75762" y="30360"/>
                    </a:lnTo>
                    <a:lnTo>
                      <a:pt x="75568" y="30670"/>
                    </a:lnTo>
                    <a:lnTo>
                      <a:pt x="75395" y="31007"/>
                    </a:lnTo>
                    <a:lnTo>
                      <a:pt x="75240" y="31367"/>
                    </a:lnTo>
                    <a:lnTo>
                      <a:pt x="75114" y="31753"/>
                    </a:lnTo>
                    <a:lnTo>
                      <a:pt x="75010" y="32171"/>
                    </a:lnTo>
                    <a:lnTo>
                      <a:pt x="74934" y="32616"/>
                    </a:lnTo>
                    <a:lnTo>
                      <a:pt x="74884" y="33088"/>
                    </a:lnTo>
                    <a:lnTo>
                      <a:pt x="74873" y="33290"/>
                    </a:lnTo>
                    <a:lnTo>
                      <a:pt x="74869" y="33484"/>
                    </a:lnTo>
                    <a:lnTo>
                      <a:pt x="74869" y="33682"/>
                    </a:lnTo>
                    <a:lnTo>
                      <a:pt x="74873" y="33884"/>
                    </a:lnTo>
                    <a:lnTo>
                      <a:pt x="74888" y="34088"/>
                    </a:lnTo>
                    <a:lnTo>
                      <a:pt x="74909" y="34294"/>
                    </a:lnTo>
                    <a:lnTo>
                      <a:pt x="74945" y="34500"/>
                    </a:lnTo>
                    <a:lnTo>
                      <a:pt x="74988" y="34708"/>
                    </a:lnTo>
                    <a:lnTo>
                      <a:pt x="75046" y="34916"/>
                    </a:lnTo>
                    <a:lnTo>
                      <a:pt x="75121" y="35130"/>
                    </a:lnTo>
                    <a:lnTo>
                      <a:pt x="75208" y="35338"/>
                    </a:lnTo>
                    <a:lnTo>
                      <a:pt x="75312" y="35546"/>
                    </a:lnTo>
                    <a:lnTo>
                      <a:pt x="75434" y="35760"/>
                    </a:lnTo>
                    <a:lnTo>
                      <a:pt x="75571" y="35964"/>
                    </a:lnTo>
                    <a:lnTo>
                      <a:pt x="75730" y="36174"/>
                    </a:lnTo>
                    <a:lnTo>
                      <a:pt x="76407" y="36951"/>
                    </a:lnTo>
                    <a:lnTo>
                      <a:pt x="76674" y="35874"/>
                    </a:lnTo>
                    <a:lnTo>
                      <a:pt x="76770" y="35579"/>
                    </a:lnTo>
                    <a:lnTo>
                      <a:pt x="76896" y="35316"/>
                    </a:lnTo>
                    <a:lnTo>
                      <a:pt x="77055" y="35087"/>
                    </a:lnTo>
                    <a:lnTo>
                      <a:pt x="77263" y="34881"/>
                    </a:lnTo>
                    <a:lnTo>
                      <a:pt x="77533" y="34701"/>
                    </a:lnTo>
                    <a:lnTo>
                      <a:pt x="77890" y="34549"/>
                    </a:lnTo>
                    <a:lnTo>
                      <a:pt x="78073" y="34500"/>
                    </a:lnTo>
                    <a:lnTo>
                      <a:pt x="78134" y="34610"/>
                    </a:lnTo>
                    <a:lnTo>
                      <a:pt x="78372" y="34971"/>
                    </a:lnTo>
                    <a:lnTo>
                      <a:pt x="78628" y="35299"/>
                    </a:lnTo>
                    <a:lnTo>
                      <a:pt x="78901" y="35597"/>
                    </a:lnTo>
                    <a:lnTo>
                      <a:pt x="79197" y="35868"/>
                    </a:lnTo>
                    <a:lnTo>
                      <a:pt x="79506" y="36101"/>
                    </a:lnTo>
                    <a:lnTo>
                      <a:pt x="79762" y="36260"/>
                    </a:lnTo>
                    <a:lnTo>
                      <a:pt x="79690" y="36386"/>
                    </a:lnTo>
                    <a:lnTo>
                      <a:pt x="79568" y="36656"/>
                    </a:lnTo>
                    <a:lnTo>
                      <a:pt x="79482" y="36929"/>
                    </a:lnTo>
                    <a:lnTo>
                      <a:pt x="79427" y="37210"/>
                    </a:lnTo>
                    <a:lnTo>
                      <a:pt x="79413" y="37491"/>
                    </a:lnTo>
                    <a:lnTo>
                      <a:pt x="79438" y="37775"/>
                    </a:lnTo>
                    <a:lnTo>
                      <a:pt x="79582" y="38456"/>
                    </a:lnTo>
                    <a:lnTo>
                      <a:pt x="80439" y="38189"/>
                    </a:lnTo>
                    <a:lnTo>
                      <a:pt x="80769" y="38146"/>
                    </a:lnTo>
                    <a:lnTo>
                      <a:pt x="81011" y="38171"/>
                    </a:lnTo>
                    <a:lnTo>
                      <a:pt x="81177" y="38244"/>
                    </a:lnTo>
                    <a:lnTo>
                      <a:pt x="81310" y="38369"/>
                    </a:lnTo>
                    <a:lnTo>
                      <a:pt x="81425" y="38582"/>
                    </a:lnTo>
                    <a:lnTo>
                      <a:pt x="81511" y="38905"/>
                    </a:lnTo>
                    <a:lnTo>
                      <a:pt x="81605" y="39906"/>
                    </a:lnTo>
                    <a:lnTo>
                      <a:pt x="82296" y="39612"/>
                    </a:lnTo>
                    <a:lnTo>
                      <a:pt x="82473" y="39551"/>
                    </a:lnTo>
                    <a:lnTo>
                      <a:pt x="82645" y="39504"/>
                    </a:lnTo>
                    <a:lnTo>
                      <a:pt x="82818" y="39471"/>
                    </a:lnTo>
                    <a:lnTo>
                      <a:pt x="82991" y="39449"/>
                    </a:lnTo>
                    <a:lnTo>
                      <a:pt x="83161" y="39443"/>
                    </a:lnTo>
                    <a:lnTo>
                      <a:pt x="83333" y="39445"/>
                    </a:lnTo>
                    <a:lnTo>
                      <a:pt x="83502" y="39464"/>
                    </a:lnTo>
                    <a:lnTo>
                      <a:pt x="83675" y="39496"/>
                    </a:lnTo>
                    <a:lnTo>
                      <a:pt x="83852" y="39539"/>
                    </a:lnTo>
                    <a:lnTo>
                      <a:pt x="84024" y="39596"/>
                    </a:lnTo>
                    <a:lnTo>
                      <a:pt x="84201" y="39669"/>
                    </a:lnTo>
                    <a:lnTo>
                      <a:pt x="84381" y="39755"/>
                    </a:lnTo>
                    <a:lnTo>
                      <a:pt x="84560" y="39859"/>
                    </a:lnTo>
                    <a:lnTo>
                      <a:pt x="84745" y="39975"/>
                    </a:lnTo>
                    <a:lnTo>
                      <a:pt x="85749" y="40683"/>
                    </a:lnTo>
                    <a:lnTo>
                      <a:pt x="85514" y="39464"/>
                    </a:lnTo>
                    <a:lnTo>
                      <a:pt x="85475" y="39225"/>
                    </a:lnTo>
                    <a:lnTo>
                      <a:pt x="85449" y="38996"/>
                    </a:lnTo>
                    <a:lnTo>
                      <a:pt x="85432" y="38768"/>
                    </a:lnTo>
                    <a:lnTo>
                      <a:pt x="85428" y="38550"/>
                    </a:lnTo>
                    <a:lnTo>
                      <a:pt x="85439" y="38337"/>
                    </a:lnTo>
                    <a:lnTo>
                      <a:pt x="85469" y="38128"/>
                    </a:lnTo>
                    <a:lnTo>
                      <a:pt x="85512" y="37930"/>
                    </a:lnTo>
                    <a:lnTo>
                      <a:pt x="85576" y="37736"/>
                    </a:lnTo>
                    <a:lnTo>
                      <a:pt x="85659" y="37545"/>
                    </a:lnTo>
                    <a:lnTo>
                      <a:pt x="85767" y="37357"/>
                    </a:lnTo>
                    <a:lnTo>
                      <a:pt x="85900" y="37174"/>
                    </a:lnTo>
                    <a:lnTo>
                      <a:pt x="86062" y="36990"/>
                    </a:lnTo>
                    <a:lnTo>
                      <a:pt x="86256" y="36807"/>
                    </a:lnTo>
                    <a:lnTo>
                      <a:pt x="86487" y="36627"/>
                    </a:lnTo>
                    <a:lnTo>
                      <a:pt x="86883" y="36364"/>
                    </a:lnTo>
                    <a:lnTo>
                      <a:pt x="87023" y="35942"/>
                    </a:lnTo>
                    <a:lnTo>
                      <a:pt x="87095" y="35637"/>
                    </a:lnTo>
                    <a:lnTo>
                      <a:pt x="87127" y="35334"/>
                    </a:lnTo>
                    <a:lnTo>
                      <a:pt x="87125" y="35032"/>
                    </a:lnTo>
                    <a:lnTo>
                      <a:pt x="87077" y="34737"/>
                    </a:lnTo>
                    <a:lnTo>
                      <a:pt x="86991" y="34449"/>
                    </a:lnTo>
                    <a:lnTo>
                      <a:pt x="86868" y="34172"/>
                    </a:lnTo>
                    <a:lnTo>
                      <a:pt x="86703" y="33909"/>
                    </a:lnTo>
                    <a:lnTo>
                      <a:pt x="86505" y="33660"/>
                    </a:lnTo>
                    <a:lnTo>
                      <a:pt x="86271" y="33427"/>
                    </a:lnTo>
                    <a:lnTo>
                      <a:pt x="86001" y="33207"/>
                    </a:lnTo>
                    <a:lnTo>
                      <a:pt x="85698" y="32999"/>
                    </a:lnTo>
                    <a:lnTo>
                      <a:pt x="85363" y="32803"/>
                    </a:lnTo>
                    <a:lnTo>
                      <a:pt x="85054" y="32649"/>
                    </a:lnTo>
                    <a:lnTo>
                      <a:pt x="85302" y="32581"/>
                    </a:lnTo>
                    <a:lnTo>
                      <a:pt x="85536" y="32538"/>
                    </a:lnTo>
                    <a:lnTo>
                      <a:pt x="85755" y="32520"/>
                    </a:lnTo>
                    <a:lnTo>
                      <a:pt x="85961" y="32522"/>
                    </a:lnTo>
                    <a:lnTo>
                      <a:pt x="86148" y="32544"/>
                    </a:lnTo>
                    <a:lnTo>
                      <a:pt x="86324" y="32591"/>
                    </a:lnTo>
                    <a:lnTo>
                      <a:pt x="86491" y="32652"/>
                    </a:lnTo>
                    <a:lnTo>
                      <a:pt x="86648" y="32738"/>
                    </a:lnTo>
                    <a:lnTo>
                      <a:pt x="86799" y="32846"/>
                    </a:lnTo>
                    <a:lnTo>
                      <a:pt x="86944" y="32980"/>
                    </a:lnTo>
                    <a:lnTo>
                      <a:pt x="87084" y="33138"/>
                    </a:lnTo>
                    <a:lnTo>
                      <a:pt x="87221" y="33325"/>
                    </a:lnTo>
                    <a:lnTo>
                      <a:pt x="87768" y="34243"/>
                    </a:lnTo>
                    <a:lnTo>
                      <a:pt x="88175" y="33232"/>
                    </a:lnTo>
                    <a:lnTo>
                      <a:pt x="88255" y="32948"/>
                    </a:lnTo>
                    <a:lnTo>
                      <a:pt x="88290" y="32663"/>
                    </a:lnTo>
                    <a:lnTo>
                      <a:pt x="88283" y="32379"/>
                    </a:lnTo>
                    <a:lnTo>
                      <a:pt x="88236" y="32102"/>
                    </a:lnTo>
                    <a:lnTo>
                      <a:pt x="88143" y="31839"/>
                    </a:lnTo>
                    <a:lnTo>
                      <a:pt x="88006" y="31586"/>
                    </a:lnTo>
                    <a:lnTo>
                      <a:pt x="87833" y="31353"/>
                    </a:lnTo>
                    <a:lnTo>
                      <a:pt x="87625" y="31137"/>
                    </a:lnTo>
                    <a:lnTo>
                      <a:pt x="87384" y="30935"/>
                    </a:lnTo>
                    <a:lnTo>
                      <a:pt x="87113" y="30748"/>
                    </a:lnTo>
                    <a:lnTo>
                      <a:pt x="86922" y="30636"/>
                    </a:lnTo>
                    <a:lnTo>
                      <a:pt x="87105" y="30697"/>
                    </a:lnTo>
                    <a:lnTo>
                      <a:pt x="87319" y="30788"/>
                    </a:lnTo>
                    <a:lnTo>
                      <a:pt x="87531" y="30892"/>
                    </a:lnTo>
                    <a:lnTo>
                      <a:pt x="87743" y="31015"/>
                    </a:lnTo>
                    <a:lnTo>
                      <a:pt x="87959" y="31155"/>
                    </a:lnTo>
                    <a:lnTo>
                      <a:pt x="88171" y="31302"/>
                    </a:lnTo>
                    <a:lnTo>
                      <a:pt x="88387" y="31464"/>
                    </a:lnTo>
                    <a:lnTo>
                      <a:pt x="88604" y="31633"/>
                    </a:lnTo>
                    <a:lnTo>
                      <a:pt x="89497" y="32371"/>
                    </a:lnTo>
                    <a:lnTo>
                      <a:pt x="89471" y="31299"/>
                    </a:lnTo>
                    <a:lnTo>
                      <a:pt x="89478" y="31097"/>
                    </a:lnTo>
                    <a:lnTo>
                      <a:pt x="89493" y="30882"/>
                    </a:lnTo>
                    <a:lnTo>
                      <a:pt x="89499" y="30650"/>
                    </a:lnTo>
                    <a:lnTo>
                      <a:pt x="89499" y="30413"/>
                    </a:lnTo>
                    <a:lnTo>
                      <a:pt x="89481" y="30168"/>
                    </a:lnTo>
                    <a:lnTo>
                      <a:pt x="89435" y="29916"/>
                    </a:lnTo>
                    <a:lnTo>
                      <a:pt x="89342" y="29665"/>
                    </a:lnTo>
                    <a:lnTo>
                      <a:pt x="89191" y="29424"/>
                    </a:lnTo>
                    <a:lnTo>
                      <a:pt x="88977" y="29210"/>
                    </a:lnTo>
                    <a:lnTo>
                      <a:pt x="88712" y="29041"/>
                    </a:lnTo>
                    <a:lnTo>
                      <a:pt x="88390" y="28916"/>
                    </a:lnTo>
                    <a:lnTo>
                      <a:pt x="88020" y="28833"/>
                    </a:lnTo>
                    <a:lnTo>
                      <a:pt x="87635" y="28790"/>
                    </a:lnTo>
                    <a:lnTo>
                      <a:pt x="88916" y="27666"/>
                    </a:lnTo>
                    <a:lnTo>
                      <a:pt x="88567" y="27152"/>
                    </a:lnTo>
                    <a:lnTo>
                      <a:pt x="88387" y="26943"/>
                    </a:lnTo>
                    <a:lnTo>
                      <a:pt x="88192" y="26767"/>
                    </a:lnTo>
                    <a:lnTo>
                      <a:pt x="87984" y="26619"/>
                    </a:lnTo>
                    <a:lnTo>
                      <a:pt x="87765" y="26508"/>
                    </a:lnTo>
                    <a:lnTo>
                      <a:pt x="87539" y="26424"/>
                    </a:lnTo>
                    <a:lnTo>
                      <a:pt x="87304" y="26371"/>
                    </a:lnTo>
                    <a:lnTo>
                      <a:pt x="87070" y="26337"/>
                    </a:lnTo>
                    <a:lnTo>
                      <a:pt x="86832" y="26331"/>
                    </a:lnTo>
                    <a:lnTo>
                      <a:pt x="86595" y="26341"/>
                    </a:lnTo>
                    <a:lnTo>
                      <a:pt x="86357" y="26367"/>
                    </a:lnTo>
                    <a:lnTo>
                      <a:pt x="86116" y="26402"/>
                    </a:lnTo>
                    <a:lnTo>
                      <a:pt x="85875" y="26449"/>
                    </a:lnTo>
                    <a:lnTo>
                      <a:pt x="85634" y="26500"/>
                    </a:lnTo>
                    <a:lnTo>
                      <a:pt x="85384" y="26557"/>
                    </a:lnTo>
                    <a:lnTo>
                      <a:pt x="85141" y="26616"/>
                    </a:lnTo>
                    <a:lnTo>
                      <a:pt x="84892" y="26677"/>
                    </a:lnTo>
                    <a:lnTo>
                      <a:pt x="84640" y="26734"/>
                    </a:lnTo>
                    <a:lnTo>
                      <a:pt x="84384" y="26788"/>
                    </a:lnTo>
                    <a:lnTo>
                      <a:pt x="84132" y="26835"/>
                    </a:lnTo>
                    <a:lnTo>
                      <a:pt x="83877" y="26879"/>
                    </a:lnTo>
                    <a:lnTo>
                      <a:pt x="83621" y="26910"/>
                    </a:lnTo>
                    <a:lnTo>
                      <a:pt x="83361" y="26932"/>
                    </a:lnTo>
                    <a:lnTo>
                      <a:pt x="83106" y="26940"/>
                    </a:lnTo>
                    <a:lnTo>
                      <a:pt x="82847" y="26932"/>
                    </a:lnTo>
                    <a:lnTo>
                      <a:pt x="82588" y="26910"/>
                    </a:lnTo>
                    <a:lnTo>
                      <a:pt x="82333" y="26871"/>
                    </a:lnTo>
                    <a:lnTo>
                      <a:pt x="82070" y="26814"/>
                    </a:lnTo>
                    <a:lnTo>
                      <a:pt x="81811" y="26734"/>
                    </a:lnTo>
                    <a:lnTo>
                      <a:pt x="81548" y="26630"/>
                    </a:lnTo>
                    <a:lnTo>
                      <a:pt x="81285" y="26500"/>
                    </a:lnTo>
                    <a:lnTo>
                      <a:pt x="81028" y="26353"/>
                    </a:lnTo>
                    <a:lnTo>
                      <a:pt x="80745" y="26119"/>
                    </a:lnTo>
                    <a:lnTo>
                      <a:pt x="80428" y="25870"/>
                    </a:lnTo>
                    <a:lnTo>
                      <a:pt x="80111" y="25637"/>
                    </a:lnTo>
                    <a:lnTo>
                      <a:pt x="79790" y="25409"/>
                    </a:lnTo>
                    <a:lnTo>
                      <a:pt x="79470" y="25193"/>
                    </a:lnTo>
                    <a:lnTo>
                      <a:pt x="79143" y="24988"/>
                    </a:lnTo>
                    <a:lnTo>
                      <a:pt x="78815" y="24797"/>
                    </a:lnTo>
                    <a:lnTo>
                      <a:pt x="78483" y="24614"/>
                    </a:lnTo>
                    <a:lnTo>
                      <a:pt x="78149" y="24448"/>
                    </a:lnTo>
                    <a:lnTo>
                      <a:pt x="77810" y="24290"/>
                    </a:lnTo>
                    <a:lnTo>
                      <a:pt x="77469" y="24149"/>
                    </a:lnTo>
                    <a:lnTo>
                      <a:pt x="77127" y="24020"/>
                    </a:lnTo>
                    <a:lnTo>
                      <a:pt x="76778" y="23904"/>
                    </a:lnTo>
                    <a:lnTo>
                      <a:pt x="76428" y="23808"/>
                    </a:lnTo>
                    <a:lnTo>
                      <a:pt x="76072" y="23721"/>
                    </a:lnTo>
                    <a:lnTo>
                      <a:pt x="75716" y="23653"/>
                    </a:lnTo>
                    <a:lnTo>
                      <a:pt x="75352" y="23598"/>
                    </a:lnTo>
                    <a:lnTo>
                      <a:pt x="74988" y="23563"/>
                    </a:lnTo>
                    <a:lnTo>
                      <a:pt x="74621" y="23541"/>
                    </a:lnTo>
                    <a:lnTo>
                      <a:pt x="74251" y="23537"/>
                    </a:lnTo>
                    <a:lnTo>
                      <a:pt x="73876" y="23551"/>
                    </a:lnTo>
                    <a:lnTo>
                      <a:pt x="73497" y="23584"/>
                    </a:lnTo>
                    <a:lnTo>
                      <a:pt x="73120" y="23635"/>
                    </a:lnTo>
                    <a:lnTo>
                      <a:pt x="72734" y="23706"/>
                    </a:lnTo>
                    <a:lnTo>
                      <a:pt x="72349" y="23792"/>
                    </a:lnTo>
                    <a:lnTo>
                      <a:pt x="71961" y="23900"/>
                    </a:lnTo>
                    <a:lnTo>
                      <a:pt x="71568" y="24027"/>
                    </a:lnTo>
                    <a:lnTo>
                      <a:pt x="71172" y="24171"/>
                    </a:lnTo>
                    <a:lnTo>
                      <a:pt x="70776" y="24336"/>
                    </a:lnTo>
                    <a:lnTo>
                      <a:pt x="70377" y="24524"/>
                    </a:lnTo>
                    <a:lnTo>
                      <a:pt x="69969" y="24728"/>
                    </a:lnTo>
                    <a:lnTo>
                      <a:pt x="69567" y="24956"/>
                    </a:lnTo>
                    <a:lnTo>
                      <a:pt x="69188" y="25183"/>
                    </a:lnTo>
                    <a:lnTo>
                      <a:pt x="68825" y="25423"/>
                    </a:lnTo>
                    <a:lnTo>
                      <a:pt x="68480" y="25676"/>
                    </a:lnTo>
                    <a:lnTo>
                      <a:pt x="68152" y="25939"/>
                    </a:lnTo>
                    <a:lnTo>
                      <a:pt x="67842" y="26219"/>
                    </a:lnTo>
                    <a:lnTo>
                      <a:pt x="67551" y="26508"/>
                    </a:lnTo>
                    <a:lnTo>
                      <a:pt x="67281" y="26814"/>
                    </a:lnTo>
                    <a:lnTo>
                      <a:pt x="67025" y="27126"/>
                    </a:lnTo>
                    <a:lnTo>
                      <a:pt x="66791" y="27454"/>
                    </a:lnTo>
                    <a:lnTo>
                      <a:pt x="66575" y="27796"/>
                    </a:lnTo>
                    <a:lnTo>
                      <a:pt x="66380" y="28149"/>
                    </a:lnTo>
                    <a:lnTo>
                      <a:pt x="66204" y="28513"/>
                    </a:lnTo>
                    <a:lnTo>
                      <a:pt x="66046" y="28886"/>
                    </a:lnTo>
                    <a:lnTo>
                      <a:pt x="65905" y="29273"/>
                    </a:lnTo>
                    <a:lnTo>
                      <a:pt x="65787" y="29671"/>
                    </a:lnTo>
                    <a:lnTo>
                      <a:pt x="65686" y="30079"/>
                    </a:lnTo>
                    <a:lnTo>
                      <a:pt x="65607" y="30499"/>
                    </a:lnTo>
                    <a:lnTo>
                      <a:pt x="65546" y="30931"/>
                    </a:lnTo>
                    <a:lnTo>
                      <a:pt x="65503" y="31370"/>
                    </a:lnTo>
                    <a:lnTo>
                      <a:pt x="65477" y="31824"/>
                    </a:lnTo>
                    <a:lnTo>
                      <a:pt x="65474" y="32285"/>
                    </a:lnTo>
                    <a:lnTo>
                      <a:pt x="65484" y="32760"/>
                    </a:lnTo>
                    <a:lnTo>
                      <a:pt x="65517" y="33242"/>
                    </a:lnTo>
                    <a:lnTo>
                      <a:pt x="65567" y="33739"/>
                    </a:lnTo>
                    <a:lnTo>
                      <a:pt x="65636" y="34243"/>
                    </a:lnTo>
                    <a:lnTo>
                      <a:pt x="65725" y="34759"/>
                    </a:lnTo>
                    <a:lnTo>
                      <a:pt x="65830" y="35285"/>
                    </a:lnTo>
                    <a:lnTo>
                      <a:pt x="65952" y="35824"/>
                    </a:lnTo>
                    <a:lnTo>
                      <a:pt x="66096" y="36372"/>
                    </a:lnTo>
                    <a:lnTo>
                      <a:pt x="66255" y="36929"/>
                    </a:lnTo>
                    <a:lnTo>
                      <a:pt x="66435" y="37498"/>
                    </a:lnTo>
                    <a:lnTo>
                      <a:pt x="66639" y="38110"/>
                    </a:lnTo>
                    <a:lnTo>
                      <a:pt x="66902" y="38574"/>
                    </a:lnTo>
                    <a:lnTo>
                      <a:pt x="67169" y="39003"/>
                    </a:lnTo>
                    <a:lnTo>
                      <a:pt x="67453" y="39421"/>
                    </a:lnTo>
                    <a:lnTo>
                      <a:pt x="67752" y="39824"/>
                    </a:lnTo>
                    <a:lnTo>
                      <a:pt x="68066" y="40216"/>
                    </a:lnTo>
                    <a:lnTo>
                      <a:pt x="68389" y="40597"/>
                    </a:lnTo>
                    <a:lnTo>
                      <a:pt x="68727" y="40972"/>
                    </a:lnTo>
                    <a:lnTo>
                      <a:pt x="69070" y="41336"/>
                    </a:lnTo>
                    <a:lnTo>
                      <a:pt x="69423" y="41696"/>
                    </a:lnTo>
                    <a:lnTo>
                      <a:pt x="69783" y="42049"/>
                    </a:lnTo>
                    <a:lnTo>
                      <a:pt x="70150" y="42398"/>
                    </a:lnTo>
                    <a:lnTo>
                      <a:pt x="70517" y="42743"/>
                    </a:lnTo>
                    <a:lnTo>
                      <a:pt x="70888" y="43085"/>
                    </a:lnTo>
                    <a:lnTo>
                      <a:pt x="71262" y="43427"/>
                    </a:lnTo>
                    <a:lnTo>
                      <a:pt x="71637" y="43766"/>
                    </a:lnTo>
                    <a:lnTo>
                      <a:pt x="72008" y="44104"/>
                    </a:lnTo>
                    <a:lnTo>
                      <a:pt x="72375" y="44446"/>
                    </a:lnTo>
                    <a:lnTo>
                      <a:pt x="72742" y="44788"/>
                    </a:lnTo>
                    <a:lnTo>
                      <a:pt x="73102" y="45130"/>
                    </a:lnTo>
                    <a:lnTo>
                      <a:pt x="73454" y="45479"/>
                    </a:lnTo>
                    <a:lnTo>
                      <a:pt x="73799" y="45832"/>
                    </a:lnTo>
                    <a:lnTo>
                      <a:pt x="74139" y="46193"/>
                    </a:lnTo>
                    <a:lnTo>
                      <a:pt x="74466" y="46556"/>
                    </a:lnTo>
                    <a:lnTo>
                      <a:pt x="74780" y="46927"/>
                    </a:lnTo>
                    <a:lnTo>
                      <a:pt x="75082" y="47308"/>
                    </a:lnTo>
                    <a:lnTo>
                      <a:pt x="75369" y="47696"/>
                    </a:lnTo>
                    <a:lnTo>
                      <a:pt x="75644" y="48093"/>
                    </a:lnTo>
                    <a:lnTo>
                      <a:pt x="75903" y="48503"/>
                    </a:lnTo>
                    <a:lnTo>
                      <a:pt x="76144" y="48924"/>
                    </a:lnTo>
                    <a:lnTo>
                      <a:pt x="76364" y="49356"/>
                    </a:lnTo>
                    <a:lnTo>
                      <a:pt x="76566" y="49806"/>
                    </a:lnTo>
                    <a:lnTo>
                      <a:pt x="76735" y="50235"/>
                    </a:lnTo>
                    <a:lnTo>
                      <a:pt x="76882" y="51171"/>
                    </a:lnTo>
                    <a:lnTo>
                      <a:pt x="77008" y="52111"/>
                    </a:lnTo>
                    <a:lnTo>
                      <a:pt x="77105" y="53014"/>
                    </a:lnTo>
                    <a:lnTo>
                      <a:pt x="77176" y="53881"/>
                    </a:lnTo>
                    <a:lnTo>
                      <a:pt x="77224" y="54717"/>
                    </a:lnTo>
                    <a:lnTo>
                      <a:pt x="77245" y="55516"/>
                    </a:lnTo>
                    <a:lnTo>
                      <a:pt x="77239" y="56279"/>
                    </a:lnTo>
                    <a:lnTo>
                      <a:pt x="77206" y="57007"/>
                    </a:lnTo>
                    <a:lnTo>
                      <a:pt x="77148" y="57701"/>
                    </a:lnTo>
                    <a:lnTo>
                      <a:pt x="77066" y="58357"/>
                    </a:lnTo>
                    <a:lnTo>
                      <a:pt x="76957" y="58979"/>
                    </a:lnTo>
                    <a:lnTo>
                      <a:pt x="76821" y="59562"/>
                    </a:lnTo>
                    <a:lnTo>
                      <a:pt x="76662" y="60113"/>
                    </a:lnTo>
                    <a:lnTo>
                      <a:pt x="76478" y="60628"/>
                    </a:lnTo>
                    <a:lnTo>
                      <a:pt x="76274" y="61106"/>
                    </a:lnTo>
                    <a:lnTo>
                      <a:pt x="76040" y="61549"/>
                    </a:lnTo>
                    <a:lnTo>
                      <a:pt x="75783" y="61956"/>
                    </a:lnTo>
                    <a:lnTo>
                      <a:pt x="75506" y="62334"/>
                    </a:lnTo>
                    <a:lnTo>
                      <a:pt x="75204" y="62673"/>
                    </a:lnTo>
                    <a:lnTo>
                      <a:pt x="74877" y="62982"/>
                    </a:lnTo>
                    <a:lnTo>
                      <a:pt x="74527" y="63260"/>
                    </a:lnTo>
                    <a:lnTo>
                      <a:pt x="74153" y="63504"/>
                    </a:lnTo>
                    <a:lnTo>
                      <a:pt x="73754" y="63720"/>
                    </a:lnTo>
                    <a:lnTo>
                      <a:pt x="73325" y="63900"/>
                    </a:lnTo>
                    <a:lnTo>
                      <a:pt x="72871" y="64055"/>
                    </a:lnTo>
                    <a:lnTo>
                      <a:pt x="72389" y="64175"/>
                    </a:lnTo>
                    <a:lnTo>
                      <a:pt x="71878" y="64263"/>
                    </a:lnTo>
                    <a:lnTo>
                      <a:pt x="71338" y="64322"/>
                    </a:lnTo>
                    <a:lnTo>
                      <a:pt x="70773" y="64343"/>
                    </a:lnTo>
                    <a:lnTo>
                      <a:pt x="70179" y="64336"/>
                    </a:lnTo>
                    <a:lnTo>
                      <a:pt x="69553" y="64293"/>
                    </a:lnTo>
                    <a:lnTo>
                      <a:pt x="68966" y="64228"/>
                    </a:lnTo>
                    <a:lnTo>
                      <a:pt x="68339" y="63893"/>
                    </a:lnTo>
                    <a:lnTo>
                      <a:pt x="67691" y="63512"/>
                    </a:lnTo>
                    <a:lnTo>
                      <a:pt x="67072" y="63112"/>
                    </a:lnTo>
                    <a:lnTo>
                      <a:pt x="66482" y="62691"/>
                    </a:lnTo>
                    <a:lnTo>
                      <a:pt x="65923" y="62256"/>
                    </a:lnTo>
                    <a:lnTo>
                      <a:pt x="65391" y="61805"/>
                    </a:lnTo>
                    <a:lnTo>
                      <a:pt x="64883" y="61337"/>
                    </a:lnTo>
                    <a:lnTo>
                      <a:pt x="64400" y="60851"/>
                    </a:lnTo>
                    <a:lnTo>
                      <a:pt x="63939" y="60351"/>
                    </a:lnTo>
                    <a:lnTo>
                      <a:pt x="63497" y="59836"/>
                    </a:lnTo>
                    <a:lnTo>
                      <a:pt x="63076" y="59307"/>
                    </a:lnTo>
                    <a:lnTo>
                      <a:pt x="62673" y="58763"/>
                    </a:lnTo>
                    <a:lnTo>
                      <a:pt x="62283" y="58206"/>
                    </a:lnTo>
                    <a:lnTo>
                      <a:pt x="61910" y="57633"/>
                    </a:lnTo>
                    <a:lnTo>
                      <a:pt x="61545" y="57050"/>
                    </a:lnTo>
                    <a:lnTo>
                      <a:pt x="61196" y="56456"/>
                    </a:lnTo>
                    <a:lnTo>
                      <a:pt x="60855" y="55847"/>
                    </a:lnTo>
                    <a:lnTo>
                      <a:pt x="60519" y="55228"/>
                    </a:lnTo>
                    <a:lnTo>
                      <a:pt x="60195" y="54595"/>
                    </a:lnTo>
                    <a:lnTo>
                      <a:pt x="59872" y="53957"/>
                    </a:lnTo>
                    <a:lnTo>
                      <a:pt x="59555" y="53306"/>
                    </a:lnTo>
                    <a:lnTo>
                      <a:pt x="59238" y="52647"/>
                    </a:lnTo>
                    <a:lnTo>
                      <a:pt x="58925" y="51978"/>
                    </a:lnTo>
                    <a:lnTo>
                      <a:pt x="58608" y="51305"/>
                    </a:lnTo>
                    <a:lnTo>
                      <a:pt x="58288" y="50620"/>
                    </a:lnTo>
                    <a:lnTo>
                      <a:pt x="57964" y="49929"/>
                    </a:lnTo>
                    <a:lnTo>
                      <a:pt x="57636" y="49234"/>
                    </a:lnTo>
                    <a:lnTo>
                      <a:pt x="57297" y="48532"/>
                    </a:lnTo>
                    <a:lnTo>
                      <a:pt x="56952" y="47826"/>
                    </a:lnTo>
                    <a:lnTo>
                      <a:pt x="56596" y="47114"/>
                    </a:lnTo>
                    <a:lnTo>
                      <a:pt x="56225" y="46397"/>
                    </a:lnTo>
                    <a:lnTo>
                      <a:pt x="55933" y="45846"/>
                    </a:lnTo>
                    <a:lnTo>
                      <a:pt x="56002" y="45807"/>
                    </a:lnTo>
                    <a:lnTo>
                      <a:pt x="56361" y="45624"/>
                    </a:lnTo>
                    <a:lnTo>
                      <a:pt x="56697" y="45479"/>
                    </a:lnTo>
                    <a:lnTo>
                      <a:pt x="57006" y="45371"/>
                    </a:lnTo>
                    <a:lnTo>
                      <a:pt x="57291" y="45296"/>
                    </a:lnTo>
                    <a:lnTo>
                      <a:pt x="57550" y="45249"/>
                    </a:lnTo>
                    <a:lnTo>
                      <a:pt x="57780" y="45228"/>
                    </a:lnTo>
                    <a:lnTo>
                      <a:pt x="57989" y="45228"/>
                    </a:lnTo>
                    <a:lnTo>
                      <a:pt x="58168" y="45245"/>
                    </a:lnTo>
                    <a:lnTo>
                      <a:pt x="58327" y="45281"/>
                    </a:lnTo>
                    <a:lnTo>
                      <a:pt x="58457" y="45328"/>
                    </a:lnTo>
                    <a:lnTo>
                      <a:pt x="59152" y="45689"/>
                    </a:lnTo>
                    <a:lnTo>
                      <a:pt x="59192" y="44572"/>
                    </a:lnTo>
                    <a:lnTo>
                      <a:pt x="59148" y="44115"/>
                    </a:lnTo>
                    <a:lnTo>
                      <a:pt x="59047" y="43701"/>
                    </a:lnTo>
                    <a:lnTo>
                      <a:pt x="58886" y="43334"/>
                    </a:lnTo>
                    <a:lnTo>
                      <a:pt x="58676" y="43016"/>
                    </a:lnTo>
                    <a:lnTo>
                      <a:pt x="58429" y="42747"/>
                    </a:lnTo>
                    <a:lnTo>
                      <a:pt x="58151" y="42520"/>
                    </a:lnTo>
                    <a:lnTo>
                      <a:pt x="57852" y="42333"/>
                    </a:lnTo>
                    <a:lnTo>
                      <a:pt x="57542" y="42178"/>
                    </a:lnTo>
                    <a:lnTo>
                      <a:pt x="57222" y="42049"/>
                    </a:lnTo>
                    <a:lnTo>
                      <a:pt x="56902" y="41937"/>
                    </a:lnTo>
                    <a:lnTo>
                      <a:pt x="56581" y="41837"/>
                    </a:lnTo>
                    <a:lnTo>
                      <a:pt x="56268" y="41743"/>
                    </a:lnTo>
                    <a:lnTo>
                      <a:pt x="56041" y="41674"/>
                    </a:lnTo>
                    <a:lnTo>
                      <a:pt x="56049" y="41666"/>
                    </a:lnTo>
                    <a:lnTo>
                      <a:pt x="56196" y="41592"/>
                    </a:lnTo>
                    <a:lnTo>
                      <a:pt x="56333" y="41541"/>
                    </a:lnTo>
                    <a:lnTo>
                      <a:pt x="56470" y="41512"/>
                    </a:lnTo>
                    <a:lnTo>
                      <a:pt x="56606" y="41505"/>
                    </a:lnTo>
                    <a:lnTo>
                      <a:pt x="56751" y="41512"/>
                    </a:lnTo>
                    <a:lnTo>
                      <a:pt x="56899" y="41537"/>
                    </a:lnTo>
                    <a:lnTo>
                      <a:pt x="57053" y="41580"/>
                    </a:lnTo>
                    <a:lnTo>
                      <a:pt x="57211" y="41642"/>
                    </a:lnTo>
                    <a:lnTo>
                      <a:pt x="57381" y="41717"/>
                    </a:lnTo>
                    <a:lnTo>
                      <a:pt x="57550" y="41807"/>
                    </a:lnTo>
                    <a:lnTo>
                      <a:pt x="57726" y="41915"/>
                    </a:lnTo>
                    <a:lnTo>
                      <a:pt x="57907" y="42031"/>
                    </a:lnTo>
                    <a:lnTo>
                      <a:pt x="58943" y="42743"/>
                    </a:lnTo>
                    <a:lnTo>
                      <a:pt x="58629" y="41415"/>
                    </a:lnTo>
                    <a:lnTo>
                      <a:pt x="58539" y="41095"/>
                    </a:lnTo>
                    <a:lnTo>
                      <a:pt x="58435" y="40781"/>
                    </a:lnTo>
                    <a:lnTo>
                      <a:pt x="58313" y="40479"/>
                    </a:lnTo>
                    <a:lnTo>
                      <a:pt x="58176" y="40187"/>
                    </a:lnTo>
                    <a:lnTo>
                      <a:pt x="58025" y="39902"/>
                    </a:lnTo>
                    <a:lnTo>
                      <a:pt x="57856" y="39633"/>
                    </a:lnTo>
                    <a:lnTo>
                      <a:pt x="57672" y="39370"/>
                    </a:lnTo>
                    <a:lnTo>
                      <a:pt x="57471" y="39121"/>
                    </a:lnTo>
                    <a:lnTo>
                      <a:pt x="57254" y="38884"/>
                    </a:lnTo>
                    <a:lnTo>
                      <a:pt x="57020" y="38660"/>
                    </a:lnTo>
                    <a:lnTo>
                      <a:pt x="56773" y="38452"/>
                    </a:lnTo>
                    <a:lnTo>
                      <a:pt x="56744" y="38431"/>
                    </a:lnTo>
                    <a:lnTo>
                      <a:pt x="56891" y="38434"/>
                    </a:lnTo>
                    <a:lnTo>
                      <a:pt x="57161" y="38452"/>
                    </a:lnTo>
                    <a:lnTo>
                      <a:pt x="57424" y="38485"/>
                    </a:lnTo>
                    <a:lnTo>
                      <a:pt x="57680" y="38531"/>
                    </a:lnTo>
                    <a:lnTo>
                      <a:pt x="57935" y="38589"/>
                    </a:lnTo>
                    <a:lnTo>
                      <a:pt x="58184" y="38660"/>
                    </a:lnTo>
                    <a:lnTo>
                      <a:pt x="58429" y="38750"/>
                    </a:lnTo>
                    <a:lnTo>
                      <a:pt x="58669" y="38852"/>
                    </a:lnTo>
                    <a:lnTo>
                      <a:pt x="58904" y="38970"/>
                    </a:lnTo>
                    <a:lnTo>
                      <a:pt x="59138" y="39107"/>
                    </a:lnTo>
                    <a:lnTo>
                      <a:pt x="59365" y="39259"/>
                    </a:lnTo>
                    <a:lnTo>
                      <a:pt x="60484" y="40116"/>
                    </a:lnTo>
                    <a:lnTo>
                      <a:pt x="60152" y="38707"/>
                    </a:lnTo>
                    <a:lnTo>
                      <a:pt x="60070" y="38395"/>
                    </a:lnTo>
                    <a:lnTo>
                      <a:pt x="59976" y="38093"/>
                    </a:lnTo>
                    <a:lnTo>
                      <a:pt x="59872" y="37801"/>
                    </a:lnTo>
                    <a:lnTo>
                      <a:pt x="59757" y="37524"/>
                    </a:lnTo>
                    <a:lnTo>
                      <a:pt x="59630" y="37257"/>
                    </a:lnTo>
                    <a:lnTo>
                      <a:pt x="59491" y="37008"/>
                    </a:lnTo>
                    <a:lnTo>
                      <a:pt x="59339" y="36771"/>
                    </a:lnTo>
                    <a:lnTo>
                      <a:pt x="59167" y="36555"/>
                    </a:lnTo>
                    <a:lnTo>
                      <a:pt x="58983" y="36357"/>
                    </a:lnTo>
                    <a:lnTo>
                      <a:pt x="58778" y="36180"/>
                    </a:lnTo>
                    <a:lnTo>
                      <a:pt x="58558" y="36025"/>
                    </a:lnTo>
                    <a:lnTo>
                      <a:pt x="58321" y="35896"/>
                    </a:lnTo>
                    <a:lnTo>
                      <a:pt x="58064" y="35791"/>
                    </a:lnTo>
                    <a:lnTo>
                      <a:pt x="57842" y="35734"/>
                    </a:lnTo>
                    <a:lnTo>
                      <a:pt x="57845" y="35691"/>
                    </a:lnTo>
                    <a:lnTo>
                      <a:pt x="57903" y="35503"/>
                    </a:lnTo>
                    <a:lnTo>
                      <a:pt x="57996" y="35291"/>
                    </a:lnTo>
                    <a:lnTo>
                      <a:pt x="58125" y="35065"/>
                    </a:lnTo>
                    <a:lnTo>
                      <a:pt x="58278" y="34830"/>
                    </a:lnTo>
                    <a:lnTo>
                      <a:pt x="58439" y="34604"/>
                    </a:lnTo>
                    <a:lnTo>
                      <a:pt x="58860" y="34043"/>
                    </a:lnTo>
                    <a:lnTo>
                      <a:pt x="58252" y="33650"/>
                    </a:lnTo>
                    <a:lnTo>
                      <a:pt x="57982" y="33499"/>
                    </a:lnTo>
                    <a:lnTo>
                      <a:pt x="57719" y="33368"/>
                    </a:lnTo>
                    <a:lnTo>
                      <a:pt x="57823" y="33384"/>
                    </a:lnTo>
                    <a:lnTo>
                      <a:pt x="58115" y="33380"/>
                    </a:lnTo>
                    <a:lnTo>
                      <a:pt x="58410" y="33319"/>
                    </a:lnTo>
                    <a:lnTo>
                      <a:pt x="58694" y="33182"/>
                    </a:lnTo>
                    <a:lnTo>
                      <a:pt x="59102" y="32836"/>
                    </a:lnTo>
                    <a:lnTo>
                      <a:pt x="58939" y="32159"/>
                    </a:lnTo>
                    <a:lnTo>
                      <a:pt x="58778" y="31741"/>
                    </a:lnTo>
                    <a:lnTo>
                      <a:pt x="58555" y="31364"/>
                    </a:lnTo>
                    <a:lnTo>
                      <a:pt x="58280" y="31037"/>
                    </a:lnTo>
                    <a:lnTo>
                      <a:pt x="57950" y="30758"/>
                    </a:lnTo>
                    <a:lnTo>
                      <a:pt x="57575" y="30539"/>
                    </a:lnTo>
                    <a:lnTo>
                      <a:pt x="57154" y="30377"/>
                    </a:lnTo>
                    <a:lnTo>
                      <a:pt x="57097" y="30363"/>
                    </a:lnTo>
                    <a:lnTo>
                      <a:pt x="57118" y="30305"/>
                    </a:lnTo>
                    <a:lnTo>
                      <a:pt x="57165" y="30212"/>
                    </a:lnTo>
                    <a:lnTo>
                      <a:pt x="57218" y="30129"/>
                    </a:lnTo>
                    <a:lnTo>
                      <a:pt x="57283" y="30060"/>
                    </a:lnTo>
                    <a:lnTo>
                      <a:pt x="57356" y="29999"/>
                    </a:lnTo>
                    <a:lnTo>
                      <a:pt x="57442" y="29946"/>
                    </a:lnTo>
                    <a:lnTo>
                      <a:pt x="57542" y="29899"/>
                    </a:lnTo>
                    <a:lnTo>
                      <a:pt x="57658" y="29863"/>
                    </a:lnTo>
                    <a:lnTo>
                      <a:pt x="57795" y="29834"/>
                    </a:lnTo>
                    <a:lnTo>
                      <a:pt x="57950" y="29812"/>
                    </a:lnTo>
                    <a:lnTo>
                      <a:pt x="58125" y="29808"/>
                    </a:lnTo>
                    <a:lnTo>
                      <a:pt x="58317" y="29812"/>
                    </a:lnTo>
                    <a:lnTo>
                      <a:pt x="58529" y="29834"/>
                    </a:lnTo>
                    <a:lnTo>
                      <a:pt x="59271" y="29946"/>
                    </a:lnTo>
                    <a:lnTo>
                      <a:pt x="59195" y="29145"/>
                    </a:lnTo>
                    <a:lnTo>
                      <a:pt x="59148" y="28862"/>
                    </a:lnTo>
                    <a:lnTo>
                      <a:pt x="59087" y="28596"/>
                    </a:lnTo>
                    <a:lnTo>
                      <a:pt x="59004" y="28339"/>
                    </a:lnTo>
                    <a:lnTo>
                      <a:pt x="58908" y="28105"/>
                    </a:lnTo>
                    <a:lnTo>
                      <a:pt x="58784" y="27882"/>
                    </a:lnTo>
                    <a:lnTo>
                      <a:pt x="58645" y="27681"/>
                    </a:lnTo>
                    <a:lnTo>
                      <a:pt x="58482" y="27501"/>
                    </a:lnTo>
                    <a:lnTo>
                      <a:pt x="58302" y="27338"/>
                    </a:lnTo>
                    <a:lnTo>
                      <a:pt x="58101" y="27202"/>
                    </a:lnTo>
                    <a:lnTo>
                      <a:pt x="57885" y="27087"/>
                    </a:lnTo>
                    <a:lnTo>
                      <a:pt x="57654" y="27000"/>
                    </a:lnTo>
                    <a:lnTo>
                      <a:pt x="57409" y="26936"/>
                    </a:lnTo>
                    <a:lnTo>
                      <a:pt x="57154" y="26892"/>
                    </a:lnTo>
                    <a:lnTo>
                      <a:pt x="56887" y="26875"/>
                    </a:lnTo>
                    <a:lnTo>
                      <a:pt x="56754" y="26875"/>
                    </a:lnTo>
                    <a:lnTo>
                      <a:pt x="56667" y="26810"/>
                    </a:lnTo>
                    <a:lnTo>
                      <a:pt x="56542" y="26684"/>
                    </a:lnTo>
                    <a:lnTo>
                      <a:pt x="56455" y="26557"/>
                    </a:lnTo>
                    <a:lnTo>
                      <a:pt x="56402" y="26431"/>
                    </a:lnTo>
                    <a:lnTo>
                      <a:pt x="56377" y="26294"/>
                    </a:lnTo>
                    <a:lnTo>
                      <a:pt x="56377" y="26137"/>
                    </a:lnTo>
                    <a:lnTo>
                      <a:pt x="56412" y="25949"/>
                    </a:lnTo>
                    <a:lnTo>
                      <a:pt x="56495" y="25708"/>
                    </a:lnTo>
                    <a:lnTo>
                      <a:pt x="56567" y="25485"/>
                    </a:lnTo>
                    <a:lnTo>
                      <a:pt x="56646" y="25313"/>
                    </a:lnTo>
                    <a:lnTo>
                      <a:pt x="56740" y="25162"/>
                    </a:lnTo>
                    <a:lnTo>
                      <a:pt x="56848" y="25028"/>
                    </a:lnTo>
                    <a:lnTo>
                      <a:pt x="56973" y="24913"/>
                    </a:lnTo>
                    <a:lnTo>
                      <a:pt x="57114" y="24815"/>
                    </a:lnTo>
                    <a:lnTo>
                      <a:pt x="57280" y="24732"/>
                    </a:lnTo>
                    <a:lnTo>
                      <a:pt x="57471" y="24660"/>
                    </a:lnTo>
                    <a:lnTo>
                      <a:pt x="57683" y="24607"/>
                    </a:lnTo>
                    <a:lnTo>
                      <a:pt x="57924" y="24573"/>
                    </a:lnTo>
                    <a:lnTo>
                      <a:pt x="58194" y="24556"/>
                    </a:lnTo>
                    <a:lnTo>
                      <a:pt x="58486" y="24559"/>
                    </a:lnTo>
                    <a:lnTo>
                      <a:pt x="58806" y="24585"/>
                    </a:lnTo>
                    <a:lnTo>
                      <a:pt x="59152" y="24628"/>
                    </a:lnTo>
                    <a:lnTo>
                      <a:pt x="59519" y="24697"/>
                    </a:lnTo>
                    <a:lnTo>
                      <a:pt x="60474" y="24913"/>
                    </a:lnTo>
                    <a:lnTo>
                      <a:pt x="60346" y="23855"/>
                    </a:lnTo>
                    <a:lnTo>
                      <a:pt x="60232" y="23398"/>
                    </a:lnTo>
                    <a:lnTo>
                      <a:pt x="60056" y="23001"/>
                    </a:lnTo>
                    <a:lnTo>
                      <a:pt x="59803" y="22674"/>
                    </a:lnTo>
                    <a:lnTo>
                      <a:pt x="59475" y="22428"/>
                    </a:lnTo>
                    <a:lnTo>
                      <a:pt x="59094" y="22291"/>
                    </a:lnTo>
                    <a:lnTo>
                      <a:pt x="58759" y="22263"/>
                    </a:lnTo>
                    <a:lnTo>
                      <a:pt x="58767" y="22166"/>
                    </a:lnTo>
                    <a:lnTo>
                      <a:pt x="58767" y="21885"/>
                    </a:lnTo>
                    <a:lnTo>
                      <a:pt x="58749" y="21612"/>
                    </a:lnTo>
                    <a:lnTo>
                      <a:pt x="58712" y="21349"/>
                    </a:lnTo>
                    <a:lnTo>
                      <a:pt x="58647" y="21096"/>
                    </a:lnTo>
                    <a:lnTo>
                      <a:pt x="58558" y="20855"/>
                    </a:lnTo>
                    <a:lnTo>
                      <a:pt x="58439" y="20629"/>
                    </a:lnTo>
                    <a:lnTo>
                      <a:pt x="58284" y="20423"/>
                    </a:lnTo>
                    <a:lnTo>
                      <a:pt x="58101" y="20240"/>
                    </a:lnTo>
                    <a:lnTo>
                      <a:pt x="57888" y="20085"/>
                    </a:lnTo>
                    <a:lnTo>
                      <a:pt x="57647" y="19962"/>
                    </a:lnTo>
                    <a:lnTo>
                      <a:pt x="57381" y="19869"/>
                    </a:lnTo>
                    <a:lnTo>
                      <a:pt x="57093" y="19807"/>
                    </a:lnTo>
                    <a:lnTo>
                      <a:pt x="57093" y="19807"/>
                    </a:lnTo>
                    <a:lnTo>
                      <a:pt x="57175" y="19646"/>
                    </a:lnTo>
                    <a:lnTo>
                      <a:pt x="57344" y="19285"/>
                    </a:lnTo>
                    <a:lnTo>
                      <a:pt x="57499" y="18930"/>
                    </a:lnTo>
                    <a:lnTo>
                      <a:pt x="57640" y="18573"/>
                    </a:lnTo>
                    <a:lnTo>
                      <a:pt x="57758" y="18213"/>
                    </a:lnTo>
                    <a:lnTo>
                      <a:pt x="57860" y="17853"/>
                    </a:lnTo>
                    <a:lnTo>
                      <a:pt x="57935" y="17493"/>
                    </a:lnTo>
                    <a:lnTo>
                      <a:pt x="57986" y="17133"/>
                    </a:lnTo>
                    <a:lnTo>
                      <a:pt x="58003" y="16769"/>
                    </a:lnTo>
                    <a:lnTo>
                      <a:pt x="57986" y="16409"/>
                    </a:lnTo>
                    <a:lnTo>
                      <a:pt x="57931" y="16049"/>
                    </a:lnTo>
                    <a:lnTo>
                      <a:pt x="57835" y="15692"/>
                    </a:lnTo>
                    <a:lnTo>
                      <a:pt x="57693" y="15343"/>
                    </a:lnTo>
                    <a:lnTo>
                      <a:pt x="57511" y="15005"/>
                    </a:lnTo>
                    <a:lnTo>
                      <a:pt x="57081" y="14393"/>
                    </a:lnTo>
                    <a:lnTo>
                      <a:pt x="56618" y="14660"/>
                    </a:lnTo>
                    <a:lnTo>
                      <a:pt x="56470" y="14742"/>
                    </a:lnTo>
                    <a:lnTo>
                      <a:pt x="56322" y="14829"/>
                    </a:lnTo>
                    <a:lnTo>
                      <a:pt x="56175" y="14911"/>
                    </a:lnTo>
                    <a:lnTo>
                      <a:pt x="56023" y="14998"/>
                    </a:lnTo>
                    <a:lnTo>
                      <a:pt x="55890" y="15074"/>
                    </a:lnTo>
                    <a:lnTo>
                      <a:pt x="55739" y="14905"/>
                    </a:lnTo>
                    <a:lnTo>
                      <a:pt x="55497" y="14689"/>
                    </a:lnTo>
                    <a:lnTo>
                      <a:pt x="55231" y="14487"/>
                    </a:lnTo>
                    <a:lnTo>
                      <a:pt x="54929" y="14299"/>
                    </a:lnTo>
                    <a:lnTo>
                      <a:pt x="54601" y="14126"/>
                    </a:lnTo>
                    <a:lnTo>
                      <a:pt x="54245" y="13969"/>
                    </a:lnTo>
                    <a:lnTo>
                      <a:pt x="53859" y="13820"/>
                    </a:lnTo>
                    <a:lnTo>
                      <a:pt x="53443" y="13685"/>
                    </a:lnTo>
                    <a:lnTo>
                      <a:pt x="52996" y="13561"/>
                    </a:lnTo>
                    <a:lnTo>
                      <a:pt x="52521" y="13449"/>
                    </a:lnTo>
                    <a:lnTo>
                      <a:pt x="52017" y="13349"/>
                    </a:lnTo>
                    <a:lnTo>
                      <a:pt x="51481" y="13259"/>
                    </a:lnTo>
                    <a:lnTo>
                      <a:pt x="50912" y="13176"/>
                    </a:lnTo>
                    <a:lnTo>
                      <a:pt x="50317" y="13108"/>
                    </a:lnTo>
                    <a:lnTo>
                      <a:pt x="49691" y="13051"/>
                    </a:lnTo>
                    <a:lnTo>
                      <a:pt x="49032" y="13000"/>
                    </a:lnTo>
                    <a:lnTo>
                      <a:pt x="48341" y="12964"/>
                    </a:lnTo>
                    <a:lnTo>
                      <a:pt x="47621" y="12935"/>
                    </a:lnTo>
                    <a:lnTo>
                      <a:pt x="46872" y="12917"/>
                    </a:lnTo>
                    <a:lnTo>
                      <a:pt x="46091" y="12910"/>
                    </a:lnTo>
                    <a:lnTo>
                      <a:pt x="45278" y="12914"/>
                    </a:lnTo>
                    <a:lnTo>
                      <a:pt x="44435" y="12928"/>
                    </a:lnTo>
                    <a:lnTo>
                      <a:pt x="43559" y="12949"/>
                    </a:lnTo>
                    <a:lnTo>
                      <a:pt x="42653" y="12986"/>
                    </a:lnTo>
                    <a:lnTo>
                      <a:pt x="41713" y="13029"/>
                    </a:lnTo>
                    <a:lnTo>
                      <a:pt x="40745" y="13082"/>
                    </a:lnTo>
                    <a:lnTo>
                      <a:pt x="39748" y="13147"/>
                    </a:lnTo>
                    <a:lnTo>
                      <a:pt x="38714" y="13224"/>
                    </a:lnTo>
                    <a:lnTo>
                      <a:pt x="37653" y="13306"/>
                    </a:lnTo>
                    <a:lnTo>
                      <a:pt x="36558" y="13404"/>
                    </a:lnTo>
                    <a:lnTo>
                      <a:pt x="35226" y="13526"/>
                    </a:lnTo>
                    <a:lnTo>
                      <a:pt x="32912" y="17580"/>
                    </a:lnTo>
                    <a:lnTo>
                      <a:pt x="33372" y="17900"/>
                    </a:lnTo>
                    <a:lnTo>
                      <a:pt x="33570" y="17994"/>
                    </a:lnTo>
                    <a:lnTo>
                      <a:pt x="33776" y="18058"/>
                    </a:lnTo>
                    <a:lnTo>
                      <a:pt x="33980" y="18090"/>
                    </a:lnTo>
                    <a:lnTo>
                      <a:pt x="34189" y="18094"/>
                    </a:lnTo>
                    <a:lnTo>
                      <a:pt x="34398" y="18076"/>
                    </a:lnTo>
                    <a:lnTo>
                      <a:pt x="34600" y="18033"/>
                    </a:lnTo>
                    <a:lnTo>
                      <a:pt x="34802" y="17976"/>
                    </a:lnTo>
                    <a:lnTo>
                      <a:pt x="35000" y="17903"/>
                    </a:lnTo>
                    <a:lnTo>
                      <a:pt x="35198" y="17817"/>
                    </a:lnTo>
                    <a:lnTo>
                      <a:pt x="35392" y="17719"/>
                    </a:lnTo>
                    <a:lnTo>
                      <a:pt x="35330" y="17878"/>
                    </a:lnTo>
                    <a:lnTo>
                      <a:pt x="35161" y="18278"/>
                    </a:lnTo>
                    <a:lnTo>
                      <a:pt x="34982" y="18670"/>
                    </a:lnTo>
                    <a:lnTo>
                      <a:pt x="34790" y="19063"/>
                    </a:lnTo>
                    <a:lnTo>
                      <a:pt x="34592" y="19452"/>
                    </a:lnTo>
                    <a:lnTo>
                      <a:pt x="34380" y="19833"/>
                    </a:lnTo>
                    <a:lnTo>
                      <a:pt x="34157" y="20215"/>
                    </a:lnTo>
                    <a:lnTo>
                      <a:pt x="33923" y="20592"/>
                    </a:lnTo>
                    <a:lnTo>
                      <a:pt x="33678" y="20967"/>
                    </a:lnTo>
                    <a:lnTo>
                      <a:pt x="33422" y="21338"/>
                    </a:lnTo>
                    <a:lnTo>
                      <a:pt x="33156" y="21705"/>
                    </a:lnTo>
                    <a:lnTo>
                      <a:pt x="32879" y="22069"/>
                    </a:lnTo>
                    <a:lnTo>
                      <a:pt x="32591" y="22428"/>
                    </a:lnTo>
                    <a:lnTo>
                      <a:pt x="31673" y="23519"/>
                    </a:lnTo>
                    <a:lnTo>
                      <a:pt x="33391" y="23378"/>
                    </a:lnTo>
                    <a:lnTo>
                      <a:pt x="33642" y="23357"/>
                    </a:lnTo>
                    <a:lnTo>
                      <a:pt x="33898" y="23335"/>
                    </a:lnTo>
                    <a:lnTo>
                      <a:pt x="34056" y="23321"/>
                    </a:lnTo>
                    <a:lnTo>
                      <a:pt x="34005" y="23465"/>
                    </a:lnTo>
                    <a:lnTo>
                      <a:pt x="33869" y="23790"/>
                    </a:lnTo>
                    <a:lnTo>
                      <a:pt x="33721" y="24095"/>
                    </a:lnTo>
                    <a:lnTo>
                      <a:pt x="33566" y="24391"/>
                    </a:lnTo>
                    <a:lnTo>
                      <a:pt x="33401" y="24675"/>
                    </a:lnTo>
                    <a:lnTo>
                      <a:pt x="33232" y="24944"/>
                    </a:lnTo>
                    <a:lnTo>
                      <a:pt x="33055" y="25205"/>
                    </a:lnTo>
                    <a:lnTo>
                      <a:pt x="32875" y="25452"/>
                    </a:lnTo>
                    <a:lnTo>
                      <a:pt x="32692" y="25694"/>
                    </a:lnTo>
                    <a:lnTo>
                      <a:pt x="32504" y="25927"/>
                    </a:lnTo>
                    <a:lnTo>
                      <a:pt x="32321" y="26155"/>
                    </a:lnTo>
                    <a:lnTo>
                      <a:pt x="32133" y="26378"/>
                    </a:lnTo>
                    <a:lnTo>
                      <a:pt x="31950" y="26594"/>
                    </a:lnTo>
                    <a:lnTo>
                      <a:pt x="31766" y="26810"/>
                    </a:lnTo>
                    <a:lnTo>
                      <a:pt x="31194" y="27501"/>
                    </a:lnTo>
                    <a:lnTo>
                      <a:pt x="31943" y="27699"/>
                    </a:lnTo>
                    <a:lnTo>
                      <a:pt x="32106" y="27731"/>
                    </a:lnTo>
                    <a:lnTo>
                      <a:pt x="32271" y="27752"/>
                    </a:lnTo>
                    <a:lnTo>
                      <a:pt x="32440" y="27768"/>
                    </a:lnTo>
                    <a:lnTo>
                      <a:pt x="32616" y="27771"/>
                    </a:lnTo>
                    <a:lnTo>
                      <a:pt x="32789" y="27771"/>
                    </a:lnTo>
                    <a:lnTo>
                      <a:pt x="32969" y="27756"/>
                    </a:lnTo>
                    <a:lnTo>
                      <a:pt x="33146" y="27738"/>
                    </a:lnTo>
                    <a:lnTo>
                      <a:pt x="33326" y="27709"/>
                    </a:lnTo>
                    <a:lnTo>
                      <a:pt x="33452" y="27685"/>
                    </a:lnTo>
                    <a:lnTo>
                      <a:pt x="33366" y="27807"/>
                    </a:lnTo>
                    <a:lnTo>
                      <a:pt x="33253" y="27950"/>
                    </a:lnTo>
                    <a:lnTo>
                      <a:pt x="33132" y="28088"/>
                    </a:lnTo>
                    <a:lnTo>
                      <a:pt x="33005" y="28217"/>
                    </a:lnTo>
                    <a:lnTo>
                      <a:pt x="32871" y="28339"/>
                    </a:lnTo>
                    <a:lnTo>
                      <a:pt x="32731" y="28455"/>
                    </a:lnTo>
                    <a:lnTo>
                      <a:pt x="32584" y="28566"/>
                    </a:lnTo>
                    <a:lnTo>
                      <a:pt x="32430" y="28667"/>
                    </a:lnTo>
                    <a:lnTo>
                      <a:pt x="32267" y="28764"/>
                    </a:lnTo>
                    <a:lnTo>
                      <a:pt x="32098" y="28858"/>
                    </a:lnTo>
                    <a:lnTo>
                      <a:pt x="31303" y="29236"/>
                    </a:lnTo>
                    <a:lnTo>
                      <a:pt x="32004" y="29736"/>
                    </a:lnTo>
                    <a:lnTo>
                      <a:pt x="32151" y="29842"/>
                    </a:lnTo>
                    <a:lnTo>
                      <a:pt x="32300" y="29949"/>
                    </a:lnTo>
                    <a:lnTo>
                      <a:pt x="32447" y="30054"/>
                    </a:lnTo>
                    <a:lnTo>
                      <a:pt x="32742" y="30266"/>
                    </a:lnTo>
                    <a:lnTo>
                      <a:pt x="32890" y="30370"/>
                    </a:lnTo>
                    <a:lnTo>
                      <a:pt x="32940" y="30407"/>
                    </a:lnTo>
                    <a:lnTo>
                      <a:pt x="33023" y="30619"/>
                    </a:lnTo>
                    <a:lnTo>
                      <a:pt x="33134" y="30935"/>
                    </a:lnTo>
                    <a:lnTo>
                      <a:pt x="33232" y="31249"/>
                    </a:lnTo>
                    <a:lnTo>
                      <a:pt x="33322" y="31565"/>
                    </a:lnTo>
                    <a:lnTo>
                      <a:pt x="33401" y="31882"/>
                    </a:lnTo>
                    <a:lnTo>
                      <a:pt x="33465" y="32195"/>
                    </a:lnTo>
                    <a:lnTo>
                      <a:pt x="33523" y="32512"/>
                    </a:lnTo>
                    <a:lnTo>
                      <a:pt x="33570" y="32825"/>
                    </a:lnTo>
                    <a:lnTo>
                      <a:pt x="33607" y="33142"/>
                    </a:lnTo>
                    <a:lnTo>
                      <a:pt x="33632" y="33456"/>
                    </a:lnTo>
                    <a:lnTo>
                      <a:pt x="33642" y="33768"/>
                    </a:lnTo>
                    <a:lnTo>
                      <a:pt x="33646" y="34086"/>
                    </a:lnTo>
                    <a:lnTo>
                      <a:pt x="33638" y="34398"/>
                    </a:lnTo>
                    <a:lnTo>
                      <a:pt x="33621" y="34712"/>
                    </a:lnTo>
                    <a:lnTo>
                      <a:pt x="33610" y="34838"/>
                    </a:lnTo>
                    <a:lnTo>
                      <a:pt x="33369" y="34744"/>
                    </a:lnTo>
                    <a:lnTo>
                      <a:pt x="32789" y="34463"/>
                    </a:lnTo>
                    <a:lnTo>
                      <a:pt x="32335" y="34190"/>
                    </a:lnTo>
                    <a:lnTo>
                      <a:pt x="31997" y="33923"/>
                    </a:lnTo>
                    <a:lnTo>
                      <a:pt x="31760" y="33668"/>
                    </a:lnTo>
                    <a:lnTo>
                      <a:pt x="31601" y="33427"/>
                    </a:lnTo>
                    <a:lnTo>
                      <a:pt x="31507" y="33193"/>
                    </a:lnTo>
                    <a:lnTo>
                      <a:pt x="31464" y="32962"/>
                    </a:lnTo>
                    <a:lnTo>
                      <a:pt x="31457" y="32724"/>
                    </a:lnTo>
                    <a:lnTo>
                      <a:pt x="31486" y="32477"/>
                    </a:lnTo>
                    <a:lnTo>
                      <a:pt x="31543" y="32216"/>
                    </a:lnTo>
                    <a:lnTo>
                      <a:pt x="31623" y="31947"/>
                    </a:lnTo>
                    <a:lnTo>
                      <a:pt x="31709" y="31673"/>
                    </a:lnTo>
                    <a:lnTo>
                      <a:pt x="31799" y="31388"/>
                    </a:lnTo>
                    <a:lnTo>
                      <a:pt x="31875" y="31101"/>
                    </a:lnTo>
                    <a:lnTo>
                      <a:pt x="32065" y="29985"/>
                    </a:lnTo>
                    <a:lnTo>
                      <a:pt x="30960" y="30629"/>
                    </a:lnTo>
                    <a:lnTo>
                      <a:pt x="30611" y="30899"/>
                    </a:lnTo>
                    <a:lnTo>
                      <a:pt x="30308" y="31202"/>
                    </a:lnTo>
                    <a:lnTo>
                      <a:pt x="30042" y="31539"/>
                    </a:lnTo>
                    <a:lnTo>
                      <a:pt x="29820" y="31900"/>
                    </a:lnTo>
                    <a:lnTo>
                      <a:pt x="29635" y="32285"/>
                    </a:lnTo>
                    <a:lnTo>
                      <a:pt x="29488" y="32693"/>
                    </a:lnTo>
                    <a:lnTo>
                      <a:pt x="29372" y="33109"/>
                    </a:lnTo>
                    <a:lnTo>
                      <a:pt x="29294" y="33542"/>
                    </a:lnTo>
                    <a:lnTo>
                      <a:pt x="29243" y="33984"/>
                    </a:lnTo>
                    <a:lnTo>
                      <a:pt x="29221" y="34431"/>
                    </a:lnTo>
                    <a:lnTo>
                      <a:pt x="29229" y="34740"/>
                    </a:lnTo>
                    <a:lnTo>
                      <a:pt x="29182" y="34701"/>
                    </a:lnTo>
                    <a:lnTo>
                      <a:pt x="28811" y="34445"/>
                    </a:lnTo>
                    <a:lnTo>
                      <a:pt x="28411" y="34233"/>
                    </a:lnTo>
                    <a:lnTo>
                      <a:pt x="27987" y="34057"/>
                    </a:lnTo>
                    <a:lnTo>
                      <a:pt x="27548" y="33927"/>
                    </a:lnTo>
                    <a:lnTo>
                      <a:pt x="27098" y="33845"/>
                    </a:lnTo>
                    <a:lnTo>
                      <a:pt x="26643" y="33808"/>
                    </a:lnTo>
                    <a:lnTo>
                      <a:pt x="26190" y="33825"/>
                    </a:lnTo>
                    <a:lnTo>
                      <a:pt x="25750" y="33898"/>
                    </a:lnTo>
                    <a:lnTo>
                      <a:pt x="25326" y="34035"/>
                    </a:lnTo>
                    <a:lnTo>
                      <a:pt x="24926" y="34237"/>
                    </a:lnTo>
                    <a:lnTo>
                      <a:pt x="23919" y="35010"/>
                    </a:lnTo>
                    <a:lnTo>
                      <a:pt x="25002" y="35252"/>
                    </a:lnTo>
                    <a:lnTo>
                      <a:pt x="25257" y="35334"/>
                    </a:lnTo>
                    <a:lnTo>
                      <a:pt x="25535" y="35446"/>
                    </a:lnTo>
                    <a:lnTo>
                      <a:pt x="25823" y="35587"/>
                    </a:lnTo>
                    <a:lnTo>
                      <a:pt x="26115" y="35752"/>
                    </a:lnTo>
                    <a:lnTo>
                      <a:pt x="26403" y="35939"/>
                    </a:lnTo>
                    <a:lnTo>
                      <a:pt x="26673" y="36141"/>
                    </a:lnTo>
                    <a:lnTo>
                      <a:pt x="26925" y="36353"/>
                    </a:lnTo>
                    <a:lnTo>
                      <a:pt x="27144" y="36572"/>
                    </a:lnTo>
                    <a:lnTo>
                      <a:pt x="27324" y="36792"/>
                    </a:lnTo>
                    <a:lnTo>
                      <a:pt x="27461" y="37002"/>
                    </a:lnTo>
                    <a:lnTo>
                      <a:pt x="27548" y="37196"/>
                    </a:lnTo>
                    <a:lnTo>
                      <a:pt x="27587" y="37365"/>
                    </a:lnTo>
                    <a:lnTo>
                      <a:pt x="27583" y="37508"/>
                    </a:lnTo>
                    <a:lnTo>
                      <a:pt x="27536" y="37646"/>
                    </a:lnTo>
                    <a:lnTo>
                      <a:pt x="27310" y="37977"/>
                    </a:lnTo>
                    <a:lnTo>
                      <a:pt x="27126" y="37919"/>
                    </a:lnTo>
                    <a:lnTo>
                      <a:pt x="26863" y="37840"/>
                    </a:lnTo>
                    <a:lnTo>
                      <a:pt x="26731" y="37801"/>
                    </a:lnTo>
                    <a:lnTo>
                      <a:pt x="26604" y="37628"/>
                    </a:lnTo>
                    <a:lnTo>
                      <a:pt x="26352" y="37347"/>
                    </a:lnTo>
                    <a:lnTo>
                      <a:pt x="26072" y="37080"/>
                    </a:lnTo>
                    <a:lnTo>
                      <a:pt x="25762" y="36835"/>
                    </a:lnTo>
                    <a:lnTo>
                      <a:pt x="25426" y="36602"/>
                    </a:lnTo>
                    <a:lnTo>
                      <a:pt x="25067" y="36382"/>
                    </a:lnTo>
                    <a:lnTo>
                      <a:pt x="24685" y="36170"/>
                    </a:lnTo>
                    <a:lnTo>
                      <a:pt x="24286" y="35972"/>
                    </a:lnTo>
                    <a:lnTo>
                      <a:pt x="23868" y="35781"/>
                    </a:lnTo>
                    <a:lnTo>
                      <a:pt x="23433" y="35601"/>
                    </a:lnTo>
                    <a:lnTo>
                      <a:pt x="22983" y="35424"/>
                    </a:lnTo>
                    <a:lnTo>
                      <a:pt x="22518" y="35256"/>
                    </a:lnTo>
                    <a:lnTo>
                      <a:pt x="22043" y="35093"/>
                    </a:lnTo>
                    <a:lnTo>
                      <a:pt x="21557" y="34932"/>
                    </a:lnTo>
                    <a:lnTo>
                      <a:pt x="21068" y="34777"/>
                    </a:lnTo>
                    <a:lnTo>
                      <a:pt x="20578" y="34629"/>
                    </a:lnTo>
                    <a:lnTo>
                      <a:pt x="20207" y="34488"/>
                    </a:lnTo>
                    <a:lnTo>
                      <a:pt x="19850" y="34341"/>
                    </a:lnTo>
                    <a:lnTo>
                      <a:pt x="19512" y="34186"/>
                    </a:lnTo>
                    <a:lnTo>
                      <a:pt x="19192" y="34027"/>
                    </a:lnTo>
                    <a:lnTo>
                      <a:pt x="18892" y="33859"/>
                    </a:lnTo>
                    <a:lnTo>
                      <a:pt x="18606" y="33682"/>
                    </a:lnTo>
                    <a:lnTo>
                      <a:pt x="18335" y="33505"/>
                    </a:lnTo>
                    <a:lnTo>
                      <a:pt x="18076" y="33319"/>
                    </a:lnTo>
                    <a:lnTo>
                      <a:pt x="17827" y="33128"/>
                    </a:lnTo>
                    <a:lnTo>
                      <a:pt x="17589" y="32934"/>
                    </a:lnTo>
                    <a:lnTo>
                      <a:pt x="17363" y="32736"/>
                    </a:lnTo>
                    <a:lnTo>
                      <a:pt x="17144" y="32530"/>
                    </a:lnTo>
                    <a:lnTo>
                      <a:pt x="16932" y="32324"/>
                    </a:lnTo>
                    <a:lnTo>
                      <a:pt x="16726" y="32112"/>
                    </a:lnTo>
                    <a:lnTo>
                      <a:pt x="16524" y="31896"/>
                    </a:lnTo>
                    <a:lnTo>
                      <a:pt x="16312" y="31670"/>
                    </a:lnTo>
                    <a:lnTo>
                      <a:pt x="16053" y="31425"/>
                    </a:lnTo>
                    <a:lnTo>
                      <a:pt x="15847" y="31180"/>
                    </a:lnTo>
                    <a:lnTo>
                      <a:pt x="15664" y="30903"/>
                    </a:lnTo>
                    <a:lnTo>
                      <a:pt x="15498" y="30601"/>
                    </a:lnTo>
                    <a:lnTo>
                      <a:pt x="15350" y="30277"/>
                    </a:lnTo>
                    <a:lnTo>
                      <a:pt x="15213" y="29934"/>
                    </a:lnTo>
                    <a:lnTo>
                      <a:pt x="15088" y="29581"/>
                    </a:lnTo>
                    <a:lnTo>
                      <a:pt x="14965" y="29225"/>
                    </a:lnTo>
                    <a:lnTo>
                      <a:pt x="14850" y="28865"/>
                    </a:lnTo>
                    <a:lnTo>
                      <a:pt x="14728" y="28513"/>
                    </a:lnTo>
                    <a:lnTo>
                      <a:pt x="14598" y="28170"/>
                    </a:lnTo>
                    <a:lnTo>
                      <a:pt x="14458" y="27842"/>
                    </a:lnTo>
                    <a:lnTo>
                      <a:pt x="14296" y="27530"/>
                    </a:lnTo>
                    <a:lnTo>
                      <a:pt x="14105" y="27242"/>
                    </a:lnTo>
                    <a:lnTo>
                      <a:pt x="13875" y="26986"/>
                    </a:lnTo>
                    <a:lnTo>
                      <a:pt x="13400" y="26619"/>
                    </a:lnTo>
                    <a:lnTo>
                      <a:pt x="13400" y="20286"/>
                    </a:lnTo>
                    <a:lnTo>
                      <a:pt x="14404" y="20286"/>
                    </a:lnTo>
                    <a:lnTo>
                      <a:pt x="13504" y="17421"/>
                    </a:lnTo>
                    <a:lnTo>
                      <a:pt x="15998" y="18288"/>
                    </a:lnTo>
                    <a:lnTo>
                      <a:pt x="15998" y="16783"/>
                    </a:lnTo>
                    <a:lnTo>
                      <a:pt x="18472" y="16783"/>
                    </a:lnTo>
                    <a:lnTo>
                      <a:pt x="18464" y="17025"/>
                    </a:lnTo>
                    <a:lnTo>
                      <a:pt x="18464" y="17193"/>
                    </a:lnTo>
                    <a:lnTo>
                      <a:pt x="18478" y="17327"/>
                    </a:lnTo>
                    <a:lnTo>
                      <a:pt x="18544" y="17468"/>
                    </a:lnTo>
                    <a:lnTo>
                      <a:pt x="18698" y="17511"/>
                    </a:lnTo>
                    <a:lnTo>
                      <a:pt x="18818" y="17472"/>
                    </a:lnTo>
                    <a:lnTo>
                      <a:pt x="18914" y="17421"/>
                    </a:lnTo>
                    <a:lnTo>
                      <a:pt x="19019" y="17364"/>
                    </a:lnTo>
                    <a:lnTo>
                      <a:pt x="19153" y="17301"/>
                    </a:lnTo>
                    <a:lnTo>
                      <a:pt x="19326" y="17227"/>
                    </a:lnTo>
                    <a:lnTo>
                      <a:pt x="19505" y="17158"/>
                    </a:lnTo>
                    <a:lnTo>
                      <a:pt x="19681" y="17101"/>
                    </a:lnTo>
                    <a:lnTo>
                      <a:pt x="19861" y="17050"/>
                    </a:lnTo>
                    <a:lnTo>
                      <a:pt x="20045" y="17014"/>
                    </a:lnTo>
                    <a:lnTo>
                      <a:pt x="20232" y="16993"/>
                    </a:lnTo>
                    <a:lnTo>
                      <a:pt x="20423" y="16989"/>
                    </a:lnTo>
                    <a:lnTo>
                      <a:pt x="20639" y="16999"/>
                    </a:lnTo>
                    <a:lnTo>
                      <a:pt x="20815" y="16981"/>
                    </a:lnTo>
                    <a:lnTo>
                      <a:pt x="20978" y="16960"/>
                    </a:lnTo>
                    <a:lnTo>
                      <a:pt x="21133" y="16932"/>
                    </a:lnTo>
                    <a:lnTo>
                      <a:pt x="21280" y="16895"/>
                    </a:lnTo>
                    <a:lnTo>
                      <a:pt x="21424" y="16860"/>
                    </a:lnTo>
                    <a:lnTo>
                      <a:pt x="21565" y="16816"/>
                    </a:lnTo>
                    <a:lnTo>
                      <a:pt x="21698" y="16766"/>
                    </a:lnTo>
                    <a:lnTo>
                      <a:pt x="21827" y="16712"/>
                    </a:lnTo>
                    <a:lnTo>
                      <a:pt x="21949" y="16654"/>
                    </a:lnTo>
                    <a:lnTo>
                      <a:pt x="22071" y="16593"/>
                    </a:lnTo>
                    <a:lnTo>
                      <a:pt x="22183" y="16524"/>
                    </a:lnTo>
                    <a:lnTo>
                      <a:pt x="22295" y="16456"/>
                    </a:lnTo>
                    <a:lnTo>
                      <a:pt x="22399" y="16381"/>
                    </a:lnTo>
                    <a:lnTo>
                      <a:pt x="22501" y="16301"/>
                    </a:lnTo>
                    <a:lnTo>
                      <a:pt x="22593" y="16222"/>
                    </a:lnTo>
                    <a:lnTo>
                      <a:pt x="22597" y="16226"/>
                    </a:lnTo>
                    <a:lnTo>
                      <a:pt x="22618" y="16240"/>
                    </a:lnTo>
                    <a:lnTo>
                      <a:pt x="22767" y="16305"/>
                    </a:lnTo>
                    <a:lnTo>
                      <a:pt x="22929" y="16341"/>
                    </a:lnTo>
                    <a:lnTo>
                      <a:pt x="23091" y="16344"/>
                    </a:lnTo>
                    <a:lnTo>
                      <a:pt x="23249" y="16320"/>
                    </a:lnTo>
                    <a:lnTo>
                      <a:pt x="23397" y="16261"/>
                    </a:lnTo>
                    <a:lnTo>
                      <a:pt x="23533" y="16179"/>
                    </a:lnTo>
                    <a:lnTo>
                      <a:pt x="23656" y="16067"/>
                    </a:lnTo>
                    <a:lnTo>
                      <a:pt x="23753" y="15930"/>
                    </a:lnTo>
                    <a:lnTo>
                      <a:pt x="23821" y="15776"/>
                    </a:lnTo>
                    <a:lnTo>
                      <a:pt x="23857" y="15617"/>
                    </a:lnTo>
                    <a:lnTo>
                      <a:pt x="23861" y="15455"/>
                    </a:lnTo>
                    <a:lnTo>
                      <a:pt x="23835" y="15297"/>
                    </a:lnTo>
                    <a:lnTo>
                      <a:pt x="23782" y="15149"/>
                    </a:lnTo>
                    <a:lnTo>
                      <a:pt x="23696" y="15009"/>
                    </a:lnTo>
                    <a:lnTo>
                      <a:pt x="23584" y="14890"/>
                    </a:lnTo>
                    <a:lnTo>
                      <a:pt x="23451" y="14793"/>
                    </a:lnTo>
                    <a:lnTo>
                      <a:pt x="23325" y="14735"/>
                    </a:lnTo>
                    <a:lnTo>
                      <a:pt x="23199" y="14695"/>
                    </a:lnTo>
                    <a:lnTo>
                      <a:pt x="23070" y="14681"/>
                    </a:lnTo>
                    <a:lnTo>
                      <a:pt x="22942" y="14685"/>
                    </a:lnTo>
                    <a:lnTo>
                      <a:pt x="22817" y="14711"/>
                    </a:lnTo>
                    <a:lnTo>
                      <a:pt x="22695" y="14750"/>
                    </a:lnTo>
                    <a:lnTo>
                      <a:pt x="22593" y="14807"/>
                    </a:lnTo>
                    <a:lnTo>
                      <a:pt x="22501" y="14728"/>
                    </a:lnTo>
                    <a:lnTo>
                      <a:pt x="22399" y="14648"/>
                    </a:lnTo>
                    <a:lnTo>
                      <a:pt x="22295" y="14573"/>
                    </a:lnTo>
                    <a:lnTo>
                      <a:pt x="22183" y="14501"/>
                    </a:lnTo>
                    <a:lnTo>
                      <a:pt x="22071" y="14436"/>
                    </a:lnTo>
                    <a:lnTo>
                      <a:pt x="21953" y="14372"/>
                    </a:lnTo>
                    <a:lnTo>
                      <a:pt x="21827" y="14314"/>
                    </a:lnTo>
                    <a:lnTo>
                      <a:pt x="21698" y="14260"/>
                    </a:lnTo>
                    <a:lnTo>
                      <a:pt x="21565" y="14213"/>
                    </a:lnTo>
                    <a:lnTo>
                      <a:pt x="21424" y="14170"/>
                    </a:lnTo>
                    <a:lnTo>
                      <a:pt x="21280" y="14130"/>
                    </a:lnTo>
                    <a:lnTo>
                      <a:pt x="21133" y="14095"/>
                    </a:lnTo>
                    <a:lnTo>
                      <a:pt x="20978" y="14066"/>
                    </a:lnTo>
                    <a:lnTo>
                      <a:pt x="20815" y="14044"/>
                    </a:lnTo>
                    <a:lnTo>
                      <a:pt x="20639" y="14026"/>
                    </a:lnTo>
                    <a:lnTo>
                      <a:pt x="20423" y="14036"/>
                    </a:lnTo>
                    <a:lnTo>
                      <a:pt x="20232" y="14034"/>
                    </a:lnTo>
                    <a:lnTo>
                      <a:pt x="20045" y="14012"/>
                    </a:lnTo>
                    <a:lnTo>
                      <a:pt x="19861" y="13975"/>
                    </a:lnTo>
                    <a:lnTo>
                      <a:pt x="19681" y="13926"/>
                    </a:lnTo>
                    <a:lnTo>
                      <a:pt x="19505" y="13867"/>
                    </a:lnTo>
                    <a:lnTo>
                      <a:pt x="19326" y="13799"/>
                    </a:lnTo>
                    <a:lnTo>
                      <a:pt x="19153" y="13728"/>
                    </a:lnTo>
                    <a:lnTo>
                      <a:pt x="19019" y="13663"/>
                    </a:lnTo>
                    <a:lnTo>
                      <a:pt x="18914" y="13605"/>
                    </a:lnTo>
                    <a:lnTo>
                      <a:pt x="18818" y="13555"/>
                    </a:lnTo>
                    <a:lnTo>
                      <a:pt x="18698" y="13514"/>
                    </a:lnTo>
                    <a:lnTo>
                      <a:pt x="18544" y="13557"/>
                    </a:lnTo>
                    <a:lnTo>
                      <a:pt x="18478" y="13699"/>
                    </a:lnTo>
                    <a:lnTo>
                      <a:pt x="18464" y="13836"/>
                    </a:lnTo>
                    <a:lnTo>
                      <a:pt x="18464" y="14001"/>
                    </a:lnTo>
                    <a:lnTo>
                      <a:pt x="18468" y="14191"/>
                    </a:lnTo>
                    <a:lnTo>
                      <a:pt x="18476" y="14383"/>
                    </a:lnTo>
                    <a:lnTo>
                      <a:pt x="18476" y="14393"/>
                    </a:lnTo>
                    <a:lnTo>
                      <a:pt x="15998" y="14393"/>
                    </a:lnTo>
                    <a:lnTo>
                      <a:pt x="15998" y="13328"/>
                    </a:lnTo>
                    <a:lnTo>
                      <a:pt x="13504" y="14191"/>
                    </a:lnTo>
                    <a:lnTo>
                      <a:pt x="14404" y="11330"/>
                    </a:lnTo>
                    <a:lnTo>
                      <a:pt x="13400" y="11330"/>
                    </a:lnTo>
                    <a:lnTo>
                      <a:pt x="13400" y="6938"/>
                    </a:lnTo>
                    <a:lnTo>
                      <a:pt x="13539" y="6941"/>
                    </a:lnTo>
                    <a:lnTo>
                      <a:pt x="13785" y="6949"/>
                    </a:lnTo>
                    <a:lnTo>
                      <a:pt x="14029" y="6952"/>
                    </a:lnTo>
                    <a:lnTo>
                      <a:pt x="14245" y="6956"/>
                    </a:lnTo>
                    <a:lnTo>
                      <a:pt x="14418" y="6938"/>
                    </a:lnTo>
                    <a:lnTo>
                      <a:pt x="14598" y="6851"/>
                    </a:lnTo>
                    <a:lnTo>
                      <a:pt x="14652" y="6650"/>
                    </a:lnTo>
                    <a:lnTo>
                      <a:pt x="14602" y="6499"/>
                    </a:lnTo>
                    <a:lnTo>
                      <a:pt x="14538" y="6376"/>
                    </a:lnTo>
                    <a:lnTo>
                      <a:pt x="14461" y="6240"/>
                    </a:lnTo>
                    <a:lnTo>
                      <a:pt x="14383" y="6070"/>
                    </a:lnTo>
                    <a:lnTo>
                      <a:pt x="14289" y="5844"/>
                    </a:lnTo>
                    <a:lnTo>
                      <a:pt x="14198" y="5616"/>
                    </a:lnTo>
                    <a:lnTo>
                      <a:pt x="14124" y="5386"/>
                    </a:lnTo>
                    <a:lnTo>
                      <a:pt x="14061" y="5153"/>
                    </a:lnTo>
                    <a:lnTo>
                      <a:pt x="14016" y="4918"/>
                    </a:lnTo>
                    <a:lnTo>
                      <a:pt x="13986" y="4676"/>
                    </a:lnTo>
                    <a:lnTo>
                      <a:pt x="13979" y="4433"/>
                    </a:lnTo>
                    <a:lnTo>
                      <a:pt x="13997" y="4155"/>
                    </a:lnTo>
                    <a:lnTo>
                      <a:pt x="13973" y="3924"/>
                    </a:lnTo>
                    <a:lnTo>
                      <a:pt x="13943" y="3719"/>
                    </a:lnTo>
                    <a:lnTo>
                      <a:pt x="13906" y="3518"/>
                    </a:lnTo>
                    <a:lnTo>
                      <a:pt x="13863" y="3324"/>
                    </a:lnTo>
                    <a:lnTo>
                      <a:pt x="13814" y="3140"/>
                    </a:lnTo>
                    <a:lnTo>
                      <a:pt x="13755" y="2959"/>
                    </a:lnTo>
                    <a:lnTo>
                      <a:pt x="13694" y="2787"/>
                    </a:lnTo>
                    <a:lnTo>
                      <a:pt x="13626" y="2621"/>
                    </a:lnTo>
                    <a:lnTo>
                      <a:pt x="13551" y="2463"/>
                    </a:lnTo>
                    <a:lnTo>
                      <a:pt x="13468" y="2308"/>
                    </a:lnTo>
                    <a:lnTo>
                      <a:pt x="13382" y="2160"/>
                    </a:lnTo>
                    <a:lnTo>
                      <a:pt x="13292" y="2020"/>
                    </a:lnTo>
                    <a:lnTo>
                      <a:pt x="13194" y="1884"/>
                    </a:lnTo>
                    <a:lnTo>
                      <a:pt x="13093" y="1754"/>
                    </a:lnTo>
                    <a:lnTo>
                      <a:pt x="12992" y="1635"/>
                    </a:lnTo>
                    <a:lnTo>
                      <a:pt x="13061" y="1501"/>
                    </a:lnTo>
                    <a:lnTo>
                      <a:pt x="13115" y="1347"/>
                    </a:lnTo>
                    <a:lnTo>
                      <a:pt x="13147" y="1185"/>
                    </a:lnTo>
                    <a:lnTo>
                      <a:pt x="13151" y="1019"/>
                    </a:lnTo>
                    <a:lnTo>
                      <a:pt x="13133" y="854"/>
                    </a:lnTo>
                    <a:lnTo>
                      <a:pt x="13082" y="691"/>
                    </a:lnTo>
                    <a:lnTo>
                      <a:pt x="13007" y="530"/>
                    </a:lnTo>
                    <a:lnTo>
                      <a:pt x="12884" y="357"/>
                    </a:lnTo>
                    <a:lnTo>
                      <a:pt x="12726" y="212"/>
                    </a:lnTo>
                    <a:lnTo>
                      <a:pt x="12550" y="104"/>
                    </a:lnTo>
                    <a:lnTo>
                      <a:pt x="12359" y="33"/>
                    </a:lnTo>
                    <a:lnTo>
                      <a:pt x="12154" y="0"/>
                    </a:lnTo>
                    <a:lnTo>
                      <a:pt x="11945" y="4"/>
                    </a:lnTo>
                    <a:lnTo>
                      <a:pt x="11740" y="51"/>
                    </a:lnTo>
                    <a:lnTo>
                      <a:pt x="11542" y="141"/>
                    </a:lnTo>
                    <a:lnTo>
                      <a:pt x="11365" y="267"/>
                    </a:lnTo>
                    <a:lnTo>
                      <a:pt x="11222" y="422"/>
                    </a:lnTo>
                    <a:lnTo>
                      <a:pt x="11114" y="599"/>
                    </a:lnTo>
                    <a:lnTo>
                      <a:pt x="11041" y="793"/>
                    </a:lnTo>
                    <a:lnTo>
                      <a:pt x="11010" y="995"/>
                    </a:lnTo>
                    <a:lnTo>
                      <a:pt x="11012" y="1203"/>
                    </a:lnTo>
                    <a:lnTo>
                      <a:pt x="11059" y="1409"/>
                    </a:lnTo>
                    <a:lnTo>
                      <a:pt x="11146" y="1599"/>
                    </a:lnTo>
                    <a:lnTo>
                      <a:pt x="11163" y="1631"/>
                    </a:lnTo>
                    <a:lnTo>
                      <a:pt x="11167" y="1635"/>
                    </a:lnTo>
                    <a:lnTo>
                      <a:pt x="11067" y="1754"/>
                    </a:lnTo>
                    <a:lnTo>
                      <a:pt x="10966" y="1884"/>
                    </a:lnTo>
                    <a:lnTo>
                      <a:pt x="10868" y="2020"/>
                    </a:lnTo>
                    <a:lnTo>
                      <a:pt x="10775" y="2160"/>
                    </a:lnTo>
                    <a:lnTo>
                      <a:pt x="10688" y="2308"/>
                    </a:lnTo>
                    <a:lnTo>
                      <a:pt x="10610" y="2463"/>
                    </a:lnTo>
                    <a:lnTo>
                      <a:pt x="10533" y="2621"/>
                    </a:lnTo>
                    <a:lnTo>
                      <a:pt x="10466" y="2787"/>
                    </a:lnTo>
                    <a:lnTo>
                      <a:pt x="10404" y="2959"/>
                    </a:lnTo>
                    <a:lnTo>
                      <a:pt x="10347" y="3140"/>
                    </a:lnTo>
                    <a:lnTo>
                      <a:pt x="10296" y="3326"/>
                    </a:lnTo>
                    <a:lnTo>
                      <a:pt x="10253" y="3518"/>
                    </a:lnTo>
                    <a:lnTo>
                      <a:pt x="10217" y="3719"/>
                    </a:lnTo>
                    <a:lnTo>
                      <a:pt x="10188" y="3924"/>
                    </a:lnTo>
                    <a:lnTo>
                      <a:pt x="10162" y="4155"/>
                    </a:lnTo>
                    <a:lnTo>
                      <a:pt x="10182" y="4433"/>
                    </a:lnTo>
                    <a:lnTo>
                      <a:pt x="10174" y="4676"/>
                    </a:lnTo>
                    <a:lnTo>
                      <a:pt x="10145" y="4918"/>
                    </a:lnTo>
                    <a:lnTo>
                      <a:pt x="10098" y="5153"/>
                    </a:lnTo>
                    <a:lnTo>
                      <a:pt x="10037" y="5386"/>
                    </a:lnTo>
                    <a:lnTo>
                      <a:pt x="9962" y="5616"/>
                    </a:lnTo>
                    <a:lnTo>
                      <a:pt x="9872" y="5844"/>
                    </a:lnTo>
                    <a:lnTo>
                      <a:pt x="9778" y="6070"/>
                    </a:lnTo>
                    <a:lnTo>
                      <a:pt x="9695" y="6240"/>
                    </a:lnTo>
                    <a:lnTo>
                      <a:pt x="9623" y="6376"/>
                    </a:lnTo>
                    <a:lnTo>
                      <a:pt x="9558" y="6499"/>
                    </a:lnTo>
                    <a:lnTo>
                      <a:pt x="9508" y="6650"/>
                    </a:lnTo>
                    <a:lnTo>
                      <a:pt x="9562" y="6851"/>
                    </a:lnTo>
                    <a:lnTo>
                      <a:pt x="9742" y="6938"/>
                    </a:lnTo>
                    <a:lnTo>
                      <a:pt x="9915" y="6956"/>
                    </a:lnTo>
                    <a:lnTo>
                      <a:pt x="10131" y="6952"/>
                    </a:lnTo>
                    <a:lnTo>
                      <a:pt x="10433" y="6945"/>
                    </a:lnTo>
                    <a:lnTo>
                      <a:pt x="10433" y="11330"/>
                    </a:lnTo>
                    <a:lnTo>
                      <a:pt x="9462" y="11330"/>
                    </a:lnTo>
                    <a:lnTo>
                      <a:pt x="10358" y="14191"/>
                    </a:lnTo>
                    <a:lnTo>
                      <a:pt x="7862" y="13328"/>
                    </a:lnTo>
                    <a:lnTo>
                      <a:pt x="7862" y="14393"/>
                    </a:lnTo>
                    <a:lnTo>
                      <a:pt x="5386" y="14393"/>
                    </a:lnTo>
                    <a:lnTo>
                      <a:pt x="5390" y="14383"/>
                    </a:lnTo>
                    <a:lnTo>
                      <a:pt x="5394" y="14191"/>
                    </a:lnTo>
                    <a:lnTo>
                      <a:pt x="5396" y="14001"/>
                    </a:lnTo>
                    <a:lnTo>
                      <a:pt x="5400" y="13836"/>
                    </a:lnTo>
                    <a:lnTo>
                      <a:pt x="5386" y="13699"/>
                    </a:lnTo>
                    <a:lnTo>
                      <a:pt x="5317" y="13557"/>
                    </a:lnTo>
                    <a:lnTo>
                      <a:pt x="5163" y="13514"/>
                    </a:lnTo>
                    <a:lnTo>
                      <a:pt x="5044" y="13555"/>
                    </a:lnTo>
                    <a:lnTo>
                      <a:pt x="4950" y="13605"/>
                    </a:lnTo>
                    <a:lnTo>
                      <a:pt x="4842" y="13663"/>
                    </a:lnTo>
                    <a:lnTo>
                      <a:pt x="4713" y="13728"/>
                    </a:lnTo>
                    <a:lnTo>
                      <a:pt x="4536" y="13799"/>
                    </a:lnTo>
                    <a:lnTo>
                      <a:pt x="4360" y="13867"/>
                    </a:lnTo>
                    <a:lnTo>
                      <a:pt x="4179" y="13926"/>
                    </a:lnTo>
                    <a:lnTo>
                      <a:pt x="4000" y="13975"/>
                    </a:lnTo>
                    <a:lnTo>
                      <a:pt x="3816" y="14012"/>
                    </a:lnTo>
                    <a:lnTo>
                      <a:pt x="3632" y="14034"/>
                    </a:lnTo>
                    <a:lnTo>
                      <a:pt x="3442" y="14036"/>
                    </a:lnTo>
                    <a:lnTo>
                      <a:pt x="3226" y="14026"/>
                    </a:lnTo>
                    <a:lnTo>
                      <a:pt x="3049" y="14044"/>
                    </a:lnTo>
                    <a:lnTo>
                      <a:pt x="2888" y="14066"/>
                    </a:lnTo>
                    <a:lnTo>
                      <a:pt x="2733" y="14095"/>
                    </a:lnTo>
                    <a:lnTo>
                      <a:pt x="2582" y="14130"/>
                    </a:lnTo>
                    <a:lnTo>
                      <a:pt x="2437" y="14170"/>
                    </a:lnTo>
                    <a:lnTo>
                      <a:pt x="2297" y="14213"/>
                    </a:lnTo>
                    <a:lnTo>
                      <a:pt x="2164" y="14260"/>
                    </a:lnTo>
                    <a:lnTo>
                      <a:pt x="2034" y="14314"/>
                    </a:lnTo>
                    <a:lnTo>
                      <a:pt x="1911" y="14372"/>
                    </a:lnTo>
                    <a:lnTo>
                      <a:pt x="1793" y="14436"/>
                    </a:lnTo>
                    <a:lnTo>
                      <a:pt x="1678" y="14501"/>
                    </a:lnTo>
                    <a:lnTo>
                      <a:pt x="1566" y="14573"/>
                    </a:lnTo>
                    <a:lnTo>
                      <a:pt x="1462" y="14648"/>
                    </a:lnTo>
                    <a:lnTo>
                      <a:pt x="1361" y="14728"/>
                    </a:lnTo>
                    <a:lnTo>
                      <a:pt x="1271" y="14807"/>
                    </a:lnTo>
                    <a:lnTo>
                      <a:pt x="1167" y="14750"/>
                    </a:lnTo>
                    <a:lnTo>
                      <a:pt x="1048" y="14711"/>
                    </a:lnTo>
                    <a:lnTo>
                      <a:pt x="922" y="14685"/>
                    </a:lnTo>
                    <a:lnTo>
                      <a:pt x="792" y="14681"/>
                    </a:lnTo>
                    <a:lnTo>
                      <a:pt x="663" y="14695"/>
                    </a:lnTo>
                    <a:lnTo>
                      <a:pt x="537" y="14735"/>
                    </a:lnTo>
                    <a:lnTo>
                      <a:pt x="414" y="14793"/>
                    </a:lnTo>
                    <a:lnTo>
                      <a:pt x="278" y="14890"/>
                    </a:lnTo>
                    <a:lnTo>
                      <a:pt x="166" y="15009"/>
                    </a:lnTo>
                    <a:lnTo>
                      <a:pt x="82" y="15149"/>
                    </a:lnTo>
                    <a:lnTo>
                      <a:pt x="25" y="15297"/>
                    </a:lnTo>
                    <a:lnTo>
                      <a:pt x="0" y="15455"/>
                    </a:lnTo>
                    <a:lnTo>
                      <a:pt x="4" y="15617"/>
                    </a:lnTo>
                    <a:lnTo>
                      <a:pt x="39" y="15776"/>
                    </a:lnTo>
                    <a:lnTo>
                      <a:pt x="108" y="15930"/>
                    </a:lnTo>
                    <a:lnTo>
                      <a:pt x="209" y="16067"/>
                    </a:lnTo>
                    <a:lnTo>
                      <a:pt x="328" y="16179"/>
                    </a:lnTo>
                    <a:lnTo>
                      <a:pt x="465" y="16261"/>
                    </a:lnTo>
                    <a:lnTo>
                      <a:pt x="616" y="16320"/>
                    </a:lnTo>
                    <a:lnTo>
                      <a:pt x="774" y="16344"/>
                    </a:lnTo>
                    <a:lnTo>
                      <a:pt x="936" y="16341"/>
                    </a:lnTo>
                    <a:lnTo>
                      <a:pt x="1095" y="16305"/>
                    </a:lnTo>
                    <a:lnTo>
                      <a:pt x="1242" y="16240"/>
                    </a:lnTo>
                    <a:lnTo>
                      <a:pt x="1267" y="16226"/>
                    </a:lnTo>
                    <a:lnTo>
                      <a:pt x="1271" y="16222"/>
                    </a:lnTo>
                    <a:lnTo>
                      <a:pt x="1361" y="16301"/>
                    </a:lnTo>
                    <a:lnTo>
                      <a:pt x="1462" y="16381"/>
                    </a:lnTo>
                    <a:lnTo>
                      <a:pt x="1570" y="16456"/>
                    </a:lnTo>
                    <a:lnTo>
                      <a:pt x="1678" y="16524"/>
                    </a:lnTo>
                    <a:lnTo>
                      <a:pt x="1793" y="16593"/>
                    </a:lnTo>
                    <a:lnTo>
                      <a:pt x="1911" y="16654"/>
                    </a:lnTo>
                    <a:lnTo>
                      <a:pt x="2034" y="16712"/>
                    </a:lnTo>
                    <a:lnTo>
                      <a:pt x="2164" y="16766"/>
                    </a:lnTo>
                    <a:lnTo>
                      <a:pt x="2297" y="16816"/>
                    </a:lnTo>
                    <a:lnTo>
                      <a:pt x="2437" y="16860"/>
                    </a:lnTo>
                    <a:lnTo>
                      <a:pt x="2582" y="16895"/>
                    </a:lnTo>
                    <a:lnTo>
                      <a:pt x="2733" y="16932"/>
                    </a:lnTo>
                    <a:lnTo>
                      <a:pt x="2888" y="16960"/>
                    </a:lnTo>
                    <a:lnTo>
                      <a:pt x="3045" y="16981"/>
                    </a:lnTo>
                    <a:lnTo>
                      <a:pt x="3226" y="16999"/>
                    </a:lnTo>
                    <a:lnTo>
                      <a:pt x="3442" y="16989"/>
                    </a:lnTo>
                    <a:lnTo>
                      <a:pt x="3632" y="16993"/>
                    </a:lnTo>
                    <a:lnTo>
                      <a:pt x="3816" y="17014"/>
                    </a:lnTo>
                    <a:lnTo>
                      <a:pt x="4000" y="17050"/>
                    </a:lnTo>
                    <a:lnTo>
                      <a:pt x="4179" y="17101"/>
                    </a:lnTo>
                    <a:lnTo>
                      <a:pt x="4360" y="17158"/>
                    </a:lnTo>
                    <a:lnTo>
                      <a:pt x="4536" y="17227"/>
                    </a:lnTo>
                    <a:lnTo>
                      <a:pt x="4713" y="17301"/>
                    </a:lnTo>
                    <a:lnTo>
                      <a:pt x="4842" y="17364"/>
                    </a:lnTo>
                    <a:lnTo>
                      <a:pt x="4950" y="17421"/>
                    </a:lnTo>
                    <a:lnTo>
                      <a:pt x="5044" y="17472"/>
                    </a:lnTo>
                    <a:lnTo>
                      <a:pt x="5163" y="17511"/>
                    </a:lnTo>
                    <a:lnTo>
                      <a:pt x="5317" y="17468"/>
                    </a:lnTo>
                    <a:lnTo>
                      <a:pt x="5386" y="17327"/>
                    </a:lnTo>
                    <a:lnTo>
                      <a:pt x="5400" y="17193"/>
                    </a:lnTo>
                    <a:lnTo>
                      <a:pt x="5396" y="17025"/>
                    </a:lnTo>
                    <a:lnTo>
                      <a:pt x="5394" y="16783"/>
                    </a:lnTo>
                    <a:lnTo>
                      <a:pt x="7862" y="16783"/>
                    </a:lnTo>
                    <a:lnTo>
                      <a:pt x="7862" y="18288"/>
                    </a:lnTo>
                    <a:lnTo>
                      <a:pt x="10358" y="17421"/>
                    </a:lnTo>
                    <a:lnTo>
                      <a:pt x="9462" y="20286"/>
                    </a:lnTo>
                    <a:lnTo>
                      <a:pt x="10433" y="20286"/>
                    </a:lnTo>
                    <a:lnTo>
                      <a:pt x="10433" y="28123"/>
                    </a:lnTo>
                    <a:lnTo>
                      <a:pt x="10372" y="28099"/>
                    </a:lnTo>
                    <a:lnTo>
                      <a:pt x="10239" y="28048"/>
                    </a:lnTo>
                    <a:lnTo>
                      <a:pt x="9929" y="27940"/>
                    </a:lnTo>
                    <a:lnTo>
                      <a:pt x="9573" y="28174"/>
                    </a:lnTo>
                    <a:lnTo>
                      <a:pt x="9379" y="28311"/>
                    </a:lnTo>
                    <a:lnTo>
                      <a:pt x="9198" y="28451"/>
                    </a:lnTo>
                    <a:lnTo>
                      <a:pt x="9022" y="28599"/>
                    </a:lnTo>
                    <a:lnTo>
                      <a:pt x="8856" y="28757"/>
                    </a:lnTo>
                    <a:lnTo>
                      <a:pt x="8705" y="28927"/>
                    </a:lnTo>
                    <a:lnTo>
                      <a:pt x="8569" y="29106"/>
                    </a:lnTo>
                    <a:lnTo>
                      <a:pt x="8449" y="29298"/>
                    </a:lnTo>
                    <a:lnTo>
                      <a:pt x="8349" y="29499"/>
                    </a:lnTo>
                    <a:lnTo>
                      <a:pt x="8273" y="29718"/>
                    </a:lnTo>
                    <a:lnTo>
                      <a:pt x="8219" y="29946"/>
                    </a:lnTo>
                    <a:lnTo>
                      <a:pt x="8194" y="30183"/>
                    </a:lnTo>
                    <a:lnTo>
                      <a:pt x="8198" y="30428"/>
                    </a:lnTo>
                    <a:lnTo>
                      <a:pt x="8229" y="30680"/>
                    </a:lnTo>
                    <a:cubicBezTo>
                      <a:pt x="8294" y="30935"/>
                      <a:pt x="8273" y="30982"/>
                      <a:pt x="8406" y="31263"/>
                    </a:cubicBezTo>
                    <a:lnTo>
                      <a:pt x="8435" y="31343"/>
                    </a:lnTo>
                    <a:lnTo>
                      <a:pt x="8402" y="31432"/>
                    </a:lnTo>
                    <a:lnTo>
                      <a:pt x="8341" y="31720"/>
                    </a:lnTo>
                    <a:lnTo>
                      <a:pt x="8320" y="32019"/>
                    </a:lnTo>
                    <a:lnTo>
                      <a:pt x="8331" y="32322"/>
                    </a:lnTo>
                    <a:lnTo>
                      <a:pt x="8381" y="32628"/>
                    </a:lnTo>
                    <a:lnTo>
                      <a:pt x="8464" y="32936"/>
                    </a:lnTo>
                    <a:lnTo>
                      <a:pt x="8579" y="33250"/>
                    </a:lnTo>
                    <a:lnTo>
                      <a:pt x="8612" y="33323"/>
                    </a:lnTo>
                    <a:lnTo>
                      <a:pt x="8594" y="33329"/>
                    </a:lnTo>
                    <a:lnTo>
                      <a:pt x="8741" y="33592"/>
                    </a:lnTo>
                    <a:lnTo>
                      <a:pt x="8824" y="33776"/>
                    </a:lnTo>
                    <a:lnTo>
                      <a:pt x="8816" y="33797"/>
                    </a:lnTo>
                    <a:lnTo>
                      <a:pt x="8748" y="34039"/>
                    </a:lnTo>
                    <a:lnTo>
                      <a:pt x="8712" y="34283"/>
                    </a:lnTo>
                    <a:lnTo>
                      <a:pt x="8698" y="34528"/>
                    </a:lnTo>
                    <a:lnTo>
                      <a:pt x="8708" y="34769"/>
                    </a:lnTo>
                    <a:lnTo>
                      <a:pt x="8745" y="35010"/>
                    </a:lnTo>
                    <a:lnTo>
                      <a:pt x="8806" y="35252"/>
                    </a:lnTo>
                    <a:lnTo>
                      <a:pt x="8889" y="35485"/>
                    </a:lnTo>
                    <a:lnTo>
                      <a:pt x="8993" y="35717"/>
                    </a:lnTo>
                    <a:lnTo>
                      <a:pt x="9116" y="35942"/>
                    </a:lnTo>
                    <a:lnTo>
                      <a:pt x="9256" y="36166"/>
                    </a:lnTo>
                    <a:lnTo>
                      <a:pt x="9418" y="36386"/>
                    </a:lnTo>
                    <a:lnTo>
                      <a:pt x="9595" y="36605"/>
                    </a:lnTo>
                    <a:lnTo>
                      <a:pt x="9785" y="36821"/>
                    </a:lnTo>
                    <a:lnTo>
                      <a:pt x="9994" y="37037"/>
                    </a:lnTo>
                    <a:lnTo>
                      <a:pt x="10433" y="37447"/>
                    </a:lnTo>
                    <a:lnTo>
                      <a:pt x="10433" y="93216"/>
                    </a:lnTo>
                    <a:lnTo>
                      <a:pt x="13400" y="93216"/>
                    </a:lnTo>
                    <a:lnTo>
                      <a:pt x="13400" y="61920"/>
                    </a:lnTo>
                    <a:lnTo>
                      <a:pt x="13457" y="61889"/>
                    </a:lnTo>
                    <a:lnTo>
                      <a:pt x="13525" y="61863"/>
                    </a:lnTo>
                    <a:lnTo>
                      <a:pt x="13619" y="61842"/>
                    </a:lnTo>
                    <a:lnTo>
                      <a:pt x="13831" y="61820"/>
                    </a:lnTo>
                    <a:lnTo>
                      <a:pt x="14152" y="61693"/>
                    </a:lnTo>
                    <a:lnTo>
                      <a:pt x="14404" y="61579"/>
                    </a:lnTo>
                    <a:lnTo>
                      <a:pt x="14638" y="61455"/>
                    </a:lnTo>
                    <a:lnTo>
                      <a:pt x="14854" y="61330"/>
                    </a:lnTo>
                    <a:lnTo>
                      <a:pt x="15052" y="61190"/>
                    </a:lnTo>
                    <a:lnTo>
                      <a:pt x="15232" y="61045"/>
                    </a:lnTo>
                    <a:lnTo>
                      <a:pt x="15394" y="60884"/>
                    </a:lnTo>
                    <a:lnTo>
                      <a:pt x="15534" y="60714"/>
                    </a:lnTo>
                    <a:lnTo>
                      <a:pt x="15649" y="60531"/>
                    </a:lnTo>
                    <a:lnTo>
                      <a:pt x="15743" y="60333"/>
                    </a:lnTo>
                    <a:lnTo>
                      <a:pt x="15812" y="60127"/>
                    </a:lnTo>
                    <a:lnTo>
                      <a:pt x="15851" y="59915"/>
                    </a:lnTo>
                    <a:lnTo>
                      <a:pt x="15866" y="59695"/>
                    </a:lnTo>
                    <a:lnTo>
                      <a:pt x="15866" y="59656"/>
                    </a:lnTo>
                    <a:lnTo>
                      <a:pt x="16060" y="59685"/>
                    </a:lnTo>
                    <a:lnTo>
                      <a:pt x="16255" y="59703"/>
                    </a:lnTo>
                    <a:lnTo>
                      <a:pt x="16445" y="59711"/>
                    </a:lnTo>
                    <a:lnTo>
                      <a:pt x="16632" y="59707"/>
                    </a:lnTo>
                    <a:lnTo>
                      <a:pt x="16816" y="59689"/>
                    </a:lnTo>
                    <a:lnTo>
                      <a:pt x="16755" y="59803"/>
                    </a:lnTo>
                    <a:lnTo>
                      <a:pt x="16657" y="60038"/>
                    </a:lnTo>
                    <a:lnTo>
                      <a:pt x="16582" y="60294"/>
                    </a:lnTo>
                    <a:lnTo>
                      <a:pt x="16528" y="60567"/>
                    </a:lnTo>
                    <a:lnTo>
                      <a:pt x="16506" y="60859"/>
                    </a:lnTo>
                    <a:lnTo>
                      <a:pt x="16514" y="61171"/>
                    </a:lnTo>
                    <a:lnTo>
                      <a:pt x="16557" y="61506"/>
                    </a:lnTo>
                    <a:lnTo>
                      <a:pt x="16636" y="61863"/>
                    </a:lnTo>
                    <a:lnTo>
                      <a:pt x="16755" y="62241"/>
                    </a:lnTo>
                    <a:lnTo>
                      <a:pt x="16910" y="62637"/>
                    </a:lnTo>
                    <a:lnTo>
                      <a:pt x="17014" y="62900"/>
                    </a:lnTo>
                    <a:lnTo>
                      <a:pt x="17101" y="63127"/>
                    </a:lnTo>
                    <a:lnTo>
                      <a:pt x="17173" y="63331"/>
                    </a:lnTo>
                    <a:lnTo>
                      <a:pt x="17226" y="63519"/>
                    </a:lnTo>
                    <a:lnTo>
                      <a:pt x="17266" y="63688"/>
                    </a:lnTo>
                    <a:lnTo>
                      <a:pt x="17291" y="63847"/>
                    </a:lnTo>
                    <a:lnTo>
                      <a:pt x="17303" y="64005"/>
                    </a:lnTo>
                    <a:lnTo>
                      <a:pt x="17299" y="65052"/>
                    </a:lnTo>
                    <a:lnTo>
                      <a:pt x="18154" y="64322"/>
                    </a:lnTo>
                    <a:lnTo>
                      <a:pt x="18346" y="64095"/>
                    </a:lnTo>
                    <a:lnTo>
                      <a:pt x="18504" y="63839"/>
                    </a:lnTo>
                    <a:lnTo>
                      <a:pt x="18637" y="63573"/>
                    </a:lnTo>
                    <a:lnTo>
                      <a:pt x="18749" y="63296"/>
                    </a:lnTo>
                    <a:lnTo>
                      <a:pt x="18832" y="63021"/>
                    </a:lnTo>
                    <a:lnTo>
                      <a:pt x="18890" y="62752"/>
                    </a:lnTo>
                    <a:lnTo>
                      <a:pt x="18896" y="62687"/>
                    </a:lnTo>
                    <a:lnTo>
                      <a:pt x="19023" y="62590"/>
                    </a:lnTo>
                    <a:lnTo>
                      <a:pt x="19249" y="62395"/>
                    </a:lnTo>
                    <a:lnTo>
                      <a:pt x="19437" y="62191"/>
                    </a:lnTo>
                    <a:lnTo>
                      <a:pt x="19588" y="61971"/>
                    </a:lnTo>
                    <a:lnTo>
                      <a:pt x="19696" y="61730"/>
                    </a:lnTo>
                    <a:lnTo>
                      <a:pt x="19757" y="61471"/>
                    </a:lnTo>
                    <a:lnTo>
                      <a:pt x="19785" y="61200"/>
                    </a:lnTo>
                    <a:lnTo>
                      <a:pt x="19785" y="60981"/>
                    </a:lnTo>
                    <a:lnTo>
                      <a:pt x="19883" y="60668"/>
                    </a:lnTo>
                    <a:lnTo>
                      <a:pt x="20012" y="60401"/>
                    </a:lnTo>
                    <a:lnTo>
                      <a:pt x="20160" y="60192"/>
                    </a:lnTo>
                    <a:lnTo>
                      <a:pt x="20254" y="60092"/>
                    </a:lnTo>
                    <a:lnTo>
                      <a:pt x="20242" y="60276"/>
                    </a:lnTo>
                    <a:lnTo>
                      <a:pt x="20242" y="60463"/>
                    </a:lnTo>
                    <a:lnTo>
                      <a:pt x="20258" y="60647"/>
                    </a:lnTo>
                    <a:lnTo>
                      <a:pt x="20279" y="60830"/>
                    </a:lnTo>
                    <a:lnTo>
                      <a:pt x="20315" y="61006"/>
                    </a:lnTo>
                    <a:lnTo>
                      <a:pt x="20358" y="61179"/>
                    </a:lnTo>
                    <a:lnTo>
                      <a:pt x="20412" y="61348"/>
                    </a:lnTo>
                    <a:lnTo>
                      <a:pt x="20478" y="61514"/>
                    </a:lnTo>
                    <a:lnTo>
                      <a:pt x="20548" y="61669"/>
                    </a:lnTo>
                    <a:lnTo>
                      <a:pt x="20574" y="61718"/>
                    </a:lnTo>
                    <a:lnTo>
                      <a:pt x="20574" y="61934"/>
                    </a:lnTo>
                    <a:lnTo>
                      <a:pt x="20592" y="62191"/>
                    </a:lnTo>
                    <a:lnTo>
                      <a:pt x="20625" y="62381"/>
                    </a:lnTo>
                    <a:lnTo>
                      <a:pt x="20643" y="62515"/>
                    </a:lnTo>
                    <a:lnTo>
                      <a:pt x="20650" y="62601"/>
                    </a:lnTo>
                    <a:lnTo>
                      <a:pt x="20639" y="62695"/>
                    </a:lnTo>
                    <a:lnTo>
                      <a:pt x="20595" y="62839"/>
                    </a:lnTo>
                    <a:lnTo>
                      <a:pt x="20142" y="63922"/>
                    </a:lnTo>
                    <a:lnTo>
                      <a:pt x="21319" y="63494"/>
                    </a:lnTo>
                    <a:lnTo>
                      <a:pt x="21614" y="63361"/>
                    </a:lnTo>
                    <a:lnTo>
                      <a:pt x="21881" y="63206"/>
                    </a:lnTo>
                    <a:lnTo>
                      <a:pt x="22112" y="63011"/>
                    </a:lnTo>
                    <a:lnTo>
                      <a:pt x="22299" y="62770"/>
                    </a:lnTo>
                    <a:lnTo>
                      <a:pt x="22418" y="62489"/>
                    </a:lnTo>
                    <a:lnTo>
                      <a:pt x="22467" y="62179"/>
                    </a:lnTo>
                    <a:lnTo>
                      <a:pt x="22467" y="62176"/>
                    </a:lnTo>
                    <a:lnTo>
                      <a:pt x="22612" y="62111"/>
                    </a:lnTo>
                    <a:lnTo>
                      <a:pt x="22810" y="62007"/>
                    </a:lnTo>
                    <a:lnTo>
                      <a:pt x="22993" y="61891"/>
                    </a:lnTo>
                    <a:lnTo>
                      <a:pt x="23166" y="61762"/>
                    </a:lnTo>
                    <a:lnTo>
                      <a:pt x="23321" y="61622"/>
                    </a:lnTo>
                    <a:lnTo>
                      <a:pt x="23462" y="61467"/>
                    </a:lnTo>
                    <a:lnTo>
                      <a:pt x="23587" y="61302"/>
                    </a:lnTo>
                    <a:lnTo>
                      <a:pt x="23699" y="61122"/>
                    </a:lnTo>
                    <a:lnTo>
                      <a:pt x="23796" y="60934"/>
                    </a:lnTo>
                    <a:lnTo>
                      <a:pt x="23878" y="60733"/>
                    </a:lnTo>
                    <a:lnTo>
                      <a:pt x="23929" y="60578"/>
                    </a:lnTo>
                    <a:lnTo>
                      <a:pt x="23933" y="60584"/>
                    </a:lnTo>
                    <a:lnTo>
                      <a:pt x="23984" y="60733"/>
                    </a:lnTo>
                    <a:lnTo>
                      <a:pt x="24023" y="60880"/>
                    </a:lnTo>
                    <a:lnTo>
                      <a:pt x="24053" y="61028"/>
                    </a:lnTo>
                    <a:lnTo>
                      <a:pt x="24070" y="61179"/>
                    </a:lnTo>
                    <a:lnTo>
                      <a:pt x="24077" y="61330"/>
                    </a:lnTo>
                    <a:lnTo>
                      <a:pt x="24074" y="61485"/>
                    </a:lnTo>
                    <a:lnTo>
                      <a:pt x="24063" y="61643"/>
                    </a:lnTo>
                    <a:lnTo>
                      <a:pt x="24045" y="61805"/>
                    </a:lnTo>
                    <a:lnTo>
                      <a:pt x="24020" y="61967"/>
                    </a:lnTo>
                    <a:lnTo>
                      <a:pt x="23988" y="62136"/>
                    </a:lnTo>
                    <a:lnTo>
                      <a:pt x="23739" y="63296"/>
                    </a:lnTo>
                    <a:lnTo>
                      <a:pt x="24847" y="62525"/>
                    </a:lnTo>
                    <a:lnTo>
                      <a:pt x="25107" y="62320"/>
                    </a:lnTo>
                    <a:lnTo>
                      <a:pt x="25340" y="62107"/>
                    </a:lnTo>
                    <a:lnTo>
                      <a:pt x="25542" y="61885"/>
                    </a:lnTo>
                    <a:lnTo>
                      <a:pt x="25719" y="61650"/>
                    </a:lnTo>
                    <a:lnTo>
                      <a:pt x="25862" y="61410"/>
                    </a:lnTo>
                    <a:lnTo>
                      <a:pt x="25974" y="61157"/>
                    </a:lnTo>
                    <a:lnTo>
                      <a:pt x="26046" y="60898"/>
                    </a:lnTo>
                    <a:lnTo>
                      <a:pt x="26090" y="60631"/>
                    </a:lnTo>
                    <a:lnTo>
                      <a:pt x="26090" y="60358"/>
                    </a:lnTo>
                    <a:lnTo>
                      <a:pt x="26054" y="60088"/>
                    </a:lnTo>
                    <a:lnTo>
                      <a:pt x="25985" y="59821"/>
                    </a:lnTo>
                    <a:lnTo>
                      <a:pt x="25884" y="59559"/>
                    </a:lnTo>
                    <a:lnTo>
                      <a:pt x="26176" y="59609"/>
                    </a:lnTo>
                    <a:lnTo>
                      <a:pt x="26425" y="59807"/>
                    </a:lnTo>
                    <a:lnTo>
                      <a:pt x="26698" y="60045"/>
                    </a:lnTo>
                    <a:lnTo>
                      <a:pt x="26921" y="60264"/>
                    </a:lnTo>
                    <a:lnTo>
                      <a:pt x="27100" y="60463"/>
                    </a:lnTo>
                    <a:lnTo>
                      <a:pt x="27238" y="60643"/>
                    </a:lnTo>
                    <a:lnTo>
                      <a:pt x="27331" y="60800"/>
                    </a:lnTo>
                    <a:lnTo>
                      <a:pt x="27396" y="60937"/>
                    </a:lnTo>
                    <a:lnTo>
                      <a:pt x="27428" y="61057"/>
                    </a:lnTo>
                    <a:lnTo>
                      <a:pt x="27443" y="61153"/>
                    </a:lnTo>
                    <a:lnTo>
                      <a:pt x="27440" y="61240"/>
                    </a:lnTo>
                    <a:lnTo>
                      <a:pt x="27426" y="61326"/>
                    </a:lnTo>
                    <a:lnTo>
                      <a:pt x="27393" y="61410"/>
                    </a:lnTo>
                    <a:lnTo>
                      <a:pt x="27346" y="61503"/>
                    </a:lnTo>
                    <a:lnTo>
                      <a:pt x="27281" y="61597"/>
                    </a:lnTo>
                    <a:lnTo>
                      <a:pt x="27202" y="61697"/>
                    </a:lnTo>
                    <a:lnTo>
                      <a:pt x="24473" y="64707"/>
                    </a:lnTo>
                    <a:lnTo>
                      <a:pt x="27936" y="62176"/>
                    </a:lnTo>
                    <a:lnTo>
                      <a:pt x="28220" y="61934"/>
                    </a:lnTo>
                    <a:lnTo>
                      <a:pt x="28472" y="61683"/>
                    </a:lnTo>
                    <a:close/>
                    <a:moveTo>
                      <a:pt x="13400" y="38986"/>
                    </a:moveTo>
                    <a:lnTo>
                      <a:pt x="13655" y="39302"/>
                    </a:lnTo>
                    <a:lnTo>
                      <a:pt x="13940" y="39690"/>
                    </a:lnTo>
                    <a:lnTo>
                      <a:pt x="14212" y="40097"/>
                    </a:lnTo>
                    <a:lnTo>
                      <a:pt x="14475" y="40526"/>
                    </a:lnTo>
                    <a:lnTo>
                      <a:pt x="14738" y="40958"/>
                    </a:lnTo>
                    <a:lnTo>
                      <a:pt x="15001" y="41401"/>
                    </a:lnTo>
                    <a:lnTo>
                      <a:pt x="15264" y="41839"/>
                    </a:lnTo>
                    <a:lnTo>
                      <a:pt x="15538" y="42275"/>
                    </a:lnTo>
                    <a:lnTo>
                      <a:pt x="15819" y="42704"/>
                    </a:lnTo>
                    <a:lnTo>
                      <a:pt x="16110" y="43118"/>
                    </a:lnTo>
                    <a:lnTo>
                      <a:pt x="16424" y="43510"/>
                    </a:lnTo>
                    <a:lnTo>
                      <a:pt x="16759" y="43877"/>
                    </a:lnTo>
                    <a:lnTo>
                      <a:pt x="17118" y="44215"/>
                    </a:lnTo>
                    <a:lnTo>
                      <a:pt x="17511" y="44515"/>
                    </a:lnTo>
                    <a:lnTo>
                      <a:pt x="17611" y="44576"/>
                    </a:lnTo>
                    <a:lnTo>
                      <a:pt x="17521" y="44796"/>
                    </a:lnTo>
                    <a:lnTo>
                      <a:pt x="17424" y="45080"/>
                    </a:lnTo>
                    <a:lnTo>
                      <a:pt x="17342" y="45371"/>
                    </a:lnTo>
                    <a:lnTo>
                      <a:pt x="17277" y="45669"/>
                    </a:lnTo>
                    <a:lnTo>
                      <a:pt x="17230" y="45973"/>
                    </a:lnTo>
                    <a:lnTo>
                      <a:pt x="17204" y="46282"/>
                    </a:lnTo>
                    <a:lnTo>
                      <a:pt x="17197" y="46595"/>
                    </a:lnTo>
                    <a:lnTo>
                      <a:pt x="17216" y="46912"/>
                    </a:lnTo>
                    <a:lnTo>
                      <a:pt x="17255" y="47237"/>
                    </a:lnTo>
                    <a:lnTo>
                      <a:pt x="17316" y="47567"/>
                    </a:lnTo>
                    <a:lnTo>
                      <a:pt x="17406" y="47898"/>
                    </a:lnTo>
                    <a:lnTo>
                      <a:pt x="17518" y="48237"/>
                    </a:lnTo>
                    <a:lnTo>
                      <a:pt x="17658" y="48583"/>
                    </a:lnTo>
                    <a:lnTo>
                      <a:pt x="17824" y="48928"/>
                    </a:lnTo>
                    <a:lnTo>
                      <a:pt x="19030" y="51134"/>
                    </a:lnTo>
                    <a:lnTo>
                      <a:pt x="18717" y="48730"/>
                    </a:lnTo>
                    <a:lnTo>
                      <a:pt x="18702" y="48453"/>
                    </a:lnTo>
                    <a:lnTo>
                      <a:pt x="18706" y="48190"/>
                    </a:lnTo>
                    <a:lnTo>
                      <a:pt x="18731" y="47934"/>
                    </a:lnTo>
                    <a:lnTo>
                      <a:pt x="18774" y="47690"/>
                    </a:lnTo>
                    <a:lnTo>
                      <a:pt x="18832" y="47452"/>
                    </a:lnTo>
                    <a:lnTo>
                      <a:pt x="18911" y="47221"/>
                    </a:lnTo>
                    <a:lnTo>
                      <a:pt x="19004" y="46995"/>
                    </a:lnTo>
                    <a:lnTo>
                      <a:pt x="19116" y="46776"/>
                    </a:lnTo>
                    <a:lnTo>
                      <a:pt x="19242" y="46562"/>
                    </a:lnTo>
                    <a:lnTo>
                      <a:pt x="19387" y="46350"/>
                    </a:lnTo>
                    <a:lnTo>
                      <a:pt x="19469" y="46242"/>
                    </a:lnTo>
                    <a:lnTo>
                      <a:pt x="19455" y="46354"/>
                    </a:lnTo>
                    <a:lnTo>
                      <a:pt x="19426" y="46703"/>
                    </a:lnTo>
                    <a:lnTo>
                      <a:pt x="19418" y="47049"/>
                    </a:lnTo>
                    <a:lnTo>
                      <a:pt x="19433" y="47398"/>
                    </a:lnTo>
                    <a:lnTo>
                      <a:pt x="19476" y="47747"/>
                    </a:lnTo>
                    <a:lnTo>
                      <a:pt x="19555" y="48093"/>
                    </a:lnTo>
                    <a:lnTo>
                      <a:pt x="19677" y="48434"/>
                    </a:lnTo>
                    <a:lnTo>
                      <a:pt x="19847" y="48766"/>
                    </a:lnTo>
                    <a:lnTo>
                      <a:pt x="20067" y="49087"/>
                    </a:lnTo>
                    <a:lnTo>
                      <a:pt x="20336" y="49385"/>
                    </a:lnTo>
                    <a:lnTo>
                      <a:pt x="20664" y="49666"/>
                    </a:lnTo>
                    <a:lnTo>
                      <a:pt x="21043" y="49925"/>
                    </a:lnTo>
                    <a:lnTo>
                      <a:pt x="22320" y="50616"/>
                    </a:lnTo>
                    <a:lnTo>
                      <a:pt x="21953" y="49399"/>
                    </a:lnTo>
                    <a:lnTo>
                      <a:pt x="21896" y="49137"/>
                    </a:lnTo>
                    <a:lnTo>
                      <a:pt x="21859" y="48889"/>
                    </a:lnTo>
                    <a:lnTo>
                      <a:pt x="21849" y="48658"/>
                    </a:lnTo>
                    <a:lnTo>
                      <a:pt x="21855" y="48442"/>
                    </a:lnTo>
                    <a:lnTo>
                      <a:pt x="21881" y="48237"/>
                    </a:lnTo>
                    <a:lnTo>
                      <a:pt x="21928" y="48046"/>
                    </a:lnTo>
                    <a:lnTo>
                      <a:pt x="21989" y="47859"/>
                    </a:lnTo>
                    <a:lnTo>
                      <a:pt x="22069" y="47682"/>
                    </a:lnTo>
                    <a:lnTo>
                      <a:pt x="22165" y="47513"/>
                    </a:lnTo>
                    <a:lnTo>
                      <a:pt x="22281" y="47347"/>
                    </a:lnTo>
                    <a:lnTo>
                      <a:pt x="22375" y="47233"/>
                    </a:lnTo>
                    <a:lnTo>
                      <a:pt x="22367" y="47390"/>
                    </a:lnTo>
                    <a:lnTo>
                      <a:pt x="22360" y="47780"/>
                    </a:lnTo>
                    <a:lnTo>
                      <a:pt x="22371" y="48165"/>
                    </a:lnTo>
                    <a:lnTo>
                      <a:pt x="22406" y="48546"/>
                    </a:lnTo>
                    <a:lnTo>
                      <a:pt x="22464" y="48917"/>
                    </a:lnTo>
                    <a:lnTo>
                      <a:pt x="22554" y="49281"/>
                    </a:lnTo>
                    <a:lnTo>
                      <a:pt x="22677" y="49633"/>
                    </a:lnTo>
                    <a:lnTo>
                      <a:pt x="22832" y="49968"/>
                    </a:lnTo>
                    <a:lnTo>
                      <a:pt x="23029" y="50289"/>
                    </a:lnTo>
                    <a:lnTo>
                      <a:pt x="23268" y="50584"/>
                    </a:lnTo>
                    <a:lnTo>
                      <a:pt x="23552" y="50854"/>
                    </a:lnTo>
                    <a:lnTo>
                      <a:pt x="23878" y="51091"/>
                    </a:lnTo>
                    <a:lnTo>
                      <a:pt x="24249" y="51297"/>
                    </a:lnTo>
                    <a:lnTo>
                      <a:pt x="24898" y="51563"/>
                    </a:lnTo>
                    <a:lnTo>
                      <a:pt x="25283" y="51156"/>
                    </a:lnTo>
                    <a:lnTo>
                      <a:pt x="25477" y="50962"/>
                    </a:lnTo>
                    <a:lnTo>
                      <a:pt x="25679" y="50782"/>
                    </a:lnTo>
                    <a:lnTo>
                      <a:pt x="25881" y="50610"/>
                    </a:lnTo>
                    <a:lnTo>
                      <a:pt x="26090" y="50447"/>
                    </a:lnTo>
                    <a:lnTo>
                      <a:pt x="26302" y="50300"/>
                    </a:lnTo>
                    <a:lnTo>
                      <a:pt x="26517" y="50159"/>
                    </a:lnTo>
                    <a:lnTo>
                      <a:pt x="26737" y="50033"/>
                    </a:lnTo>
                    <a:lnTo>
                      <a:pt x="26964" y="49918"/>
                    </a:lnTo>
                    <a:lnTo>
                      <a:pt x="27195" y="49817"/>
                    </a:lnTo>
                    <a:lnTo>
                      <a:pt x="27432" y="49727"/>
                    </a:lnTo>
                    <a:lnTo>
                      <a:pt x="27673" y="49648"/>
                    </a:lnTo>
                    <a:lnTo>
                      <a:pt x="27918" y="49584"/>
                    </a:lnTo>
                    <a:lnTo>
                      <a:pt x="28073" y="49551"/>
                    </a:lnTo>
                    <a:lnTo>
                      <a:pt x="27932" y="49770"/>
                    </a:lnTo>
                    <a:lnTo>
                      <a:pt x="27652" y="50304"/>
                    </a:lnTo>
                    <a:lnTo>
                      <a:pt x="27410" y="50887"/>
                    </a:lnTo>
                    <a:lnTo>
                      <a:pt x="27202" y="51524"/>
                    </a:lnTo>
                    <a:lnTo>
                      <a:pt x="27029" y="52211"/>
                    </a:lnTo>
                    <a:lnTo>
                      <a:pt x="26935" y="52733"/>
                    </a:lnTo>
                    <a:lnTo>
                      <a:pt x="21791" y="54951"/>
                    </a:lnTo>
                    <a:lnTo>
                      <a:pt x="16971" y="56034"/>
                    </a:lnTo>
                    <a:lnTo>
                      <a:pt x="16845" y="55812"/>
                    </a:lnTo>
                    <a:lnTo>
                      <a:pt x="16690" y="55584"/>
                    </a:lnTo>
                    <a:lnTo>
                      <a:pt x="16524" y="55376"/>
                    </a:lnTo>
                    <a:lnTo>
                      <a:pt x="16347" y="55188"/>
                    </a:lnTo>
                    <a:lnTo>
                      <a:pt x="16153" y="55023"/>
                    </a:lnTo>
                    <a:lnTo>
                      <a:pt x="15945" y="54880"/>
                    </a:lnTo>
                    <a:lnTo>
                      <a:pt x="15725" y="54764"/>
                    </a:lnTo>
                    <a:lnTo>
                      <a:pt x="15495" y="54678"/>
                    </a:lnTo>
                    <a:lnTo>
                      <a:pt x="15250" y="54617"/>
                    </a:lnTo>
                    <a:lnTo>
                      <a:pt x="14997" y="54587"/>
                    </a:lnTo>
                    <a:lnTo>
                      <a:pt x="14738" y="54587"/>
                    </a:lnTo>
                    <a:lnTo>
                      <a:pt x="14473" y="54613"/>
                    </a:lnTo>
                    <a:lnTo>
                      <a:pt x="14202" y="54670"/>
                    </a:lnTo>
                    <a:lnTo>
                      <a:pt x="13929" y="54753"/>
                    </a:lnTo>
                    <a:lnTo>
                      <a:pt x="13651" y="54857"/>
                    </a:lnTo>
                    <a:lnTo>
                      <a:pt x="13439" y="54947"/>
                    </a:lnTo>
                    <a:lnTo>
                      <a:pt x="13400" y="54968"/>
                    </a:lnTo>
                    <a:close/>
                    <a:moveTo>
                      <a:pt x="13400" y="57578"/>
                    </a:moveTo>
                    <a:lnTo>
                      <a:pt x="13555" y="57658"/>
                    </a:lnTo>
                    <a:lnTo>
                      <a:pt x="13724" y="57733"/>
                    </a:lnTo>
                    <a:lnTo>
                      <a:pt x="13896" y="57795"/>
                    </a:lnTo>
                    <a:lnTo>
                      <a:pt x="13926" y="57802"/>
                    </a:lnTo>
                    <a:lnTo>
                      <a:pt x="13680" y="57906"/>
                    </a:lnTo>
                    <a:lnTo>
                      <a:pt x="13425" y="58043"/>
                    </a:lnTo>
                    <a:lnTo>
                      <a:pt x="13400" y="58061"/>
                    </a:lnTo>
                    <a:close/>
                    <a:moveTo>
                      <a:pt x="29941" y="38780"/>
                    </a:moveTo>
                    <a:lnTo>
                      <a:pt x="30010" y="38794"/>
                    </a:lnTo>
                    <a:lnTo>
                      <a:pt x="30136" y="38831"/>
                    </a:lnTo>
                    <a:lnTo>
                      <a:pt x="30301" y="38874"/>
                    </a:lnTo>
                    <a:lnTo>
                      <a:pt x="30489" y="38921"/>
                    </a:lnTo>
                    <a:lnTo>
                      <a:pt x="30489" y="38945"/>
                    </a:lnTo>
                    <a:lnTo>
                      <a:pt x="30277" y="38880"/>
                    </a:lnTo>
                    <a:lnTo>
                      <a:pt x="30014" y="3880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grpSp>
            <p:nvGrpSpPr>
              <p:cNvPr id="12" name="Группа 39"/>
              <p:cNvGrpSpPr/>
              <p:nvPr/>
            </p:nvGrpSpPr>
            <p:grpSpPr>
              <a:xfrm>
                <a:off x="3874424" y="122569"/>
                <a:ext cx="187153" cy="216573"/>
                <a:chOff x="3874424" y="122569"/>
                <a:chExt cx="187153" cy="216573"/>
              </a:xfrm>
            </p:grpSpPr>
            <p:pic>
              <p:nvPicPr>
                <p:cNvPr id="13" name="Image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74424" y="122569"/>
                  <a:ext cx="187153" cy="216573"/>
                </a:xfrm>
                <a:prstGeom prst="rect">
                  <a:avLst/>
                </a:prstGeom>
              </p:spPr>
            </p:pic>
            <p:pic>
              <p:nvPicPr>
                <p:cNvPr id="14" name="Image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3089" y="192550"/>
                  <a:ext cx="89668" cy="97625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1" name="Прямоугольник с одним вырезанным углом 20"/>
          <p:cNvSpPr/>
          <p:nvPr/>
        </p:nvSpPr>
        <p:spPr>
          <a:xfrm flipV="1">
            <a:off x="0" y="-6"/>
            <a:ext cx="30664240" cy="885830"/>
          </a:xfrm>
          <a:prstGeom prst="snip1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 1"/>
          <p:cNvSpPr txBox="1"/>
          <p:nvPr/>
        </p:nvSpPr>
        <p:spPr>
          <a:xfrm>
            <a:off x="6058794" y="73577"/>
            <a:ext cx="8664873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defRPr/>
            </a:pPr>
            <a:r>
              <a:rPr lang="ru-RU" sz="48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Информационное сопровождение</a:t>
            </a:r>
            <a:endParaRPr lang="ru-RU" sz="480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015109" y="1329961"/>
            <a:ext cx="4608199" cy="551536"/>
          </a:xfrm>
          <a:prstGeom prst="rect">
            <a:avLst/>
          </a:prstGeom>
        </p:spPr>
        <p:txBody>
          <a:bodyPr wrap="none" lIns="58522" tIns="29261" rIns="58522" bIns="29261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  <a:latin typeface="Arial Narrow" pitchFamily="34" charset="0"/>
              </a:rPr>
              <a:t>Формы </a:t>
            </a:r>
            <a:r>
              <a:rPr lang="ru-RU" sz="3200" b="1" dirty="0" err="1" smtClean="0">
                <a:solidFill>
                  <a:srgbClr val="FFFFFF"/>
                </a:solidFill>
                <a:latin typeface="Arial Narrow" pitchFamily="34" charset="0"/>
              </a:rPr>
              <a:t>медийной</a:t>
            </a:r>
            <a:r>
              <a:rPr lang="ru-RU" sz="3200" b="1" dirty="0" smtClean="0">
                <a:solidFill>
                  <a:srgbClr val="FFFFFF"/>
                </a:solidFill>
                <a:latin typeface="Arial Narrow" pitchFamily="34" charset="0"/>
              </a:rPr>
              <a:t> работы:</a:t>
            </a:r>
            <a:endParaRPr lang="ru-RU" sz="32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631672" y="1296722"/>
            <a:ext cx="5225142" cy="551536"/>
          </a:xfrm>
          <a:prstGeom prst="rect">
            <a:avLst/>
          </a:prstGeom>
        </p:spPr>
        <p:txBody>
          <a:bodyPr wrap="square" lIns="58522" tIns="29261" rIns="58522" bIns="29261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  <a:latin typeface="Arial Narrow" pitchFamily="34" charset="0"/>
              </a:rPr>
              <a:t>Публикации, сюжеты, статьи:</a:t>
            </a:r>
            <a:endParaRPr lang="ru-RU" sz="32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706406" y="1296722"/>
            <a:ext cx="26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FFFF"/>
                </a:solidFill>
                <a:latin typeface="Arial Narrow" pitchFamily="34" charset="0"/>
              </a:rPr>
              <a:t>Инфоповоды</a:t>
            </a:r>
            <a:r>
              <a:rPr lang="ru-RU" sz="3200" b="1" dirty="0" smtClean="0">
                <a:solidFill>
                  <a:srgbClr val="FFFFFF"/>
                </a:solidFill>
                <a:latin typeface="Arial Narrow" pitchFamily="34" charset="0"/>
              </a:rPr>
              <a:t>: </a:t>
            </a:r>
            <a:endParaRPr lang="ru-RU" sz="32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058799" y="2045366"/>
            <a:ext cx="29354252" cy="15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22781893" y="3792146"/>
            <a:ext cx="5528122" cy="1622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12825093" y="3777632"/>
            <a:ext cx="5528122" cy="1622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Группа 76"/>
          <p:cNvGrpSpPr/>
          <p:nvPr/>
        </p:nvGrpSpPr>
        <p:grpSpPr>
          <a:xfrm>
            <a:off x="17535709" y="2451931"/>
            <a:ext cx="6400433" cy="3942797"/>
            <a:chOff x="28365576" y="2607968"/>
            <a:chExt cx="6400433" cy="3942797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28789777" y="6150655"/>
              <a:ext cx="27907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FFFFFF"/>
                  </a:solidFill>
                  <a:latin typeface="Arial Narrow" pitchFamily="34" charset="0"/>
                </a:rPr>
                <a:t>обучение специалистов</a:t>
              </a:r>
              <a:endParaRPr lang="ru-RU" sz="20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8789777" y="2607968"/>
              <a:ext cx="29534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FFFFFF"/>
                  </a:solidFill>
                  <a:latin typeface="Arial Narrow" pitchFamily="34" charset="0"/>
                </a:rPr>
                <a:t>работа мобильных офисов </a:t>
              </a:r>
              <a:endParaRPr lang="ru-RU" sz="20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8789777" y="3198416"/>
              <a:ext cx="384332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FFFFFF"/>
                  </a:solidFill>
                  <a:latin typeface="Arial Narrow" pitchFamily="34" charset="0"/>
                </a:rPr>
                <a:t>истории успешного трудоустройства </a:t>
              </a:r>
              <a:endParaRPr lang="ru-RU" sz="20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8789777" y="3788864"/>
              <a:ext cx="32098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FFFFFF"/>
                  </a:solidFill>
                  <a:latin typeface="Arial Narrow" pitchFamily="34" charset="0"/>
                </a:rPr>
                <a:t>обучение новым профессиям </a:t>
              </a:r>
              <a:endParaRPr lang="ru-RU" sz="20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8789777" y="4379312"/>
              <a:ext cx="59762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FFFFFF"/>
                  </a:solidFill>
                  <a:latin typeface="Arial Narrow" pitchFamily="34" charset="0"/>
                </a:rPr>
                <a:t>размещение видеороликов о компаниях, о </a:t>
              </a:r>
              <a:r>
                <a:rPr lang="ru-RU" sz="2000" dirty="0" err="1" smtClean="0">
                  <a:solidFill>
                    <a:srgbClr val="FFFFFF"/>
                  </a:solidFill>
                  <a:latin typeface="Arial Narrow" pitchFamily="34" charset="0"/>
                </a:rPr>
                <a:t>самозанятости</a:t>
              </a:r>
              <a:r>
                <a:rPr lang="ru-RU" sz="2000" dirty="0" smtClean="0">
                  <a:solidFill>
                    <a:srgbClr val="FFFFFF"/>
                  </a:solidFill>
                  <a:latin typeface="Arial Narrow" pitchFamily="34" charset="0"/>
                </a:rPr>
                <a:t> </a:t>
              </a:r>
              <a:endParaRPr lang="ru-RU" sz="20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8789778" y="4969760"/>
              <a:ext cx="383310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FFFFFF"/>
                  </a:solidFill>
                  <a:latin typeface="Arial Narrow" pitchFamily="34" charset="0"/>
                </a:rPr>
                <a:t>открытие исправительных центров </a:t>
              </a:r>
              <a:endParaRPr lang="ru-RU" sz="20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8789777" y="5560208"/>
              <a:ext cx="246150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FFFFFF"/>
                  </a:solidFill>
                  <a:latin typeface="Arial Narrow" pitchFamily="34" charset="0"/>
                </a:rPr>
                <a:t>история успеха НКО </a:t>
              </a:r>
              <a:endParaRPr lang="ru-RU" sz="20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="" xmlns:a16="http://schemas.microsoft.com/office/drawing/2014/main" id="{AFF8CC49-A834-42FB-BC85-EDE52D0B76A3}"/>
                </a:ext>
              </a:extLst>
            </p:cNvPr>
            <p:cNvSpPr/>
            <p:nvPr/>
          </p:nvSpPr>
          <p:spPr>
            <a:xfrm>
              <a:off x="28365576" y="2651986"/>
              <a:ext cx="312074" cy="312074"/>
            </a:xfrm>
            <a:prstGeom prst="ellipse">
              <a:avLst/>
            </a:prstGeom>
            <a:solidFill>
              <a:srgbClr val="FFFF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Arial Narrow" pitchFamily="34" charset="0"/>
                </a:rPr>
                <a:t>1</a:t>
              </a:r>
            </a:p>
          </p:txBody>
        </p:sp>
        <p:sp>
          <p:nvSpPr>
            <p:cNvPr id="41" name="Овал 40">
              <a:extLst>
                <a:ext uri="{FF2B5EF4-FFF2-40B4-BE49-F238E27FC236}">
                  <a16:creationId xmlns="" xmlns:a16="http://schemas.microsoft.com/office/drawing/2014/main" id="{0A1B0338-9407-4776-B48F-398A6778A728}"/>
                </a:ext>
              </a:extLst>
            </p:cNvPr>
            <p:cNvSpPr/>
            <p:nvPr/>
          </p:nvSpPr>
          <p:spPr>
            <a:xfrm>
              <a:off x="28365576" y="3242434"/>
              <a:ext cx="312074" cy="312074"/>
            </a:xfrm>
            <a:prstGeom prst="ellipse">
              <a:avLst/>
            </a:prstGeom>
            <a:solidFill>
              <a:srgbClr val="FFFF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Arial Narrow" pitchFamily="34" charset="0"/>
                </a:rPr>
                <a:t>2</a:t>
              </a:r>
            </a:p>
          </p:txBody>
        </p:sp>
        <p:sp>
          <p:nvSpPr>
            <p:cNvPr id="42" name="Овал 41">
              <a:extLst>
                <a:ext uri="{FF2B5EF4-FFF2-40B4-BE49-F238E27FC236}">
                  <a16:creationId xmlns="" xmlns:a16="http://schemas.microsoft.com/office/drawing/2014/main" id="{6BDB0D9F-3874-4B01-9082-4A6F7F5A30C1}"/>
                </a:ext>
              </a:extLst>
            </p:cNvPr>
            <p:cNvSpPr/>
            <p:nvPr/>
          </p:nvSpPr>
          <p:spPr>
            <a:xfrm>
              <a:off x="28365576" y="3832882"/>
              <a:ext cx="312074" cy="312074"/>
            </a:xfrm>
            <a:prstGeom prst="ellipse">
              <a:avLst/>
            </a:prstGeom>
            <a:solidFill>
              <a:srgbClr val="FFFF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Arial Narrow" pitchFamily="34" charset="0"/>
                </a:rPr>
                <a:t>3</a:t>
              </a:r>
            </a:p>
          </p:txBody>
        </p:sp>
        <p:sp>
          <p:nvSpPr>
            <p:cNvPr id="43" name="Овал 42">
              <a:extLst>
                <a:ext uri="{FF2B5EF4-FFF2-40B4-BE49-F238E27FC236}">
                  <a16:creationId xmlns="" xmlns:a16="http://schemas.microsoft.com/office/drawing/2014/main" id="{C29A15AB-A130-46C2-AD36-189447551AA8}"/>
                </a:ext>
              </a:extLst>
            </p:cNvPr>
            <p:cNvSpPr/>
            <p:nvPr/>
          </p:nvSpPr>
          <p:spPr>
            <a:xfrm>
              <a:off x="28365576" y="4423330"/>
              <a:ext cx="312074" cy="312074"/>
            </a:xfrm>
            <a:prstGeom prst="ellipse">
              <a:avLst/>
            </a:prstGeom>
            <a:solidFill>
              <a:srgbClr val="FFFF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Arial Narrow" pitchFamily="34" charset="0"/>
                </a:rPr>
                <a:t>4</a:t>
              </a:r>
            </a:p>
          </p:txBody>
        </p:sp>
        <p:sp>
          <p:nvSpPr>
            <p:cNvPr id="44" name="Овал 43">
              <a:extLst>
                <a:ext uri="{FF2B5EF4-FFF2-40B4-BE49-F238E27FC236}">
                  <a16:creationId xmlns="" xmlns:a16="http://schemas.microsoft.com/office/drawing/2014/main" id="{92CE3790-B80C-492E-AF1C-413C0B379E1A}"/>
                </a:ext>
              </a:extLst>
            </p:cNvPr>
            <p:cNvSpPr/>
            <p:nvPr/>
          </p:nvSpPr>
          <p:spPr>
            <a:xfrm>
              <a:off x="28365576" y="5013778"/>
              <a:ext cx="312074" cy="312074"/>
            </a:xfrm>
            <a:prstGeom prst="ellipse">
              <a:avLst/>
            </a:prstGeom>
            <a:solidFill>
              <a:srgbClr val="FFFF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</a:p>
          </p:txBody>
        </p:sp>
        <p:sp>
          <p:nvSpPr>
            <p:cNvPr id="45" name="Овал 44">
              <a:extLst>
                <a:ext uri="{FF2B5EF4-FFF2-40B4-BE49-F238E27FC236}">
                  <a16:creationId xmlns="" xmlns:a16="http://schemas.microsoft.com/office/drawing/2014/main" id="{92CE3790-B80C-492E-AF1C-413C0B379E1A}"/>
                </a:ext>
              </a:extLst>
            </p:cNvPr>
            <p:cNvSpPr/>
            <p:nvPr/>
          </p:nvSpPr>
          <p:spPr>
            <a:xfrm>
              <a:off x="28365576" y="5604226"/>
              <a:ext cx="312074" cy="312074"/>
            </a:xfrm>
            <a:prstGeom prst="ellipse">
              <a:avLst/>
            </a:prstGeom>
            <a:solidFill>
              <a:srgbClr val="FFFF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Arial Narrow" pitchFamily="34" charset="0"/>
                </a:rPr>
                <a:t>6</a:t>
              </a:r>
              <a:endParaRPr lang="ru-RU" sz="28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6" name="Овал 45">
              <a:extLst>
                <a:ext uri="{FF2B5EF4-FFF2-40B4-BE49-F238E27FC236}">
                  <a16:creationId xmlns="" xmlns:a16="http://schemas.microsoft.com/office/drawing/2014/main" id="{92CE3790-B80C-492E-AF1C-413C0B379E1A}"/>
                </a:ext>
              </a:extLst>
            </p:cNvPr>
            <p:cNvSpPr/>
            <p:nvPr/>
          </p:nvSpPr>
          <p:spPr>
            <a:xfrm>
              <a:off x="28365576" y="6194673"/>
              <a:ext cx="312074" cy="312074"/>
            </a:xfrm>
            <a:prstGeom prst="ellipse">
              <a:avLst/>
            </a:prstGeom>
            <a:solidFill>
              <a:srgbClr val="FFFF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Arial Narrow" pitchFamily="34" charset="0"/>
                </a:rPr>
                <a:t>7</a:t>
              </a:r>
              <a:endParaRPr lang="ru-RU" sz="28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27179307" y="2575319"/>
            <a:ext cx="8926226" cy="3184944"/>
            <a:chOff x="16295974" y="2732856"/>
            <a:chExt cx="8926226" cy="318494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21032087" y="5489375"/>
              <a:ext cx="2642252" cy="428425"/>
            </a:xfrm>
            <a:prstGeom prst="rect">
              <a:avLst/>
            </a:prstGeom>
            <a:noFill/>
          </p:spPr>
          <p:txBody>
            <a:bodyPr wrap="square" lIns="58522" tIns="29261" rIns="58522" bIns="29261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FFFFFF"/>
                  </a:solidFill>
                  <a:latin typeface="Arial Narrow" pitchFamily="34" charset="0"/>
                </a:rPr>
                <a:t>на сайте ОИВ</a:t>
              </a:r>
              <a:endParaRPr lang="ru-RU" sz="24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7873064" y="5489375"/>
              <a:ext cx="2644673" cy="428425"/>
            </a:xfrm>
            <a:prstGeom prst="rect">
              <a:avLst/>
            </a:prstGeom>
            <a:noFill/>
          </p:spPr>
          <p:txBody>
            <a:bodyPr wrap="square" lIns="58522" tIns="29261" rIns="58522" bIns="29261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FFFFFF"/>
                  </a:solidFill>
                  <a:latin typeface="Arial Narrow" pitchFamily="34" charset="0"/>
                </a:rPr>
                <a:t>в электронных СМИ</a:t>
              </a:r>
              <a:endParaRPr lang="ru-RU" sz="24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6295974" y="3636158"/>
              <a:ext cx="2642252" cy="428425"/>
            </a:xfrm>
            <a:prstGeom prst="rect">
              <a:avLst/>
            </a:prstGeom>
            <a:noFill/>
          </p:spPr>
          <p:txBody>
            <a:bodyPr wrap="square" lIns="58522" tIns="29261" rIns="58522" bIns="29261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FFFFFF"/>
                  </a:solidFill>
                  <a:latin typeface="Arial Narrow" pitchFamily="34" charset="0"/>
                </a:rPr>
                <a:t>в социальных сетях</a:t>
              </a:r>
              <a:endParaRPr lang="ru-RU" sz="24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9452575" y="3636158"/>
              <a:ext cx="2644673" cy="428425"/>
            </a:xfrm>
            <a:prstGeom prst="rect">
              <a:avLst/>
            </a:prstGeom>
            <a:noFill/>
          </p:spPr>
          <p:txBody>
            <a:bodyPr wrap="square" lIns="58522" tIns="29261" rIns="58522" bIns="29261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FFFFFF"/>
                  </a:solidFill>
                  <a:latin typeface="Arial Narrow" pitchFamily="34" charset="0"/>
                </a:rPr>
                <a:t>в печатных СМИ</a:t>
              </a:r>
              <a:endParaRPr lang="ru-RU" sz="24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2609178" y="3636158"/>
              <a:ext cx="2613022" cy="428425"/>
            </a:xfrm>
            <a:prstGeom prst="rect">
              <a:avLst/>
            </a:prstGeom>
            <a:noFill/>
          </p:spPr>
          <p:txBody>
            <a:bodyPr wrap="square" lIns="58522" tIns="29261" rIns="58522" bIns="29261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FFFFFF"/>
                  </a:solidFill>
                  <a:latin typeface="Arial Narrow" pitchFamily="34" charset="0"/>
                </a:rPr>
                <a:t> на ТВ, радио</a:t>
              </a:r>
              <a:endParaRPr lang="ru-RU" sz="24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pic>
          <p:nvPicPr>
            <p:cNvPr id="15366" name="Picture 6" descr="q:\0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197617" y="2732856"/>
              <a:ext cx="1154588" cy="871954"/>
            </a:xfrm>
            <a:prstGeom prst="rect">
              <a:avLst/>
            </a:prstGeom>
            <a:noFill/>
          </p:spPr>
        </p:pic>
        <p:pic>
          <p:nvPicPr>
            <p:cNvPr id="15367" name="Picture 7" descr="q:\01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410361" y="2753244"/>
              <a:ext cx="1010657" cy="831178"/>
            </a:xfrm>
            <a:prstGeom prst="rect">
              <a:avLst/>
            </a:prstGeom>
            <a:noFill/>
          </p:spPr>
        </p:pic>
        <p:pic>
          <p:nvPicPr>
            <p:cNvPr id="15368" name="Picture 8" descr="q:\01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648058" y="2867275"/>
              <a:ext cx="1938085" cy="603117"/>
            </a:xfrm>
            <a:prstGeom prst="rect">
              <a:avLst/>
            </a:prstGeom>
            <a:noFill/>
          </p:spPr>
        </p:pic>
        <p:pic>
          <p:nvPicPr>
            <p:cNvPr id="60" name="Picture 2" descr="q:\01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003376" y="4693736"/>
              <a:ext cx="699675" cy="699886"/>
            </a:xfrm>
            <a:prstGeom prst="rect">
              <a:avLst/>
            </a:prstGeom>
            <a:noFill/>
          </p:spPr>
        </p:pic>
        <p:pic>
          <p:nvPicPr>
            <p:cNvPr id="61" name="Рисунок 60" descr="публикации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789410" y="4677153"/>
              <a:ext cx="811981" cy="733052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6777483" y="2803658"/>
            <a:ext cx="7083451" cy="3114142"/>
            <a:chOff x="6489398" y="2803658"/>
            <a:chExt cx="7083451" cy="3114142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0148492" y="5489375"/>
              <a:ext cx="2204660" cy="428425"/>
            </a:xfrm>
            <a:prstGeom prst="rect">
              <a:avLst/>
            </a:prstGeom>
            <a:noFill/>
          </p:spPr>
          <p:txBody>
            <a:bodyPr wrap="square" lIns="58522" tIns="29261" rIns="58522" bIns="29261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FFFFFF"/>
                  </a:solidFill>
                  <a:latin typeface="Arial Narrow" pitchFamily="34" charset="0"/>
                </a:rPr>
                <a:t>интервью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7709096" y="5489375"/>
              <a:ext cx="2204660" cy="428425"/>
            </a:xfrm>
            <a:prstGeom prst="rect">
              <a:avLst/>
            </a:prstGeom>
            <a:noFill/>
          </p:spPr>
          <p:txBody>
            <a:bodyPr wrap="square" lIns="58522" tIns="29261" rIns="58522" bIns="29261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FFFFFF"/>
                  </a:solidFill>
                  <a:latin typeface="Arial Narrow" pitchFamily="34" charset="0"/>
                </a:rPr>
                <a:t>публикации</a:t>
              </a:r>
            </a:p>
          </p:txBody>
        </p:sp>
        <p:grpSp>
          <p:nvGrpSpPr>
            <p:cNvPr id="65" name="Группа 64"/>
            <p:cNvGrpSpPr/>
            <p:nvPr/>
          </p:nvGrpSpPr>
          <p:grpSpPr>
            <a:xfrm>
              <a:off x="6489398" y="3636158"/>
              <a:ext cx="7083451" cy="428425"/>
              <a:chOff x="6489398" y="3854178"/>
              <a:chExt cx="7083451" cy="428425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6489398" y="3854178"/>
                <a:ext cx="2204660" cy="428425"/>
              </a:xfrm>
              <a:prstGeom prst="rect">
                <a:avLst/>
              </a:prstGeom>
              <a:noFill/>
            </p:spPr>
            <p:txBody>
              <a:bodyPr wrap="square" lIns="58522" tIns="29261" rIns="58522" bIns="29261">
                <a:spAutoFit/>
              </a:bodyPr>
              <a:lstStyle/>
              <a:p>
                <a:pPr algn="ctr"/>
                <a:r>
                  <a:rPr lang="ru-RU" sz="2400" dirty="0" err="1" smtClean="0">
                    <a:solidFill>
                      <a:srgbClr val="FFFFFF"/>
                    </a:solidFill>
                    <a:latin typeface="Arial Narrow" pitchFamily="34" charset="0"/>
                  </a:rPr>
                  <a:t>пресс-туры</a:t>
                </a:r>
                <a:endParaRPr lang="ru-RU" sz="2400" dirty="0" smtClean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8928794" y="3854178"/>
                <a:ext cx="2204660" cy="428425"/>
              </a:xfrm>
              <a:prstGeom prst="rect">
                <a:avLst/>
              </a:prstGeom>
              <a:noFill/>
            </p:spPr>
            <p:txBody>
              <a:bodyPr wrap="square" lIns="58522" tIns="29261" rIns="58522" bIns="29261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FFFFFF"/>
                    </a:solidFill>
                    <a:latin typeface="Arial Narrow" pitchFamily="34" charset="0"/>
                  </a:rPr>
                  <a:t>прямые линии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11368189" y="3854178"/>
                <a:ext cx="2204660" cy="428425"/>
              </a:xfrm>
              <a:prstGeom prst="rect">
                <a:avLst/>
              </a:prstGeom>
              <a:noFill/>
            </p:spPr>
            <p:txBody>
              <a:bodyPr wrap="square" lIns="58522" tIns="29261" rIns="58522" bIns="29261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FFFFFF"/>
                    </a:solidFill>
                    <a:latin typeface="Arial Narrow" pitchFamily="34" charset="0"/>
                  </a:rPr>
                  <a:t>пресс-релизы</a:t>
                </a:r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7123479" y="2803658"/>
              <a:ext cx="5696306" cy="730351"/>
              <a:chOff x="7123479" y="2980579"/>
              <a:chExt cx="5696306" cy="730351"/>
            </a:xfrm>
          </p:grpSpPr>
          <p:pic>
            <p:nvPicPr>
              <p:cNvPr id="15362" name="Picture 2" descr="q:\01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123479" y="2980579"/>
                <a:ext cx="936498" cy="730351"/>
              </a:xfrm>
              <a:prstGeom prst="rect">
                <a:avLst/>
              </a:prstGeom>
              <a:noFill/>
            </p:spPr>
          </p:pic>
          <p:pic>
            <p:nvPicPr>
              <p:cNvPr id="15363" name="Picture 3" descr="q:\01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9672763" y="2986068"/>
                <a:ext cx="716723" cy="719372"/>
              </a:xfrm>
              <a:prstGeom prst="rect">
                <a:avLst/>
              </a:prstGeom>
              <a:noFill/>
            </p:spPr>
          </p:pic>
          <p:pic>
            <p:nvPicPr>
              <p:cNvPr id="15364" name="Picture 4" descr="q:\01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2121253" y="2997073"/>
                <a:ext cx="698532" cy="697362"/>
              </a:xfrm>
              <a:prstGeom prst="rect">
                <a:avLst/>
              </a:prstGeom>
              <a:noFill/>
            </p:spPr>
          </p:pic>
        </p:grpSp>
        <p:pic>
          <p:nvPicPr>
            <p:cNvPr id="15365" name="Picture 5" descr="q:\01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900216" y="4632959"/>
              <a:ext cx="701213" cy="821440"/>
            </a:xfrm>
            <a:prstGeom prst="rect">
              <a:avLst/>
            </a:prstGeom>
            <a:noFill/>
          </p:spPr>
        </p:pic>
        <p:pic>
          <p:nvPicPr>
            <p:cNvPr id="15369" name="Picture 9" descr="q:\01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432354" y="4629331"/>
              <a:ext cx="758145" cy="82869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fam_00\Desktop\Торгунова.jpg"/>
          <p:cNvPicPr>
            <a:picLocks noChangeAspect="1" noChangeArrowheads="1"/>
          </p:cNvPicPr>
          <p:nvPr/>
        </p:nvPicPr>
        <p:blipFill>
          <a:blip r:embed="rId3"/>
          <a:srcRect l="21316" t="16396" r="21085" b="28847"/>
          <a:stretch>
            <a:fillRect/>
          </a:stretch>
        </p:blipFill>
        <p:spPr bwMode="auto">
          <a:xfrm>
            <a:off x="33452547" y="2099972"/>
            <a:ext cx="2207853" cy="26842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6886575"/>
            <a:ext cx="41471850" cy="885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6058794" y="7090062"/>
            <a:ext cx="29354263" cy="478850"/>
            <a:chOff x="7270434" y="7090062"/>
            <a:chExt cx="29354263" cy="478850"/>
          </a:xfrm>
        </p:grpSpPr>
        <p:sp>
          <p:nvSpPr>
            <p:cNvPr id="23" name="text 1"/>
            <p:cNvSpPr txBox="1"/>
            <p:nvPr/>
          </p:nvSpPr>
          <p:spPr>
            <a:xfrm>
              <a:off x="7270434" y="7114044"/>
              <a:ext cx="16287472" cy="43088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lang="ru-RU" sz="2800" spc="1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Новая работа – новая жизнь</a:t>
              </a:r>
              <a:r>
                <a:rPr sz="2800" spc="1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: </a:t>
              </a:r>
              <a:r>
                <a:rPr lang="ru-RU" sz="2800" spc="1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маршрут для граждан, </a:t>
              </a:r>
              <a:r>
                <a:rPr sz="2800" spc="1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освободившихся </a:t>
              </a:r>
              <a:r>
                <a:rPr sz="2800" spc="1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из мест лишения свободы</a:t>
              </a:r>
              <a:endParaRPr sz="28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4" name="text 1"/>
            <p:cNvSpPr txBox="1"/>
            <p:nvPr/>
          </p:nvSpPr>
          <p:spPr>
            <a:xfrm>
              <a:off x="31875880" y="7098655"/>
              <a:ext cx="1264533" cy="4616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АДМИНИСТРАЦИЯ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ВЛАДИМИРСКОЙ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ОБЛАСТИ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33592214" y="7104388"/>
              <a:ext cx="1691324" cy="450199"/>
              <a:chOff x="4622601" y="102282"/>
              <a:chExt cx="783607" cy="208582"/>
            </a:xfrm>
          </p:grpSpPr>
          <p:sp>
            <p:nvSpPr>
              <p:cNvPr id="26" name="text 1"/>
              <p:cNvSpPr txBox="1"/>
              <p:nvPr/>
            </p:nvSpPr>
            <p:spPr>
              <a:xfrm>
                <a:off x="4628154" y="236001"/>
                <a:ext cx="562363" cy="74863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27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РОССИЙСКАЯ АКАДЕМИЯ НАРОДНОГО ХОЗЯЙСТВА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  <a:p>
                <a:pPr marL="27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И   Г О С У Д А Р С Т В Е Н Н О Й   С Л У Ж Б Ы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  <a:p>
                <a:pPr marL="0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ПРИ  ПРЕЗИДЕНТЕ  РОССИЙСКОЙ  ФЕДЕРА ЦИИ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</p:txBody>
          </p:sp>
          <p:sp>
            <p:nvSpPr>
              <p:cNvPr id="27" name="text 1"/>
              <p:cNvSpPr txBox="1"/>
              <p:nvPr/>
            </p:nvSpPr>
            <p:spPr>
              <a:xfrm>
                <a:off x="4622601" y="102282"/>
                <a:ext cx="783607" cy="14259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ct val="100000"/>
                  </a:lnSpc>
                </a:pPr>
                <a:r>
                  <a:rPr sz="200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РАНХиГС</a:t>
                </a:r>
                <a:endParaRPr sz="200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5067135" y="7117971"/>
              <a:ext cx="432805" cy="423032"/>
              <a:chOff x="5113444" y="136544"/>
              <a:chExt cx="200523" cy="195995"/>
            </a:xfrm>
          </p:grpSpPr>
          <p:sp>
            <p:nvSpPr>
              <p:cNvPr id="29" name="object 19"/>
              <p:cNvSpPr/>
              <p:nvPr/>
            </p:nvSpPr>
            <p:spPr>
              <a:xfrm>
                <a:off x="5114055" y="136544"/>
                <a:ext cx="199912" cy="195984"/>
              </a:xfrm>
              <a:custGeom>
                <a:avLst/>
                <a:gdLst/>
                <a:ahLst/>
                <a:cxnLst/>
                <a:rect l="l" t="t" r="r" b="b"/>
                <a:pathLst>
                  <a:path w="199912" h="195984">
                    <a:moveTo>
                      <a:pt x="161352" y="195646"/>
                    </a:moveTo>
                    <a:cubicBezTo>
                      <a:pt x="166507" y="195297"/>
                      <a:pt x="173920" y="192654"/>
                      <a:pt x="179608" y="188598"/>
                    </a:cubicBezTo>
                    <a:cubicBezTo>
                      <a:pt x="199912" y="174168"/>
                      <a:pt x="194454" y="151762"/>
                      <a:pt x="186924" y="132739"/>
                    </a:cubicBezTo>
                    <a:lnTo>
                      <a:pt x="180933" y="120812"/>
                    </a:lnTo>
                    <a:cubicBezTo>
                      <a:pt x="174344" y="107655"/>
                      <a:pt x="174389" y="108321"/>
                      <a:pt x="174542" y="95631"/>
                    </a:cubicBezTo>
                    <a:cubicBezTo>
                      <a:pt x="174644" y="87138"/>
                      <a:pt x="181912" y="74211"/>
                      <a:pt x="185638" y="66762"/>
                    </a:cubicBezTo>
                    <a:cubicBezTo>
                      <a:pt x="190674" y="56696"/>
                      <a:pt x="190477" y="58824"/>
                      <a:pt x="192906" y="49742"/>
                    </a:cubicBezTo>
                    <a:cubicBezTo>
                      <a:pt x="197096" y="34092"/>
                      <a:pt x="188774" y="19045"/>
                      <a:pt x="183990" y="13629"/>
                    </a:cubicBezTo>
                    <a:cubicBezTo>
                      <a:pt x="181747" y="10070"/>
                      <a:pt x="173696" y="5278"/>
                      <a:pt x="170097" y="3783"/>
                    </a:cubicBezTo>
                    <a:cubicBezTo>
                      <a:pt x="162576" y="667"/>
                      <a:pt x="151751" y="0"/>
                      <a:pt x="144133" y="2700"/>
                    </a:cubicBezTo>
                    <a:cubicBezTo>
                      <a:pt x="134917" y="7089"/>
                      <a:pt x="120557" y="15307"/>
                      <a:pt x="111921" y="17913"/>
                    </a:cubicBezTo>
                    <a:cubicBezTo>
                      <a:pt x="93755" y="23400"/>
                      <a:pt x="83377" y="18868"/>
                      <a:pt x="67863" y="11114"/>
                    </a:cubicBezTo>
                    <a:cubicBezTo>
                      <a:pt x="64905" y="9630"/>
                      <a:pt x="53904" y="3737"/>
                      <a:pt x="51448" y="3265"/>
                    </a:cubicBezTo>
                    <a:cubicBezTo>
                      <a:pt x="41822" y="1224"/>
                      <a:pt x="41055" y="775"/>
                      <a:pt x="31205" y="2005"/>
                    </a:cubicBezTo>
                    <a:cubicBezTo>
                      <a:pt x="15081" y="4022"/>
                      <a:pt x="0" y="20236"/>
                      <a:pt x="4" y="36756"/>
                    </a:cubicBezTo>
                    <a:cubicBezTo>
                      <a:pt x="15" y="54795"/>
                      <a:pt x="6654" y="70762"/>
                      <a:pt x="25078" y="77025"/>
                    </a:cubicBezTo>
                    <a:cubicBezTo>
                      <a:pt x="25744" y="77253"/>
                      <a:pt x="28422" y="78159"/>
                      <a:pt x="28560" y="78193"/>
                    </a:cubicBezTo>
                    <a:cubicBezTo>
                      <a:pt x="34298" y="79546"/>
                      <a:pt x="43391" y="79802"/>
                      <a:pt x="49093" y="77742"/>
                    </a:cubicBezTo>
                    <a:cubicBezTo>
                      <a:pt x="51214" y="76976"/>
                      <a:pt x="54173" y="76216"/>
                      <a:pt x="55980" y="75373"/>
                    </a:cubicBezTo>
                    <a:cubicBezTo>
                      <a:pt x="70952" y="68372"/>
                      <a:pt x="81044" y="59836"/>
                      <a:pt x="96620" y="59905"/>
                    </a:cubicBezTo>
                    <a:cubicBezTo>
                      <a:pt x="106113" y="59948"/>
                      <a:pt x="111370" y="61942"/>
                      <a:pt x="118901" y="67122"/>
                    </a:cubicBezTo>
                    <a:cubicBezTo>
                      <a:pt x="123966" y="70607"/>
                      <a:pt x="126418" y="73022"/>
                      <a:pt x="130172" y="78412"/>
                    </a:cubicBezTo>
                    <a:cubicBezTo>
                      <a:pt x="132927" y="82361"/>
                      <a:pt x="135386" y="90194"/>
                      <a:pt x="135386" y="95771"/>
                    </a:cubicBezTo>
                    <a:cubicBezTo>
                      <a:pt x="135400" y="113446"/>
                      <a:pt x="134438" y="112681"/>
                      <a:pt x="126120" y="129313"/>
                    </a:cubicBezTo>
                    <a:cubicBezTo>
                      <a:pt x="119005" y="143543"/>
                      <a:pt x="116870" y="145476"/>
                      <a:pt x="116878" y="162306"/>
                    </a:cubicBezTo>
                    <a:cubicBezTo>
                      <a:pt x="116882" y="174125"/>
                      <a:pt x="126079" y="186333"/>
                      <a:pt x="136332" y="191675"/>
                    </a:cubicBezTo>
                    <a:cubicBezTo>
                      <a:pt x="144551" y="195962"/>
                      <a:pt x="154617" y="195984"/>
                      <a:pt x="161352" y="195646"/>
                    </a:cubicBezTo>
                  </a:path>
                </a:pathLst>
              </a:custGeom>
              <a:solidFill>
                <a:srgbClr val="3273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0" name="object 20"/>
              <p:cNvSpPr/>
              <p:nvPr/>
            </p:nvSpPr>
            <p:spPr>
              <a:xfrm>
                <a:off x="5113444" y="255329"/>
                <a:ext cx="77208" cy="77210"/>
              </a:xfrm>
              <a:custGeom>
                <a:avLst/>
                <a:gdLst/>
                <a:ahLst/>
                <a:cxnLst/>
                <a:rect l="l" t="t" r="r" b="b"/>
                <a:pathLst>
                  <a:path w="77208" h="77210">
                    <a:moveTo>
                      <a:pt x="38602" y="0"/>
                    </a:moveTo>
                    <a:cubicBezTo>
                      <a:pt x="59921" y="0"/>
                      <a:pt x="77208" y="17288"/>
                      <a:pt x="77208" y="38607"/>
                    </a:cubicBezTo>
                    <a:cubicBezTo>
                      <a:pt x="77208" y="59927"/>
                      <a:pt x="59921" y="77210"/>
                      <a:pt x="38602" y="77210"/>
                    </a:cubicBezTo>
                    <a:cubicBezTo>
                      <a:pt x="17283" y="77210"/>
                      <a:pt x="0" y="59927"/>
                      <a:pt x="0" y="38607"/>
                    </a:cubicBezTo>
                    <a:cubicBezTo>
                      <a:pt x="0" y="17288"/>
                      <a:pt x="17283" y="0"/>
                      <a:pt x="38602" y="0"/>
                    </a:cubicBezTo>
                  </a:path>
                </a:pathLst>
              </a:custGeom>
              <a:solidFill>
                <a:srgbClr val="3273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35619910" y="7090062"/>
              <a:ext cx="1004787" cy="478850"/>
              <a:chOff x="14785846" y="449373"/>
              <a:chExt cx="1453983" cy="692922"/>
            </a:xfrm>
          </p:grpSpPr>
          <p:sp>
            <p:nvSpPr>
              <p:cNvPr id="32" name="object 21"/>
              <p:cNvSpPr/>
              <p:nvPr/>
            </p:nvSpPr>
            <p:spPr>
              <a:xfrm>
                <a:off x="14785846" y="449373"/>
                <a:ext cx="1131526" cy="296635"/>
              </a:xfrm>
              <a:custGeom>
                <a:avLst/>
                <a:gdLst/>
                <a:ahLst/>
                <a:cxnLst/>
                <a:rect l="l" t="t" r="r" b="b"/>
                <a:pathLst>
                  <a:path w="362286" h="94975">
                    <a:moveTo>
                      <a:pt x="0" y="0"/>
                    </a:moveTo>
                    <a:lnTo>
                      <a:pt x="36483" y="0"/>
                    </a:lnTo>
                    <a:cubicBezTo>
                      <a:pt x="43726" y="0"/>
                      <a:pt x="49096" y="306"/>
                      <a:pt x="52642" y="918"/>
                    </a:cubicBezTo>
                    <a:cubicBezTo>
                      <a:pt x="56210" y="1551"/>
                      <a:pt x="59374" y="2841"/>
                      <a:pt x="62179" y="4785"/>
                    </a:cubicBezTo>
                    <a:cubicBezTo>
                      <a:pt x="64980" y="6747"/>
                      <a:pt x="67316" y="9345"/>
                      <a:pt x="69185" y="12600"/>
                    </a:cubicBezTo>
                    <a:cubicBezTo>
                      <a:pt x="71054" y="15850"/>
                      <a:pt x="71990" y="19519"/>
                      <a:pt x="71990" y="23558"/>
                    </a:cubicBezTo>
                    <a:cubicBezTo>
                      <a:pt x="71990" y="27926"/>
                      <a:pt x="70840" y="31964"/>
                      <a:pt x="68548" y="35612"/>
                    </a:cubicBezTo>
                    <a:cubicBezTo>
                      <a:pt x="66254" y="39279"/>
                      <a:pt x="63133" y="42008"/>
                      <a:pt x="59206" y="43845"/>
                    </a:cubicBezTo>
                    <a:cubicBezTo>
                      <a:pt x="64745" y="45525"/>
                      <a:pt x="68994" y="48362"/>
                      <a:pt x="71990" y="52381"/>
                    </a:cubicBezTo>
                    <a:cubicBezTo>
                      <a:pt x="74963" y="56398"/>
                      <a:pt x="76450" y="61113"/>
                      <a:pt x="76450" y="66550"/>
                    </a:cubicBezTo>
                    <a:cubicBezTo>
                      <a:pt x="76450" y="70830"/>
                      <a:pt x="75492" y="74978"/>
                      <a:pt x="73559" y="79016"/>
                    </a:cubicBezTo>
                    <a:cubicBezTo>
                      <a:pt x="71629" y="83056"/>
                      <a:pt x="68994" y="86288"/>
                      <a:pt x="65638" y="88712"/>
                    </a:cubicBezTo>
                    <a:cubicBezTo>
                      <a:pt x="62304" y="91112"/>
                      <a:pt x="58183" y="92595"/>
                      <a:pt x="53280" y="93164"/>
                    </a:cubicBezTo>
                    <a:cubicBezTo>
                      <a:pt x="50223" y="93492"/>
                      <a:pt x="42811" y="93712"/>
                      <a:pt x="31068" y="93798"/>
                    </a:cubicBezTo>
                    <a:lnTo>
                      <a:pt x="0" y="93798"/>
                    </a:lnTo>
                    <a:close/>
                    <a:moveTo>
                      <a:pt x="18475" y="15591"/>
                    </a:moveTo>
                    <a:lnTo>
                      <a:pt x="18475" y="37207"/>
                    </a:lnTo>
                    <a:lnTo>
                      <a:pt x="30539" y="37207"/>
                    </a:lnTo>
                    <a:cubicBezTo>
                      <a:pt x="37692" y="37207"/>
                      <a:pt x="42152" y="37098"/>
                      <a:pt x="43895" y="36879"/>
                    </a:cubicBezTo>
                    <a:cubicBezTo>
                      <a:pt x="47038" y="36508"/>
                      <a:pt x="49522" y="35392"/>
                      <a:pt x="51329" y="33538"/>
                    </a:cubicBezTo>
                    <a:cubicBezTo>
                      <a:pt x="53133" y="31680"/>
                      <a:pt x="54022" y="29258"/>
                      <a:pt x="54022" y="26244"/>
                    </a:cubicBezTo>
                    <a:cubicBezTo>
                      <a:pt x="54022" y="23342"/>
                      <a:pt x="53237" y="21007"/>
                      <a:pt x="51688" y="19196"/>
                    </a:cubicBezTo>
                    <a:cubicBezTo>
                      <a:pt x="50137" y="17381"/>
                      <a:pt x="47823" y="16290"/>
                      <a:pt x="44766" y="15919"/>
                    </a:cubicBezTo>
                    <a:cubicBezTo>
                      <a:pt x="42937" y="15699"/>
                      <a:pt x="37692" y="15591"/>
                      <a:pt x="29048" y="15591"/>
                    </a:cubicBezTo>
                    <a:close/>
                    <a:moveTo>
                      <a:pt x="18475" y="52795"/>
                    </a:moveTo>
                    <a:lnTo>
                      <a:pt x="18475" y="77947"/>
                    </a:lnTo>
                    <a:lnTo>
                      <a:pt x="35550" y="77947"/>
                    </a:lnTo>
                    <a:cubicBezTo>
                      <a:pt x="42174" y="77947"/>
                      <a:pt x="46400" y="77749"/>
                      <a:pt x="48182" y="77378"/>
                    </a:cubicBezTo>
                    <a:cubicBezTo>
                      <a:pt x="50921" y="76856"/>
                      <a:pt x="53154" y="75611"/>
                      <a:pt x="54875" y="73624"/>
                    </a:cubicBezTo>
                    <a:cubicBezTo>
                      <a:pt x="56592" y="71615"/>
                      <a:pt x="57463" y="68972"/>
                      <a:pt x="57463" y="65632"/>
                    </a:cubicBezTo>
                    <a:cubicBezTo>
                      <a:pt x="57463" y="62795"/>
                      <a:pt x="56804" y="60415"/>
                      <a:pt x="55469" y="58450"/>
                    </a:cubicBezTo>
                    <a:cubicBezTo>
                      <a:pt x="54151" y="56484"/>
                      <a:pt x="52218" y="55044"/>
                      <a:pt x="49713" y="54147"/>
                    </a:cubicBezTo>
                    <a:cubicBezTo>
                      <a:pt x="47207" y="53252"/>
                      <a:pt x="41750" y="52795"/>
                      <a:pt x="33361" y="52795"/>
                    </a:cubicBezTo>
                    <a:close/>
                    <a:moveTo>
                      <a:pt x="92268" y="0"/>
                    </a:moveTo>
                    <a:lnTo>
                      <a:pt x="110746" y="0"/>
                    </a:lnTo>
                    <a:lnTo>
                      <a:pt x="110746" y="77947"/>
                    </a:lnTo>
                    <a:lnTo>
                      <a:pt x="136995" y="77947"/>
                    </a:lnTo>
                    <a:lnTo>
                      <a:pt x="136995" y="0"/>
                    </a:lnTo>
                    <a:lnTo>
                      <a:pt x="155465" y="0"/>
                    </a:lnTo>
                    <a:lnTo>
                      <a:pt x="155465" y="77947"/>
                    </a:lnTo>
                    <a:lnTo>
                      <a:pt x="182606" y="77947"/>
                    </a:lnTo>
                    <a:lnTo>
                      <a:pt x="182606" y="0"/>
                    </a:lnTo>
                    <a:lnTo>
                      <a:pt x="200955" y="0"/>
                    </a:lnTo>
                    <a:lnTo>
                      <a:pt x="201081" y="93863"/>
                    </a:lnTo>
                    <a:lnTo>
                      <a:pt x="92268" y="93798"/>
                    </a:lnTo>
                    <a:close/>
                    <a:moveTo>
                      <a:pt x="220939" y="0"/>
                    </a:moveTo>
                    <a:lnTo>
                      <a:pt x="275817" y="0"/>
                    </a:lnTo>
                    <a:lnTo>
                      <a:pt x="283856" y="15850"/>
                    </a:lnTo>
                    <a:lnTo>
                      <a:pt x="239411" y="15850"/>
                    </a:lnTo>
                    <a:lnTo>
                      <a:pt x="239411" y="93798"/>
                    </a:lnTo>
                    <a:lnTo>
                      <a:pt x="220939" y="93798"/>
                    </a:lnTo>
                    <a:close/>
                    <a:moveTo>
                      <a:pt x="282902" y="0"/>
                    </a:moveTo>
                    <a:lnTo>
                      <a:pt x="303653" y="0"/>
                    </a:lnTo>
                    <a:lnTo>
                      <a:pt x="324886" y="48561"/>
                    </a:lnTo>
                    <a:lnTo>
                      <a:pt x="343066" y="0"/>
                    </a:lnTo>
                    <a:lnTo>
                      <a:pt x="362286" y="0"/>
                    </a:lnTo>
                    <a:lnTo>
                      <a:pt x="331426" y="71287"/>
                    </a:lnTo>
                    <a:cubicBezTo>
                      <a:pt x="328071" y="79016"/>
                      <a:pt x="324651" y="84891"/>
                      <a:pt x="321170" y="88928"/>
                    </a:cubicBezTo>
                    <a:cubicBezTo>
                      <a:pt x="317689" y="92966"/>
                      <a:pt x="313207" y="94975"/>
                      <a:pt x="307685" y="94975"/>
                    </a:cubicBezTo>
                    <a:cubicBezTo>
                      <a:pt x="302252" y="94975"/>
                      <a:pt x="298001" y="94604"/>
                      <a:pt x="294945" y="93884"/>
                    </a:cubicBezTo>
                    <a:lnTo>
                      <a:pt x="294945" y="79780"/>
                    </a:lnTo>
                    <a:cubicBezTo>
                      <a:pt x="297558" y="79956"/>
                      <a:pt x="299912" y="80043"/>
                      <a:pt x="302015" y="80043"/>
                    </a:cubicBezTo>
                    <a:cubicBezTo>
                      <a:pt x="306262" y="80043"/>
                      <a:pt x="309324" y="79236"/>
                      <a:pt x="311170" y="77641"/>
                    </a:cubicBezTo>
                    <a:cubicBezTo>
                      <a:pt x="312995" y="76024"/>
                      <a:pt x="314777" y="72555"/>
                      <a:pt x="316458" y="672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text 1"/>
              <p:cNvSpPr txBox="1"/>
              <p:nvPr/>
            </p:nvSpPr>
            <p:spPr>
              <a:xfrm>
                <a:off x="14800075" y="830536"/>
                <a:ext cx="1439754" cy="31175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ct val="100000"/>
                  </a:lnSpc>
                </a:pPr>
                <a:r>
                  <a:rPr sz="1400" spc="10" dirty="0">
                    <a:solidFill>
                      <a:srgbClr val="FFFFFF"/>
                    </a:solidFill>
                    <a:latin typeface="Arial"/>
                    <a:cs typeface="Arial"/>
                  </a:rPr>
                  <a:t>РА Н ХиГС</a:t>
                </a:r>
                <a:endParaRPr sz="140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  <p:pic>
          <p:nvPicPr>
            <p:cNvPr id="34" name="Imag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0628" y="7094936"/>
              <a:ext cx="355967" cy="469103"/>
            </a:xfrm>
            <a:prstGeom prst="rect">
              <a:avLst/>
            </a:prstGeom>
          </p:spPr>
        </p:pic>
        <p:grpSp>
          <p:nvGrpSpPr>
            <p:cNvPr id="35" name="Группа 34"/>
            <p:cNvGrpSpPr/>
            <p:nvPr/>
          </p:nvGrpSpPr>
          <p:grpSpPr>
            <a:xfrm>
              <a:off x="31364865" y="7095764"/>
              <a:ext cx="403948" cy="467447"/>
              <a:chOff x="3874424" y="122569"/>
              <a:chExt cx="187153" cy="216573"/>
            </a:xfrm>
          </p:grpSpPr>
          <p:sp>
            <p:nvSpPr>
              <p:cNvPr id="36" name="object 22"/>
              <p:cNvSpPr/>
              <p:nvPr/>
            </p:nvSpPr>
            <p:spPr>
              <a:xfrm>
                <a:off x="3923031" y="192477"/>
                <a:ext cx="89499" cy="100095"/>
              </a:xfrm>
              <a:custGeom>
                <a:avLst/>
                <a:gdLst/>
                <a:ahLst/>
                <a:cxnLst/>
                <a:rect l="l" t="t" r="r" b="b"/>
                <a:pathLst>
                  <a:path w="89499" h="100095">
                    <a:moveTo>
                      <a:pt x="28692" y="61420"/>
                    </a:moveTo>
                    <a:lnTo>
                      <a:pt x="28876" y="61143"/>
                    </a:lnTo>
                    <a:lnTo>
                      <a:pt x="29027" y="60855"/>
                    </a:lnTo>
                    <a:lnTo>
                      <a:pt x="29139" y="60556"/>
                    </a:lnTo>
                    <a:lnTo>
                      <a:pt x="29211" y="60250"/>
                    </a:lnTo>
                    <a:lnTo>
                      <a:pt x="29247" y="59933"/>
                    </a:lnTo>
                    <a:lnTo>
                      <a:pt x="29247" y="59815"/>
                    </a:lnTo>
                    <a:lnTo>
                      <a:pt x="29255" y="59833"/>
                    </a:lnTo>
                    <a:lnTo>
                      <a:pt x="29333" y="60038"/>
                    </a:lnTo>
                    <a:lnTo>
                      <a:pt x="29386" y="60239"/>
                    </a:lnTo>
                    <a:lnTo>
                      <a:pt x="29416" y="60431"/>
                    </a:lnTo>
                    <a:lnTo>
                      <a:pt x="29420" y="60613"/>
                    </a:lnTo>
                    <a:lnTo>
                      <a:pt x="29398" y="60798"/>
                    </a:lnTo>
                    <a:lnTo>
                      <a:pt x="29355" y="60977"/>
                    </a:lnTo>
                    <a:lnTo>
                      <a:pt x="29290" y="61157"/>
                    </a:lnTo>
                    <a:lnTo>
                      <a:pt x="29196" y="61341"/>
                    </a:lnTo>
                    <a:lnTo>
                      <a:pt x="28393" y="62564"/>
                    </a:lnTo>
                    <a:lnTo>
                      <a:pt x="30035" y="61946"/>
                    </a:lnTo>
                    <a:lnTo>
                      <a:pt x="30524" y="61740"/>
                    </a:lnTo>
                    <a:lnTo>
                      <a:pt x="30999" y="61514"/>
                    </a:lnTo>
                    <a:lnTo>
                      <a:pt x="31454" y="61265"/>
                    </a:lnTo>
                    <a:lnTo>
                      <a:pt x="31890" y="61002"/>
                    </a:lnTo>
                    <a:lnTo>
                      <a:pt x="32304" y="60718"/>
                    </a:lnTo>
                    <a:lnTo>
                      <a:pt x="32688" y="60415"/>
                    </a:lnTo>
                    <a:lnTo>
                      <a:pt x="33044" y="60092"/>
                    </a:lnTo>
                    <a:lnTo>
                      <a:pt x="33369" y="59746"/>
                    </a:lnTo>
                    <a:lnTo>
                      <a:pt x="33656" y="59383"/>
                    </a:lnTo>
                    <a:lnTo>
                      <a:pt x="33905" y="58994"/>
                    </a:lnTo>
                    <a:lnTo>
                      <a:pt x="34111" y="58587"/>
                    </a:lnTo>
                    <a:lnTo>
                      <a:pt x="34268" y="58159"/>
                    </a:lnTo>
                    <a:lnTo>
                      <a:pt x="34370" y="57733"/>
                    </a:lnTo>
                    <a:lnTo>
                      <a:pt x="34531" y="57896"/>
                    </a:lnTo>
                    <a:lnTo>
                      <a:pt x="34794" y="58115"/>
                    </a:lnTo>
                    <a:lnTo>
                      <a:pt x="35086" y="58292"/>
                    </a:lnTo>
                    <a:lnTo>
                      <a:pt x="35395" y="58400"/>
                    </a:lnTo>
                    <a:lnTo>
                      <a:pt x="35363" y="58475"/>
                    </a:lnTo>
                    <a:lnTo>
                      <a:pt x="35269" y="58702"/>
                    </a:lnTo>
                    <a:lnTo>
                      <a:pt x="35176" y="58926"/>
                    </a:lnTo>
                    <a:lnTo>
                      <a:pt x="35090" y="59152"/>
                    </a:lnTo>
                    <a:lnTo>
                      <a:pt x="35010" y="59375"/>
                    </a:lnTo>
                    <a:lnTo>
                      <a:pt x="34935" y="59599"/>
                    </a:lnTo>
                    <a:lnTo>
                      <a:pt x="34863" y="59819"/>
                    </a:lnTo>
                    <a:lnTo>
                      <a:pt x="34798" y="60041"/>
                    </a:lnTo>
                    <a:lnTo>
                      <a:pt x="34737" y="60261"/>
                    </a:lnTo>
                    <a:lnTo>
                      <a:pt x="34682" y="60480"/>
                    </a:lnTo>
                    <a:lnTo>
                      <a:pt x="34635" y="60696"/>
                    </a:lnTo>
                    <a:lnTo>
                      <a:pt x="34596" y="60912"/>
                    </a:lnTo>
                    <a:lnTo>
                      <a:pt x="34560" y="61132"/>
                    </a:lnTo>
                    <a:lnTo>
                      <a:pt x="34535" y="61345"/>
                    </a:lnTo>
                    <a:lnTo>
                      <a:pt x="34513" y="61561"/>
                    </a:lnTo>
                    <a:lnTo>
                      <a:pt x="34500" y="61773"/>
                    </a:lnTo>
                    <a:lnTo>
                      <a:pt x="34492" y="61985"/>
                    </a:lnTo>
                    <a:lnTo>
                      <a:pt x="34492" y="62197"/>
                    </a:lnTo>
                    <a:lnTo>
                      <a:pt x="34503" y="62407"/>
                    </a:lnTo>
                    <a:lnTo>
                      <a:pt x="34521" y="62615"/>
                    </a:lnTo>
                    <a:lnTo>
                      <a:pt x="34543" y="62821"/>
                    </a:lnTo>
                    <a:lnTo>
                      <a:pt x="34578" y="63029"/>
                    </a:lnTo>
                    <a:lnTo>
                      <a:pt x="34617" y="63231"/>
                    </a:lnTo>
                    <a:lnTo>
                      <a:pt x="34669" y="63433"/>
                    </a:lnTo>
                    <a:lnTo>
                      <a:pt x="34729" y="63634"/>
                    </a:lnTo>
                    <a:lnTo>
                      <a:pt x="34798" y="63832"/>
                    </a:lnTo>
                    <a:lnTo>
                      <a:pt x="34877" y="64026"/>
                    </a:lnTo>
                    <a:lnTo>
                      <a:pt x="34963" y="64220"/>
                    </a:lnTo>
                    <a:lnTo>
                      <a:pt x="35061" y="64412"/>
                    </a:lnTo>
                    <a:lnTo>
                      <a:pt x="35522" y="65225"/>
                    </a:lnTo>
                    <a:lnTo>
                      <a:pt x="36018" y="64289"/>
                    </a:lnTo>
                    <a:lnTo>
                      <a:pt x="36173" y="64051"/>
                    </a:lnTo>
                    <a:lnTo>
                      <a:pt x="36335" y="63857"/>
                    </a:lnTo>
                    <a:lnTo>
                      <a:pt x="36501" y="63706"/>
                    </a:lnTo>
                    <a:lnTo>
                      <a:pt x="36666" y="63588"/>
                    </a:lnTo>
                    <a:lnTo>
                      <a:pt x="36825" y="63512"/>
                    </a:lnTo>
                    <a:lnTo>
                      <a:pt x="36846" y="63677"/>
                    </a:lnTo>
                    <a:lnTo>
                      <a:pt x="36882" y="63893"/>
                    </a:lnTo>
                    <a:lnTo>
                      <a:pt x="36933" y="64110"/>
                    </a:lnTo>
                    <a:lnTo>
                      <a:pt x="36990" y="64326"/>
                    </a:lnTo>
                    <a:lnTo>
                      <a:pt x="37062" y="64542"/>
                    </a:lnTo>
                    <a:lnTo>
                      <a:pt x="37141" y="64754"/>
                    </a:lnTo>
                    <a:lnTo>
                      <a:pt x="37231" y="64966"/>
                    </a:lnTo>
                    <a:lnTo>
                      <a:pt x="37333" y="65178"/>
                    </a:lnTo>
                    <a:lnTo>
                      <a:pt x="37443" y="65391"/>
                    </a:lnTo>
                    <a:lnTo>
                      <a:pt x="37563" y="65600"/>
                    </a:lnTo>
                    <a:lnTo>
                      <a:pt x="37696" y="65812"/>
                    </a:lnTo>
                    <a:lnTo>
                      <a:pt x="37836" y="66021"/>
                    </a:lnTo>
                    <a:lnTo>
                      <a:pt x="37987" y="66226"/>
                    </a:lnTo>
                    <a:lnTo>
                      <a:pt x="38819" y="67303"/>
                    </a:lnTo>
                    <a:lnTo>
                      <a:pt x="39003" y="62136"/>
                    </a:lnTo>
                    <a:lnTo>
                      <a:pt x="39009" y="62148"/>
                    </a:lnTo>
                    <a:lnTo>
                      <a:pt x="39395" y="62648"/>
                    </a:lnTo>
                    <a:lnTo>
                      <a:pt x="39784" y="63123"/>
                    </a:lnTo>
                    <a:lnTo>
                      <a:pt x="40180" y="63580"/>
                    </a:lnTo>
                    <a:lnTo>
                      <a:pt x="40579" y="64012"/>
                    </a:lnTo>
                    <a:lnTo>
                      <a:pt x="40987" y="64426"/>
                    </a:lnTo>
                    <a:lnTo>
                      <a:pt x="41401" y="64822"/>
                    </a:lnTo>
                    <a:lnTo>
                      <a:pt x="41818" y="65197"/>
                    </a:lnTo>
                    <a:lnTo>
                      <a:pt x="42239" y="65549"/>
                    </a:lnTo>
                    <a:lnTo>
                      <a:pt x="42667" y="65888"/>
                    </a:lnTo>
                    <a:lnTo>
                      <a:pt x="43100" y="66204"/>
                    </a:lnTo>
                    <a:lnTo>
                      <a:pt x="43535" y="66506"/>
                    </a:lnTo>
                    <a:lnTo>
                      <a:pt x="43974" y="66791"/>
                    </a:lnTo>
                    <a:lnTo>
                      <a:pt x="44421" y="67057"/>
                    </a:lnTo>
                    <a:lnTo>
                      <a:pt x="44870" y="67306"/>
                    </a:lnTo>
                    <a:lnTo>
                      <a:pt x="45321" y="67544"/>
                    </a:lnTo>
                    <a:lnTo>
                      <a:pt x="45778" y="67764"/>
                    </a:lnTo>
                    <a:lnTo>
                      <a:pt x="46236" y="67968"/>
                    </a:lnTo>
                    <a:lnTo>
                      <a:pt x="46699" y="68160"/>
                    </a:lnTo>
                    <a:lnTo>
                      <a:pt x="47164" y="68339"/>
                    </a:lnTo>
                    <a:lnTo>
                      <a:pt x="47635" y="68502"/>
                    </a:lnTo>
                    <a:lnTo>
                      <a:pt x="48108" y="68656"/>
                    </a:lnTo>
                    <a:lnTo>
                      <a:pt x="48579" y="68796"/>
                    </a:lnTo>
                    <a:lnTo>
                      <a:pt x="49058" y="68922"/>
                    </a:lnTo>
                    <a:lnTo>
                      <a:pt x="49536" y="69041"/>
                    </a:lnTo>
                    <a:lnTo>
                      <a:pt x="50015" y="69149"/>
                    </a:lnTo>
                    <a:lnTo>
                      <a:pt x="50498" y="69247"/>
                    </a:lnTo>
                    <a:lnTo>
                      <a:pt x="50710" y="69286"/>
                    </a:lnTo>
                    <a:lnTo>
                      <a:pt x="50706" y="69290"/>
                    </a:lnTo>
                    <a:lnTo>
                      <a:pt x="50616" y="69369"/>
                    </a:lnTo>
                    <a:lnTo>
                      <a:pt x="50530" y="69444"/>
                    </a:lnTo>
                    <a:lnTo>
                      <a:pt x="50490" y="69481"/>
                    </a:lnTo>
                    <a:lnTo>
                      <a:pt x="50231" y="69585"/>
                    </a:lnTo>
                    <a:lnTo>
                      <a:pt x="49915" y="69714"/>
                    </a:lnTo>
                    <a:lnTo>
                      <a:pt x="49601" y="69848"/>
                    </a:lnTo>
                    <a:lnTo>
                      <a:pt x="49291" y="69981"/>
                    </a:lnTo>
                    <a:lnTo>
                      <a:pt x="48985" y="70111"/>
                    </a:lnTo>
                    <a:lnTo>
                      <a:pt x="48683" y="70244"/>
                    </a:lnTo>
                    <a:lnTo>
                      <a:pt x="48388" y="70377"/>
                    </a:lnTo>
                    <a:lnTo>
                      <a:pt x="48096" y="70507"/>
                    </a:lnTo>
                    <a:lnTo>
                      <a:pt x="47812" y="70640"/>
                    </a:lnTo>
                    <a:lnTo>
                      <a:pt x="47531" y="70772"/>
                    </a:lnTo>
                    <a:lnTo>
                      <a:pt x="47254" y="70903"/>
                    </a:lnTo>
                    <a:lnTo>
                      <a:pt x="46984" y="71035"/>
                    </a:lnTo>
                    <a:lnTo>
                      <a:pt x="46717" y="71168"/>
                    </a:lnTo>
                    <a:lnTo>
                      <a:pt x="46458" y="71302"/>
                    </a:lnTo>
                    <a:lnTo>
                      <a:pt x="46206" y="71435"/>
                    </a:lnTo>
                    <a:lnTo>
                      <a:pt x="45957" y="71569"/>
                    </a:lnTo>
                    <a:lnTo>
                      <a:pt x="45716" y="71702"/>
                    </a:lnTo>
                    <a:lnTo>
                      <a:pt x="45483" y="71835"/>
                    </a:lnTo>
                    <a:lnTo>
                      <a:pt x="45252" y="71969"/>
                    </a:lnTo>
                    <a:lnTo>
                      <a:pt x="45029" y="72101"/>
                    </a:lnTo>
                    <a:lnTo>
                      <a:pt x="44813" y="72238"/>
                    </a:lnTo>
                    <a:lnTo>
                      <a:pt x="44605" y="72371"/>
                    </a:lnTo>
                    <a:lnTo>
                      <a:pt x="44403" y="72505"/>
                    </a:lnTo>
                    <a:lnTo>
                      <a:pt x="44209" y="72642"/>
                    </a:lnTo>
                    <a:lnTo>
                      <a:pt x="44021" y="72775"/>
                    </a:lnTo>
                    <a:lnTo>
                      <a:pt x="43842" y="72911"/>
                    </a:lnTo>
                    <a:lnTo>
                      <a:pt x="43665" y="73048"/>
                    </a:lnTo>
                    <a:lnTo>
                      <a:pt x="43499" y="73185"/>
                    </a:lnTo>
                    <a:lnTo>
                      <a:pt x="43341" y="73325"/>
                    </a:lnTo>
                    <a:lnTo>
                      <a:pt x="43190" y="73466"/>
                    </a:lnTo>
                    <a:lnTo>
                      <a:pt x="43049" y="73602"/>
                    </a:lnTo>
                    <a:lnTo>
                      <a:pt x="42887" y="73772"/>
                    </a:lnTo>
                    <a:lnTo>
                      <a:pt x="42667" y="74135"/>
                    </a:lnTo>
                    <a:lnTo>
                      <a:pt x="42462" y="74449"/>
                    </a:lnTo>
                    <a:lnTo>
                      <a:pt x="42256" y="74744"/>
                    </a:lnTo>
                    <a:lnTo>
                      <a:pt x="42041" y="75024"/>
                    </a:lnTo>
                    <a:lnTo>
                      <a:pt x="41821" y="75287"/>
                    </a:lnTo>
                    <a:lnTo>
                      <a:pt x="41591" y="75532"/>
                    </a:lnTo>
                    <a:lnTo>
                      <a:pt x="41357" y="75756"/>
                    </a:lnTo>
                    <a:lnTo>
                      <a:pt x="41112" y="75956"/>
                    </a:lnTo>
                    <a:lnTo>
                      <a:pt x="40857" y="76133"/>
                    </a:lnTo>
                    <a:lnTo>
                      <a:pt x="40594" y="76292"/>
                    </a:lnTo>
                    <a:lnTo>
                      <a:pt x="40320" y="76421"/>
                    </a:lnTo>
                    <a:lnTo>
                      <a:pt x="40033" y="76529"/>
                    </a:lnTo>
                    <a:lnTo>
                      <a:pt x="39729" y="76608"/>
                    </a:lnTo>
                    <a:lnTo>
                      <a:pt x="39409" y="76662"/>
                    </a:lnTo>
                    <a:lnTo>
                      <a:pt x="39075" y="76688"/>
                    </a:lnTo>
                    <a:lnTo>
                      <a:pt x="38185" y="76673"/>
                    </a:lnTo>
                    <a:lnTo>
                      <a:pt x="38355" y="77390"/>
                    </a:lnTo>
                    <a:lnTo>
                      <a:pt x="38426" y="77616"/>
                    </a:lnTo>
                    <a:lnTo>
                      <a:pt x="38520" y="77832"/>
                    </a:lnTo>
                    <a:lnTo>
                      <a:pt x="38628" y="78044"/>
                    </a:lnTo>
                    <a:lnTo>
                      <a:pt x="38754" y="78242"/>
                    </a:lnTo>
                    <a:lnTo>
                      <a:pt x="38895" y="78434"/>
                    </a:lnTo>
                    <a:lnTo>
                      <a:pt x="39056" y="78613"/>
                    </a:lnTo>
                    <a:lnTo>
                      <a:pt x="39229" y="78786"/>
                    </a:lnTo>
                    <a:lnTo>
                      <a:pt x="39421" y="78945"/>
                    </a:lnTo>
                    <a:lnTo>
                      <a:pt x="39625" y="79096"/>
                    </a:lnTo>
                    <a:lnTo>
                      <a:pt x="39845" y="79237"/>
                    </a:lnTo>
                    <a:lnTo>
                      <a:pt x="40079" y="79366"/>
                    </a:lnTo>
                    <a:lnTo>
                      <a:pt x="40194" y="79424"/>
                    </a:lnTo>
                    <a:lnTo>
                      <a:pt x="39931" y="79532"/>
                    </a:lnTo>
                    <a:lnTo>
                      <a:pt x="39636" y="79651"/>
                    </a:lnTo>
                    <a:lnTo>
                      <a:pt x="39337" y="79773"/>
                    </a:lnTo>
                    <a:lnTo>
                      <a:pt x="39042" y="79895"/>
                    </a:lnTo>
                    <a:lnTo>
                      <a:pt x="38744" y="80014"/>
                    </a:lnTo>
                    <a:lnTo>
                      <a:pt x="38444" y="80136"/>
                    </a:lnTo>
                    <a:lnTo>
                      <a:pt x="38149" y="80255"/>
                    </a:lnTo>
                    <a:lnTo>
                      <a:pt x="37851" y="80377"/>
                    </a:lnTo>
                    <a:lnTo>
                      <a:pt x="37555" y="80500"/>
                    </a:lnTo>
                    <a:lnTo>
                      <a:pt x="37257" y="80619"/>
                    </a:lnTo>
                    <a:lnTo>
                      <a:pt x="34578" y="81709"/>
                    </a:lnTo>
                    <a:lnTo>
                      <a:pt x="36774" y="81757"/>
                    </a:lnTo>
                    <a:lnTo>
                      <a:pt x="37027" y="81771"/>
                    </a:lnTo>
                    <a:lnTo>
                      <a:pt x="37271" y="81796"/>
                    </a:lnTo>
                    <a:lnTo>
                      <a:pt x="37506" y="81825"/>
                    </a:lnTo>
                    <a:lnTo>
                      <a:pt x="37732" y="81865"/>
                    </a:lnTo>
                    <a:lnTo>
                      <a:pt x="37947" y="81915"/>
                    </a:lnTo>
                    <a:lnTo>
                      <a:pt x="38149" y="81976"/>
                    </a:lnTo>
                    <a:lnTo>
                      <a:pt x="38344" y="82045"/>
                    </a:lnTo>
                    <a:lnTo>
                      <a:pt x="38524" y="82124"/>
                    </a:lnTo>
                    <a:lnTo>
                      <a:pt x="38693" y="82214"/>
                    </a:lnTo>
                    <a:lnTo>
                      <a:pt x="38852" y="82314"/>
                    </a:lnTo>
                    <a:lnTo>
                      <a:pt x="38995" y="82426"/>
                    </a:lnTo>
                    <a:lnTo>
                      <a:pt x="39133" y="82549"/>
                    </a:lnTo>
                    <a:lnTo>
                      <a:pt x="39254" y="82685"/>
                    </a:lnTo>
                    <a:lnTo>
                      <a:pt x="39370" y="82836"/>
                    </a:lnTo>
                    <a:lnTo>
                      <a:pt x="39603" y="83211"/>
                    </a:lnTo>
                    <a:lnTo>
                      <a:pt x="40169" y="83193"/>
                    </a:lnTo>
                    <a:lnTo>
                      <a:pt x="40518" y="83132"/>
                    </a:lnTo>
                    <a:lnTo>
                      <a:pt x="40860" y="83024"/>
                    </a:lnTo>
                    <a:lnTo>
                      <a:pt x="41185" y="82873"/>
                    </a:lnTo>
                    <a:lnTo>
                      <a:pt x="41274" y="82812"/>
                    </a:lnTo>
                    <a:lnTo>
                      <a:pt x="41209" y="83056"/>
                    </a:lnTo>
                    <a:lnTo>
                      <a:pt x="41130" y="83344"/>
                    </a:lnTo>
                    <a:lnTo>
                      <a:pt x="41051" y="83625"/>
                    </a:lnTo>
                    <a:lnTo>
                      <a:pt x="40969" y="83899"/>
                    </a:lnTo>
                    <a:lnTo>
                      <a:pt x="40889" y="84164"/>
                    </a:lnTo>
                    <a:lnTo>
                      <a:pt x="40810" y="84421"/>
                    </a:lnTo>
                    <a:lnTo>
                      <a:pt x="40730" y="84672"/>
                    </a:lnTo>
                    <a:lnTo>
                      <a:pt x="40651" y="84914"/>
                    </a:lnTo>
                    <a:lnTo>
                      <a:pt x="40572" y="85147"/>
                    </a:lnTo>
                    <a:lnTo>
                      <a:pt x="40493" y="85375"/>
                    </a:lnTo>
                    <a:lnTo>
                      <a:pt x="40414" y="85595"/>
                    </a:lnTo>
                    <a:lnTo>
                      <a:pt x="40357" y="85749"/>
                    </a:lnTo>
                    <a:lnTo>
                      <a:pt x="40190" y="85958"/>
                    </a:lnTo>
                    <a:lnTo>
                      <a:pt x="39990" y="86187"/>
                    </a:lnTo>
                    <a:lnTo>
                      <a:pt x="39791" y="86393"/>
                    </a:lnTo>
                    <a:lnTo>
                      <a:pt x="39597" y="86574"/>
                    </a:lnTo>
                    <a:lnTo>
                      <a:pt x="39405" y="86735"/>
                    </a:lnTo>
                    <a:lnTo>
                      <a:pt x="39215" y="86868"/>
                    </a:lnTo>
                    <a:lnTo>
                      <a:pt x="39031" y="86984"/>
                    </a:lnTo>
                    <a:lnTo>
                      <a:pt x="38852" y="87074"/>
                    </a:lnTo>
                    <a:lnTo>
                      <a:pt x="38671" y="87145"/>
                    </a:lnTo>
                    <a:lnTo>
                      <a:pt x="38499" y="87196"/>
                    </a:lnTo>
                    <a:lnTo>
                      <a:pt x="38326" y="87229"/>
                    </a:lnTo>
                    <a:lnTo>
                      <a:pt x="38157" y="87243"/>
                    </a:lnTo>
                    <a:lnTo>
                      <a:pt x="37991" y="87235"/>
                    </a:lnTo>
                    <a:lnTo>
                      <a:pt x="37818" y="87214"/>
                    </a:lnTo>
                    <a:lnTo>
                      <a:pt x="37645" y="87171"/>
                    </a:lnTo>
                    <a:lnTo>
                      <a:pt x="37376" y="87078"/>
                    </a:lnTo>
                    <a:lnTo>
                      <a:pt x="36882" y="87110"/>
                    </a:lnTo>
                    <a:lnTo>
                      <a:pt x="36493" y="87123"/>
                    </a:lnTo>
                    <a:lnTo>
                      <a:pt x="36115" y="87127"/>
                    </a:lnTo>
                    <a:lnTo>
                      <a:pt x="35752" y="87117"/>
                    </a:lnTo>
                    <a:lnTo>
                      <a:pt x="35399" y="87096"/>
                    </a:lnTo>
                    <a:lnTo>
                      <a:pt x="35057" y="87063"/>
                    </a:lnTo>
                    <a:lnTo>
                      <a:pt x="34729" y="87019"/>
                    </a:lnTo>
                    <a:lnTo>
                      <a:pt x="34409" y="86966"/>
                    </a:lnTo>
                    <a:lnTo>
                      <a:pt x="34103" y="86905"/>
                    </a:lnTo>
                    <a:lnTo>
                      <a:pt x="33801" y="86833"/>
                    </a:lnTo>
                    <a:lnTo>
                      <a:pt x="33513" y="86750"/>
                    </a:lnTo>
                    <a:lnTo>
                      <a:pt x="33228" y="86664"/>
                    </a:lnTo>
                    <a:lnTo>
                      <a:pt x="32955" y="86566"/>
                    </a:lnTo>
                    <a:lnTo>
                      <a:pt x="32688" y="86462"/>
                    </a:lnTo>
                    <a:lnTo>
                      <a:pt x="32426" y="86350"/>
                    </a:lnTo>
                    <a:lnTo>
                      <a:pt x="32253" y="86271"/>
                    </a:lnTo>
                    <a:lnTo>
                      <a:pt x="32037" y="86005"/>
                    </a:lnTo>
                    <a:lnTo>
                      <a:pt x="31749" y="85695"/>
                    </a:lnTo>
                    <a:lnTo>
                      <a:pt x="31454" y="85414"/>
                    </a:lnTo>
                    <a:lnTo>
                      <a:pt x="31148" y="85169"/>
                    </a:lnTo>
                    <a:lnTo>
                      <a:pt x="30834" y="84957"/>
                    </a:lnTo>
                    <a:lnTo>
                      <a:pt x="30506" y="84784"/>
                    </a:lnTo>
                    <a:lnTo>
                      <a:pt x="30171" y="84647"/>
                    </a:lnTo>
                    <a:lnTo>
                      <a:pt x="29830" y="84551"/>
                    </a:lnTo>
                    <a:lnTo>
                      <a:pt x="29480" y="84492"/>
                    </a:lnTo>
                    <a:lnTo>
                      <a:pt x="29125" y="84474"/>
                    </a:lnTo>
                    <a:lnTo>
                      <a:pt x="28764" y="84500"/>
                    </a:lnTo>
                    <a:lnTo>
                      <a:pt x="28401" y="84565"/>
                    </a:lnTo>
                    <a:lnTo>
                      <a:pt x="28040" y="84665"/>
                    </a:lnTo>
                    <a:lnTo>
                      <a:pt x="27677" y="84810"/>
                    </a:lnTo>
                    <a:lnTo>
                      <a:pt x="27310" y="84989"/>
                    </a:lnTo>
                    <a:lnTo>
                      <a:pt x="27112" y="85112"/>
                    </a:lnTo>
                    <a:lnTo>
                      <a:pt x="27018" y="85079"/>
                    </a:lnTo>
                    <a:lnTo>
                      <a:pt x="26723" y="85057"/>
                    </a:lnTo>
                    <a:lnTo>
                      <a:pt x="26447" y="85122"/>
                    </a:lnTo>
                    <a:lnTo>
                      <a:pt x="26211" y="85252"/>
                    </a:lnTo>
                    <a:lnTo>
                      <a:pt x="26017" y="85410"/>
                    </a:lnTo>
                    <a:lnTo>
                      <a:pt x="25838" y="85587"/>
                    </a:lnTo>
                    <a:lnTo>
                      <a:pt x="25654" y="85774"/>
                    </a:lnTo>
                    <a:lnTo>
                      <a:pt x="25032" y="86372"/>
                    </a:lnTo>
                    <a:lnTo>
                      <a:pt x="25676" y="86703"/>
                    </a:lnTo>
                    <a:lnTo>
                      <a:pt x="25769" y="86753"/>
                    </a:lnTo>
                    <a:lnTo>
                      <a:pt x="25819" y="86790"/>
                    </a:lnTo>
                    <a:lnTo>
                      <a:pt x="25848" y="86811"/>
                    </a:lnTo>
                    <a:lnTo>
                      <a:pt x="25878" y="86836"/>
                    </a:lnTo>
                    <a:lnTo>
                      <a:pt x="25921" y="86886"/>
                    </a:lnTo>
                    <a:lnTo>
                      <a:pt x="25989" y="86958"/>
                    </a:lnTo>
                    <a:lnTo>
                      <a:pt x="26168" y="87127"/>
                    </a:lnTo>
                    <a:lnTo>
                      <a:pt x="26507" y="87186"/>
                    </a:lnTo>
                    <a:lnTo>
                      <a:pt x="26752" y="87239"/>
                    </a:lnTo>
                    <a:lnTo>
                      <a:pt x="27018" y="87308"/>
                    </a:lnTo>
                    <a:lnTo>
                      <a:pt x="27065" y="87318"/>
                    </a:lnTo>
                    <a:lnTo>
                      <a:pt x="27036" y="87333"/>
                    </a:lnTo>
                    <a:lnTo>
                      <a:pt x="26705" y="87473"/>
                    </a:lnTo>
                    <a:lnTo>
                      <a:pt x="26421" y="87614"/>
                    </a:lnTo>
                    <a:lnTo>
                      <a:pt x="26176" y="87751"/>
                    </a:lnTo>
                    <a:lnTo>
                      <a:pt x="25968" y="87887"/>
                    </a:lnTo>
                    <a:lnTo>
                      <a:pt x="25787" y="88032"/>
                    </a:lnTo>
                    <a:lnTo>
                      <a:pt x="25636" y="88179"/>
                    </a:lnTo>
                    <a:lnTo>
                      <a:pt x="25517" y="88344"/>
                    </a:lnTo>
                    <a:lnTo>
                      <a:pt x="25430" y="88517"/>
                    </a:lnTo>
                    <a:lnTo>
                      <a:pt x="25377" y="88693"/>
                    </a:lnTo>
                    <a:lnTo>
                      <a:pt x="25356" y="88870"/>
                    </a:lnTo>
                    <a:lnTo>
                      <a:pt x="25356" y="89032"/>
                    </a:lnTo>
                    <a:lnTo>
                      <a:pt x="25359" y="89068"/>
                    </a:lnTo>
                    <a:lnTo>
                      <a:pt x="25283" y="89123"/>
                    </a:lnTo>
                    <a:lnTo>
                      <a:pt x="25146" y="89234"/>
                    </a:lnTo>
                    <a:lnTo>
                      <a:pt x="25006" y="89352"/>
                    </a:lnTo>
                    <a:lnTo>
                      <a:pt x="24876" y="89478"/>
                    </a:lnTo>
                    <a:lnTo>
                      <a:pt x="24750" y="89619"/>
                    </a:lnTo>
                    <a:lnTo>
                      <a:pt x="24632" y="89770"/>
                    </a:lnTo>
                    <a:lnTo>
                      <a:pt x="24520" y="89931"/>
                    </a:lnTo>
                    <a:lnTo>
                      <a:pt x="24426" y="90108"/>
                    </a:lnTo>
                    <a:lnTo>
                      <a:pt x="24339" y="90300"/>
                    </a:lnTo>
                    <a:lnTo>
                      <a:pt x="24271" y="90500"/>
                    </a:lnTo>
                    <a:lnTo>
                      <a:pt x="24221" y="90716"/>
                    </a:lnTo>
                    <a:lnTo>
                      <a:pt x="24185" y="90944"/>
                    </a:lnTo>
                    <a:lnTo>
                      <a:pt x="24167" y="91189"/>
                    </a:lnTo>
                    <a:lnTo>
                      <a:pt x="24167" y="91444"/>
                    </a:lnTo>
                    <a:lnTo>
                      <a:pt x="24265" y="92884"/>
                    </a:lnTo>
                    <a:lnTo>
                      <a:pt x="25107" y="91599"/>
                    </a:lnTo>
                    <a:lnTo>
                      <a:pt x="25287" y="91372"/>
                    </a:lnTo>
                    <a:lnTo>
                      <a:pt x="25452" y="91199"/>
                    </a:lnTo>
                    <a:lnTo>
                      <a:pt x="25607" y="91081"/>
                    </a:lnTo>
                    <a:lnTo>
                      <a:pt x="25737" y="91012"/>
                    </a:lnTo>
                    <a:lnTo>
                      <a:pt x="25852" y="90983"/>
                    </a:lnTo>
                    <a:lnTo>
                      <a:pt x="25952" y="90979"/>
                    </a:lnTo>
                    <a:lnTo>
                      <a:pt x="26086" y="91009"/>
                    </a:lnTo>
                    <a:lnTo>
                      <a:pt x="26262" y="91069"/>
                    </a:lnTo>
                    <a:lnTo>
                      <a:pt x="26474" y="91128"/>
                    </a:lnTo>
                    <a:lnTo>
                      <a:pt x="26686" y="91171"/>
                    </a:lnTo>
                    <a:lnTo>
                      <a:pt x="26900" y="91203"/>
                    </a:lnTo>
                    <a:lnTo>
                      <a:pt x="27112" y="91217"/>
                    </a:lnTo>
                    <a:lnTo>
                      <a:pt x="27324" y="91221"/>
                    </a:lnTo>
                    <a:lnTo>
                      <a:pt x="27536" y="91207"/>
                    </a:lnTo>
                    <a:lnTo>
                      <a:pt x="27750" y="91181"/>
                    </a:lnTo>
                    <a:lnTo>
                      <a:pt x="27962" y="91138"/>
                    </a:lnTo>
                    <a:lnTo>
                      <a:pt x="28174" y="91081"/>
                    </a:lnTo>
                    <a:lnTo>
                      <a:pt x="28383" y="91012"/>
                    </a:lnTo>
                    <a:lnTo>
                      <a:pt x="28591" y="90930"/>
                    </a:lnTo>
                    <a:lnTo>
                      <a:pt x="28797" y="90832"/>
                    </a:lnTo>
                    <a:lnTo>
                      <a:pt x="29001" y="90724"/>
                    </a:lnTo>
                    <a:lnTo>
                      <a:pt x="29207" y="90602"/>
                    </a:lnTo>
                    <a:lnTo>
                      <a:pt x="29319" y="90526"/>
                    </a:lnTo>
                    <a:lnTo>
                      <a:pt x="29755" y="90475"/>
                    </a:lnTo>
                    <a:lnTo>
                      <a:pt x="29927" y="90457"/>
                    </a:lnTo>
                    <a:lnTo>
                      <a:pt x="30106" y="90436"/>
                    </a:lnTo>
                    <a:lnTo>
                      <a:pt x="30283" y="90414"/>
                    </a:lnTo>
                    <a:lnTo>
                      <a:pt x="30456" y="90396"/>
                    </a:lnTo>
                    <a:lnTo>
                      <a:pt x="30632" y="90375"/>
                    </a:lnTo>
                    <a:lnTo>
                      <a:pt x="30813" y="90357"/>
                    </a:lnTo>
                    <a:lnTo>
                      <a:pt x="31148" y="90318"/>
                    </a:lnTo>
                    <a:lnTo>
                      <a:pt x="31335" y="90296"/>
                    </a:lnTo>
                    <a:lnTo>
                      <a:pt x="31317" y="90332"/>
                    </a:lnTo>
                    <a:lnTo>
                      <a:pt x="31237" y="90504"/>
                    </a:lnTo>
                    <a:lnTo>
                      <a:pt x="31075" y="90846"/>
                    </a:lnTo>
                    <a:lnTo>
                      <a:pt x="31018" y="90969"/>
                    </a:lnTo>
                    <a:lnTo>
                      <a:pt x="30917" y="91087"/>
                    </a:lnTo>
                    <a:lnTo>
                      <a:pt x="30787" y="91257"/>
                    </a:lnTo>
                    <a:lnTo>
                      <a:pt x="30669" y="91426"/>
                    </a:lnTo>
                    <a:lnTo>
                      <a:pt x="30564" y="91595"/>
                    </a:lnTo>
                    <a:lnTo>
                      <a:pt x="30475" y="91772"/>
                    </a:lnTo>
                    <a:lnTo>
                      <a:pt x="30395" y="91948"/>
                    </a:lnTo>
                    <a:lnTo>
                      <a:pt x="30330" y="92125"/>
                    </a:lnTo>
                    <a:lnTo>
                      <a:pt x="30279" y="92308"/>
                    </a:lnTo>
                    <a:lnTo>
                      <a:pt x="30247" y="92492"/>
                    </a:lnTo>
                    <a:lnTo>
                      <a:pt x="30226" y="92675"/>
                    </a:lnTo>
                    <a:lnTo>
                      <a:pt x="30222" y="92859"/>
                    </a:lnTo>
                    <a:lnTo>
                      <a:pt x="30234" y="93043"/>
                    </a:lnTo>
                    <a:lnTo>
                      <a:pt x="30258" y="93226"/>
                    </a:lnTo>
                    <a:lnTo>
                      <a:pt x="30298" y="93406"/>
                    </a:lnTo>
                    <a:lnTo>
                      <a:pt x="30356" y="93587"/>
                    </a:lnTo>
                    <a:lnTo>
                      <a:pt x="30734" y="94566"/>
                    </a:lnTo>
                    <a:lnTo>
                      <a:pt x="31209" y="93669"/>
                    </a:lnTo>
                    <a:lnTo>
                      <a:pt x="31270" y="93575"/>
                    </a:lnTo>
                    <a:lnTo>
                      <a:pt x="31331" y="93500"/>
                    </a:lnTo>
                    <a:lnTo>
                      <a:pt x="31392" y="93446"/>
                    </a:lnTo>
                    <a:lnTo>
                      <a:pt x="31457" y="93406"/>
                    </a:lnTo>
                    <a:lnTo>
                      <a:pt x="31540" y="93377"/>
                    </a:lnTo>
                    <a:lnTo>
                      <a:pt x="31651" y="93359"/>
                    </a:lnTo>
                    <a:lnTo>
                      <a:pt x="31799" y="93363"/>
                    </a:lnTo>
                    <a:lnTo>
                      <a:pt x="32137" y="93424"/>
                    </a:lnTo>
                    <a:lnTo>
                      <a:pt x="32516" y="93467"/>
                    </a:lnTo>
                    <a:lnTo>
                      <a:pt x="32886" y="93489"/>
                    </a:lnTo>
                    <a:lnTo>
                      <a:pt x="33250" y="93489"/>
                    </a:lnTo>
                    <a:lnTo>
                      <a:pt x="33610" y="93463"/>
                    </a:lnTo>
                    <a:lnTo>
                      <a:pt x="33962" y="93416"/>
                    </a:lnTo>
                    <a:lnTo>
                      <a:pt x="34308" y="93352"/>
                    </a:lnTo>
                    <a:lnTo>
                      <a:pt x="34651" y="93265"/>
                    </a:lnTo>
                    <a:lnTo>
                      <a:pt x="34982" y="93161"/>
                    </a:lnTo>
                    <a:lnTo>
                      <a:pt x="35308" y="93039"/>
                    </a:lnTo>
                    <a:lnTo>
                      <a:pt x="35630" y="92898"/>
                    </a:lnTo>
                    <a:lnTo>
                      <a:pt x="35946" y="92747"/>
                    </a:lnTo>
                    <a:lnTo>
                      <a:pt x="36256" y="92578"/>
                    </a:lnTo>
                    <a:lnTo>
                      <a:pt x="36523" y="92416"/>
                    </a:lnTo>
                    <a:lnTo>
                      <a:pt x="36666" y="92704"/>
                    </a:lnTo>
                    <a:lnTo>
                      <a:pt x="36911" y="92996"/>
                    </a:lnTo>
                    <a:lnTo>
                      <a:pt x="37188" y="93251"/>
                    </a:lnTo>
                    <a:lnTo>
                      <a:pt x="37484" y="93485"/>
                    </a:lnTo>
                    <a:lnTo>
                      <a:pt x="37768" y="93701"/>
                    </a:lnTo>
                    <a:lnTo>
                      <a:pt x="37865" y="93777"/>
                    </a:lnTo>
                    <a:lnTo>
                      <a:pt x="37861" y="93795"/>
                    </a:lnTo>
                    <a:lnTo>
                      <a:pt x="37814" y="94054"/>
                    </a:lnTo>
                    <a:lnTo>
                      <a:pt x="37775" y="94352"/>
                    </a:lnTo>
                    <a:lnTo>
                      <a:pt x="37768" y="94684"/>
                    </a:lnTo>
                    <a:lnTo>
                      <a:pt x="37826" y="95041"/>
                    </a:lnTo>
                    <a:lnTo>
                      <a:pt x="37980" y="95400"/>
                    </a:lnTo>
                    <a:lnTo>
                      <a:pt x="38250" y="95739"/>
                    </a:lnTo>
                    <a:lnTo>
                      <a:pt x="39093" y="96397"/>
                    </a:lnTo>
                    <a:lnTo>
                      <a:pt x="39297" y="95563"/>
                    </a:lnTo>
                    <a:lnTo>
                      <a:pt x="39359" y="95321"/>
                    </a:lnTo>
                    <a:lnTo>
                      <a:pt x="39423" y="95080"/>
                    </a:lnTo>
                    <a:lnTo>
                      <a:pt x="39507" y="94843"/>
                    </a:lnTo>
                    <a:lnTo>
                      <a:pt x="39615" y="94597"/>
                    </a:lnTo>
                    <a:lnTo>
                      <a:pt x="39755" y="94346"/>
                    </a:lnTo>
                    <a:lnTo>
                      <a:pt x="39943" y="94083"/>
                    </a:lnTo>
                    <a:lnTo>
                      <a:pt x="40212" y="93777"/>
                    </a:lnTo>
                    <a:lnTo>
                      <a:pt x="40418" y="93493"/>
                    </a:lnTo>
                    <a:lnTo>
                      <a:pt x="40594" y="93216"/>
                    </a:lnTo>
                    <a:lnTo>
                      <a:pt x="40745" y="92935"/>
                    </a:lnTo>
                    <a:lnTo>
                      <a:pt x="40875" y="92653"/>
                    </a:lnTo>
                    <a:lnTo>
                      <a:pt x="40983" y="92372"/>
                    </a:lnTo>
                    <a:lnTo>
                      <a:pt x="41073" y="92096"/>
                    </a:lnTo>
                    <a:lnTo>
                      <a:pt x="41144" y="91819"/>
                    </a:lnTo>
                    <a:lnTo>
                      <a:pt x="41203" y="91544"/>
                    </a:lnTo>
                    <a:lnTo>
                      <a:pt x="41250" y="91275"/>
                    </a:lnTo>
                    <a:lnTo>
                      <a:pt x="41285" y="91005"/>
                    </a:lnTo>
                    <a:lnTo>
                      <a:pt x="41314" y="90742"/>
                    </a:lnTo>
                    <a:lnTo>
                      <a:pt x="41338" y="90479"/>
                    </a:lnTo>
                    <a:lnTo>
                      <a:pt x="41361" y="90216"/>
                    </a:lnTo>
                    <a:lnTo>
                      <a:pt x="41383" y="89961"/>
                    </a:lnTo>
                    <a:lnTo>
                      <a:pt x="41405" y="89709"/>
                    </a:lnTo>
                    <a:lnTo>
                      <a:pt x="41407" y="89662"/>
                    </a:lnTo>
                    <a:lnTo>
                      <a:pt x="41623" y="89539"/>
                    </a:lnTo>
                    <a:lnTo>
                      <a:pt x="41991" y="89349"/>
                    </a:lnTo>
                    <a:lnTo>
                      <a:pt x="42337" y="89183"/>
                    </a:lnTo>
                    <a:lnTo>
                      <a:pt x="42660" y="89039"/>
                    </a:lnTo>
                    <a:lnTo>
                      <a:pt x="42959" y="88921"/>
                    </a:lnTo>
                    <a:lnTo>
                      <a:pt x="43240" y="88820"/>
                    </a:lnTo>
                    <a:lnTo>
                      <a:pt x="43499" y="88740"/>
                    </a:lnTo>
                    <a:lnTo>
                      <a:pt x="43740" y="88679"/>
                    </a:lnTo>
                    <a:lnTo>
                      <a:pt x="43963" y="88632"/>
                    </a:lnTo>
                    <a:lnTo>
                      <a:pt x="44172" y="88601"/>
                    </a:lnTo>
                    <a:lnTo>
                      <a:pt x="44366" y="88579"/>
                    </a:lnTo>
                    <a:lnTo>
                      <a:pt x="44547" y="88571"/>
                    </a:lnTo>
                    <a:lnTo>
                      <a:pt x="44715" y="88568"/>
                    </a:lnTo>
                    <a:lnTo>
                      <a:pt x="44874" y="88579"/>
                    </a:lnTo>
                    <a:lnTo>
                      <a:pt x="45029" y="88589"/>
                    </a:lnTo>
                    <a:lnTo>
                      <a:pt x="45173" y="88611"/>
                    </a:lnTo>
                    <a:lnTo>
                      <a:pt x="45317" y="88632"/>
                    </a:lnTo>
                    <a:lnTo>
                      <a:pt x="45457" y="88662"/>
                    </a:lnTo>
                    <a:lnTo>
                      <a:pt x="45598" y="88687"/>
                    </a:lnTo>
                    <a:lnTo>
                      <a:pt x="45735" y="88715"/>
                    </a:lnTo>
                    <a:lnTo>
                      <a:pt x="45879" y="88744"/>
                    </a:lnTo>
                    <a:lnTo>
                      <a:pt x="46022" y="88766"/>
                    </a:lnTo>
                    <a:lnTo>
                      <a:pt x="46173" y="88783"/>
                    </a:lnTo>
                    <a:lnTo>
                      <a:pt x="46332" y="88799"/>
                    </a:lnTo>
                    <a:lnTo>
                      <a:pt x="46495" y="88799"/>
                    </a:lnTo>
                    <a:lnTo>
                      <a:pt x="46660" y="88787"/>
                    </a:lnTo>
                    <a:lnTo>
                      <a:pt x="46833" y="88762"/>
                    </a:lnTo>
                    <a:lnTo>
                      <a:pt x="47009" y="88722"/>
                    </a:lnTo>
                    <a:lnTo>
                      <a:pt x="47193" y="88665"/>
                    </a:lnTo>
                    <a:lnTo>
                      <a:pt x="47380" y="88593"/>
                    </a:lnTo>
                    <a:lnTo>
                      <a:pt x="47570" y="88499"/>
                    </a:lnTo>
                    <a:lnTo>
                      <a:pt x="48122" y="88183"/>
                    </a:lnTo>
                    <a:lnTo>
                      <a:pt x="47823" y="87710"/>
                    </a:lnTo>
                    <a:lnTo>
                      <a:pt x="47762" y="87600"/>
                    </a:lnTo>
                    <a:lnTo>
                      <a:pt x="47704" y="87484"/>
                    </a:lnTo>
                    <a:lnTo>
                      <a:pt x="47656" y="87365"/>
                    </a:lnTo>
                    <a:lnTo>
                      <a:pt x="47610" y="87239"/>
                    </a:lnTo>
                    <a:lnTo>
                      <a:pt x="47570" y="87110"/>
                    </a:lnTo>
                    <a:lnTo>
                      <a:pt x="47539" y="86976"/>
                    </a:lnTo>
                    <a:lnTo>
                      <a:pt x="47509" y="86839"/>
                    </a:lnTo>
                    <a:lnTo>
                      <a:pt x="47480" y="86696"/>
                    </a:lnTo>
                    <a:lnTo>
                      <a:pt x="47462" y="86552"/>
                    </a:lnTo>
                    <a:lnTo>
                      <a:pt x="47444" y="86401"/>
                    </a:lnTo>
                    <a:lnTo>
                      <a:pt x="47431" y="86250"/>
                    </a:lnTo>
                    <a:lnTo>
                      <a:pt x="47415" y="86095"/>
                    </a:lnTo>
                    <a:lnTo>
                      <a:pt x="47413" y="86034"/>
                    </a:lnTo>
                    <a:lnTo>
                      <a:pt x="47521" y="86036"/>
                    </a:lnTo>
                    <a:lnTo>
                      <a:pt x="47768" y="86069"/>
                    </a:lnTo>
                    <a:lnTo>
                      <a:pt x="48017" y="86116"/>
                    </a:lnTo>
                    <a:lnTo>
                      <a:pt x="48265" y="86177"/>
                    </a:lnTo>
                    <a:lnTo>
                      <a:pt x="48510" y="86256"/>
                    </a:lnTo>
                    <a:lnTo>
                      <a:pt x="48751" y="86354"/>
                    </a:lnTo>
                    <a:lnTo>
                      <a:pt x="48996" y="86466"/>
                    </a:lnTo>
                    <a:lnTo>
                      <a:pt x="49234" y="86595"/>
                    </a:lnTo>
                    <a:lnTo>
                      <a:pt x="49475" y="86742"/>
                    </a:lnTo>
                    <a:lnTo>
                      <a:pt x="49713" y="86905"/>
                    </a:lnTo>
                    <a:lnTo>
                      <a:pt x="49950" y="87084"/>
                    </a:lnTo>
                    <a:lnTo>
                      <a:pt x="50188" y="87282"/>
                    </a:lnTo>
                    <a:lnTo>
                      <a:pt x="50421" y="87502"/>
                    </a:lnTo>
                    <a:lnTo>
                      <a:pt x="50656" y="87736"/>
                    </a:lnTo>
                    <a:lnTo>
                      <a:pt x="51174" y="88298"/>
                    </a:lnTo>
                    <a:lnTo>
                      <a:pt x="51642" y="87837"/>
                    </a:lnTo>
                    <a:lnTo>
                      <a:pt x="51808" y="87657"/>
                    </a:lnTo>
                    <a:lnTo>
                      <a:pt x="51959" y="87473"/>
                    </a:lnTo>
                    <a:lnTo>
                      <a:pt x="52099" y="87286"/>
                    </a:lnTo>
                    <a:lnTo>
                      <a:pt x="52225" y="87096"/>
                    </a:lnTo>
                    <a:lnTo>
                      <a:pt x="52340" y="86898"/>
                    </a:lnTo>
                    <a:lnTo>
                      <a:pt x="52442" y="86699"/>
                    </a:lnTo>
                    <a:lnTo>
                      <a:pt x="52528" y="86494"/>
                    </a:lnTo>
                    <a:lnTo>
                      <a:pt x="52600" y="86289"/>
                    </a:lnTo>
                    <a:lnTo>
                      <a:pt x="52660" y="86077"/>
                    </a:lnTo>
                    <a:lnTo>
                      <a:pt x="52703" y="85864"/>
                    </a:lnTo>
                    <a:lnTo>
                      <a:pt x="52715" y="85789"/>
                    </a:lnTo>
                    <a:lnTo>
                      <a:pt x="52813" y="85903"/>
                    </a:lnTo>
                    <a:lnTo>
                      <a:pt x="52935" y="86058"/>
                    </a:lnTo>
                    <a:lnTo>
                      <a:pt x="53046" y="86213"/>
                    </a:lnTo>
                    <a:lnTo>
                      <a:pt x="53151" y="86364"/>
                    </a:lnTo>
                    <a:lnTo>
                      <a:pt x="53245" y="86515"/>
                    </a:lnTo>
                    <a:lnTo>
                      <a:pt x="53327" y="86666"/>
                    </a:lnTo>
                    <a:lnTo>
                      <a:pt x="53400" y="86815"/>
                    </a:lnTo>
                    <a:lnTo>
                      <a:pt x="53460" y="86962"/>
                    </a:lnTo>
                    <a:lnTo>
                      <a:pt x="53514" y="87106"/>
                    </a:lnTo>
                    <a:lnTo>
                      <a:pt x="53557" y="87251"/>
                    </a:lnTo>
                    <a:lnTo>
                      <a:pt x="53590" y="87394"/>
                    </a:lnTo>
                    <a:lnTo>
                      <a:pt x="53841" y="88860"/>
                    </a:lnTo>
                    <a:lnTo>
                      <a:pt x="54468" y="87427"/>
                    </a:lnTo>
                    <a:lnTo>
                      <a:pt x="54554" y="87200"/>
                    </a:lnTo>
                    <a:lnTo>
                      <a:pt x="54626" y="86970"/>
                    </a:lnTo>
                    <a:lnTo>
                      <a:pt x="54685" y="86735"/>
                    </a:lnTo>
                    <a:lnTo>
                      <a:pt x="54728" y="86501"/>
                    </a:lnTo>
                    <a:lnTo>
                      <a:pt x="54756" y="86260"/>
                    </a:lnTo>
                    <a:lnTo>
                      <a:pt x="54771" y="86022"/>
                    </a:lnTo>
                    <a:lnTo>
                      <a:pt x="54771" y="85777"/>
                    </a:lnTo>
                    <a:lnTo>
                      <a:pt x="54760" y="85533"/>
                    </a:lnTo>
                    <a:lnTo>
                      <a:pt x="54734" y="85285"/>
                    </a:lnTo>
                    <a:lnTo>
                      <a:pt x="54695" y="85036"/>
                    </a:lnTo>
                    <a:lnTo>
                      <a:pt x="54642" y="84788"/>
                    </a:lnTo>
                    <a:lnTo>
                      <a:pt x="54573" y="84535"/>
                    </a:lnTo>
                    <a:lnTo>
                      <a:pt x="54493" y="84284"/>
                    </a:lnTo>
                    <a:lnTo>
                      <a:pt x="54428" y="84107"/>
                    </a:lnTo>
                    <a:lnTo>
                      <a:pt x="54436" y="84104"/>
                    </a:lnTo>
                    <a:lnTo>
                      <a:pt x="54746" y="83909"/>
                    </a:lnTo>
                    <a:lnTo>
                      <a:pt x="55044" y="83697"/>
                    </a:lnTo>
                    <a:lnTo>
                      <a:pt x="55325" y="83463"/>
                    </a:lnTo>
                    <a:lnTo>
                      <a:pt x="55592" y="83203"/>
                    </a:lnTo>
                    <a:lnTo>
                      <a:pt x="55833" y="82912"/>
                    </a:lnTo>
                    <a:lnTo>
                      <a:pt x="56049" y="82592"/>
                    </a:lnTo>
                    <a:lnTo>
                      <a:pt x="56056" y="82577"/>
                    </a:lnTo>
                    <a:lnTo>
                      <a:pt x="56110" y="82599"/>
                    </a:lnTo>
                    <a:lnTo>
                      <a:pt x="56423" y="82761"/>
                    </a:lnTo>
                    <a:lnTo>
                      <a:pt x="56683" y="82944"/>
                    </a:lnTo>
                    <a:lnTo>
                      <a:pt x="56895" y="83150"/>
                    </a:lnTo>
                    <a:lnTo>
                      <a:pt x="57060" y="83373"/>
                    </a:lnTo>
                    <a:lnTo>
                      <a:pt x="57187" y="83621"/>
                    </a:lnTo>
                    <a:lnTo>
                      <a:pt x="57273" y="83895"/>
                    </a:lnTo>
                    <a:lnTo>
                      <a:pt x="57456" y="85100"/>
                    </a:lnTo>
                    <a:lnTo>
                      <a:pt x="58188" y="84241"/>
                    </a:lnTo>
                    <a:lnTo>
                      <a:pt x="58342" y="84029"/>
                    </a:lnTo>
                    <a:lnTo>
                      <a:pt x="58474" y="83813"/>
                    </a:lnTo>
                    <a:lnTo>
                      <a:pt x="58586" y="83593"/>
                    </a:lnTo>
                    <a:lnTo>
                      <a:pt x="58676" y="83362"/>
                    </a:lnTo>
                    <a:lnTo>
                      <a:pt x="58741" y="83128"/>
                    </a:lnTo>
                    <a:lnTo>
                      <a:pt x="58784" y="82894"/>
                    </a:lnTo>
                    <a:lnTo>
                      <a:pt x="58802" y="82653"/>
                    </a:lnTo>
                    <a:lnTo>
                      <a:pt x="58800" y="82408"/>
                    </a:lnTo>
                    <a:lnTo>
                      <a:pt x="58767" y="82167"/>
                    </a:lnTo>
                    <a:lnTo>
                      <a:pt x="58716" y="81922"/>
                    </a:lnTo>
                    <a:lnTo>
                      <a:pt x="58641" y="81680"/>
                    </a:lnTo>
                    <a:lnTo>
                      <a:pt x="58543" y="81440"/>
                    </a:lnTo>
                    <a:lnTo>
                      <a:pt x="58425" y="81199"/>
                    </a:lnTo>
                    <a:lnTo>
                      <a:pt x="58386" y="81130"/>
                    </a:lnTo>
                    <a:lnTo>
                      <a:pt x="58583" y="81036"/>
                    </a:lnTo>
                    <a:lnTo>
                      <a:pt x="58788" y="80942"/>
                    </a:lnTo>
                    <a:lnTo>
                      <a:pt x="58990" y="80850"/>
                    </a:lnTo>
                    <a:lnTo>
                      <a:pt x="59192" y="80752"/>
                    </a:lnTo>
                    <a:lnTo>
                      <a:pt x="59289" y="80705"/>
                    </a:lnTo>
                    <a:lnTo>
                      <a:pt x="59346" y="81011"/>
                    </a:lnTo>
                    <a:lnTo>
                      <a:pt x="59418" y="81353"/>
                    </a:lnTo>
                    <a:lnTo>
                      <a:pt x="59501" y="81692"/>
                    </a:lnTo>
                    <a:lnTo>
                      <a:pt x="59598" y="82027"/>
                    </a:lnTo>
                    <a:lnTo>
                      <a:pt x="59707" y="82357"/>
                    </a:lnTo>
                    <a:lnTo>
                      <a:pt x="59828" y="82685"/>
                    </a:lnTo>
                    <a:lnTo>
                      <a:pt x="59962" y="83006"/>
                    </a:lnTo>
                    <a:lnTo>
                      <a:pt x="60113" y="83322"/>
                    </a:lnTo>
                    <a:lnTo>
                      <a:pt x="60275" y="83636"/>
                    </a:lnTo>
                    <a:lnTo>
                      <a:pt x="60458" y="83938"/>
                    </a:lnTo>
                    <a:lnTo>
                      <a:pt x="60656" y="84237"/>
                    </a:lnTo>
                    <a:lnTo>
                      <a:pt x="60872" y="84529"/>
                    </a:lnTo>
                    <a:lnTo>
                      <a:pt x="61107" y="84813"/>
                    </a:lnTo>
                    <a:lnTo>
                      <a:pt x="61359" y="85086"/>
                    </a:lnTo>
                    <a:lnTo>
                      <a:pt x="61629" y="85353"/>
                    </a:lnTo>
                    <a:lnTo>
                      <a:pt x="61888" y="85579"/>
                    </a:lnTo>
                    <a:lnTo>
                      <a:pt x="62014" y="85746"/>
                    </a:lnTo>
                    <a:lnTo>
                      <a:pt x="62151" y="85936"/>
                    </a:lnTo>
                    <a:lnTo>
                      <a:pt x="62277" y="86123"/>
                    </a:lnTo>
                    <a:lnTo>
                      <a:pt x="62385" y="86307"/>
                    </a:lnTo>
                    <a:lnTo>
                      <a:pt x="62481" y="86487"/>
                    </a:lnTo>
                    <a:lnTo>
                      <a:pt x="62561" y="86666"/>
                    </a:lnTo>
                    <a:lnTo>
                      <a:pt x="62630" y="86843"/>
                    </a:lnTo>
                    <a:lnTo>
                      <a:pt x="62680" y="87016"/>
                    </a:lnTo>
                    <a:lnTo>
                      <a:pt x="62716" y="87182"/>
                    </a:lnTo>
                    <a:lnTo>
                      <a:pt x="62738" y="87351"/>
                    </a:lnTo>
                    <a:lnTo>
                      <a:pt x="62740" y="87513"/>
                    </a:lnTo>
                    <a:lnTo>
                      <a:pt x="62730" y="87675"/>
                    </a:lnTo>
                    <a:lnTo>
                      <a:pt x="62705" y="87837"/>
                    </a:lnTo>
                    <a:lnTo>
                      <a:pt x="62662" y="87999"/>
                    </a:lnTo>
                    <a:lnTo>
                      <a:pt x="62601" y="88165"/>
                    </a:lnTo>
                    <a:lnTo>
                      <a:pt x="62273" y="88838"/>
                    </a:lnTo>
                    <a:lnTo>
                      <a:pt x="63080" y="88960"/>
                    </a:lnTo>
                    <a:lnTo>
                      <a:pt x="63364" y="88989"/>
                    </a:lnTo>
                    <a:lnTo>
                      <a:pt x="63659" y="88993"/>
                    </a:lnTo>
                    <a:lnTo>
                      <a:pt x="63965" y="88964"/>
                    </a:lnTo>
                    <a:lnTo>
                      <a:pt x="64278" y="88891"/>
                    </a:lnTo>
                    <a:lnTo>
                      <a:pt x="64591" y="88773"/>
                    </a:lnTo>
                    <a:lnTo>
                      <a:pt x="64606" y="88762"/>
                    </a:lnTo>
                    <a:lnTo>
                      <a:pt x="64667" y="89180"/>
                    </a:lnTo>
                    <a:lnTo>
                      <a:pt x="64765" y="89684"/>
                    </a:lnTo>
                    <a:lnTo>
                      <a:pt x="64887" y="90163"/>
                    </a:lnTo>
                    <a:lnTo>
                      <a:pt x="65042" y="90612"/>
                    </a:lnTo>
                    <a:lnTo>
                      <a:pt x="65224" y="91034"/>
                    </a:lnTo>
                    <a:lnTo>
                      <a:pt x="65444" y="91422"/>
                    </a:lnTo>
                    <a:lnTo>
                      <a:pt x="65703" y="91776"/>
                    </a:lnTo>
                    <a:lnTo>
                      <a:pt x="65999" y="92085"/>
                    </a:lnTo>
                    <a:lnTo>
                      <a:pt x="66333" y="92351"/>
                    </a:lnTo>
                    <a:lnTo>
                      <a:pt x="66712" y="92571"/>
                    </a:lnTo>
                    <a:lnTo>
                      <a:pt x="67126" y="92733"/>
                    </a:lnTo>
                    <a:lnTo>
                      <a:pt x="67575" y="92841"/>
                    </a:lnTo>
                    <a:lnTo>
                      <a:pt x="68062" y="92894"/>
                    </a:lnTo>
                    <a:lnTo>
                      <a:pt x="68580" y="92888"/>
                    </a:lnTo>
                    <a:lnTo>
                      <a:pt x="69476" y="92790"/>
                    </a:lnTo>
                    <a:lnTo>
                      <a:pt x="69469" y="91631"/>
                    </a:lnTo>
                    <a:lnTo>
                      <a:pt x="69498" y="90969"/>
                    </a:lnTo>
                    <a:lnTo>
                      <a:pt x="69559" y="90422"/>
                    </a:lnTo>
                    <a:lnTo>
                      <a:pt x="69653" y="89990"/>
                    </a:lnTo>
                    <a:lnTo>
                      <a:pt x="69761" y="89670"/>
                    </a:lnTo>
                    <a:lnTo>
                      <a:pt x="69883" y="89456"/>
                    </a:lnTo>
                    <a:lnTo>
                      <a:pt x="69995" y="89335"/>
                    </a:lnTo>
                    <a:lnTo>
                      <a:pt x="70103" y="89270"/>
                    </a:lnTo>
                    <a:lnTo>
                      <a:pt x="70230" y="89244"/>
                    </a:lnTo>
                    <a:lnTo>
                      <a:pt x="70387" y="89252"/>
                    </a:lnTo>
                    <a:lnTo>
                      <a:pt x="70597" y="89302"/>
                    </a:lnTo>
                    <a:lnTo>
                      <a:pt x="70840" y="89403"/>
                    </a:lnTo>
                    <a:lnTo>
                      <a:pt x="71115" y="89554"/>
                    </a:lnTo>
                    <a:lnTo>
                      <a:pt x="71409" y="89741"/>
                    </a:lnTo>
                    <a:lnTo>
                      <a:pt x="71723" y="89965"/>
                    </a:lnTo>
                    <a:lnTo>
                      <a:pt x="72663" y="90695"/>
                    </a:lnTo>
                    <a:lnTo>
                      <a:pt x="72702" y="89694"/>
                    </a:lnTo>
                    <a:lnTo>
                      <a:pt x="72728" y="89496"/>
                    </a:lnTo>
                    <a:lnTo>
                      <a:pt x="72767" y="89317"/>
                    </a:lnTo>
                    <a:lnTo>
                      <a:pt x="72824" y="89144"/>
                    </a:lnTo>
                    <a:lnTo>
                      <a:pt x="72897" y="88985"/>
                    </a:lnTo>
                    <a:lnTo>
                      <a:pt x="72983" y="88834"/>
                    </a:lnTo>
                    <a:lnTo>
                      <a:pt x="73087" y="88693"/>
                    </a:lnTo>
                    <a:lnTo>
                      <a:pt x="73206" y="88560"/>
                    </a:lnTo>
                    <a:lnTo>
                      <a:pt x="73346" y="88430"/>
                    </a:lnTo>
                    <a:lnTo>
                      <a:pt x="73505" y="88312"/>
                    </a:lnTo>
                    <a:lnTo>
                      <a:pt x="73685" y="88201"/>
                    </a:lnTo>
                    <a:lnTo>
                      <a:pt x="73887" y="88096"/>
                    </a:lnTo>
                    <a:lnTo>
                      <a:pt x="74110" y="87999"/>
                    </a:lnTo>
                    <a:lnTo>
                      <a:pt x="74354" y="87912"/>
                    </a:lnTo>
                    <a:lnTo>
                      <a:pt x="74618" y="87834"/>
                    </a:lnTo>
                    <a:lnTo>
                      <a:pt x="74909" y="87765"/>
                    </a:lnTo>
                    <a:lnTo>
                      <a:pt x="75024" y="87743"/>
                    </a:lnTo>
                    <a:lnTo>
                      <a:pt x="75139" y="87747"/>
                    </a:lnTo>
                    <a:lnTo>
                      <a:pt x="75304" y="87779"/>
                    </a:lnTo>
                    <a:lnTo>
                      <a:pt x="75510" y="87844"/>
                    </a:lnTo>
                    <a:lnTo>
                      <a:pt x="75740" y="87945"/>
                    </a:lnTo>
                    <a:lnTo>
                      <a:pt x="75993" y="88075"/>
                    </a:lnTo>
                    <a:lnTo>
                      <a:pt x="76259" y="88230"/>
                    </a:lnTo>
                    <a:lnTo>
                      <a:pt x="76540" y="88413"/>
                    </a:lnTo>
                    <a:lnTo>
                      <a:pt x="76825" y="88618"/>
                    </a:lnTo>
                    <a:lnTo>
                      <a:pt x="77112" y="88842"/>
                    </a:lnTo>
                    <a:lnTo>
                      <a:pt x="77400" y="89079"/>
                    </a:lnTo>
                    <a:lnTo>
                      <a:pt x="77681" y="89335"/>
                    </a:lnTo>
                    <a:lnTo>
                      <a:pt x="77955" y="89598"/>
                    </a:lnTo>
                    <a:lnTo>
                      <a:pt x="78218" y="89867"/>
                    </a:lnTo>
                    <a:lnTo>
                      <a:pt x="78462" y="90145"/>
                    </a:lnTo>
                    <a:lnTo>
                      <a:pt x="78689" y="90422"/>
                    </a:lnTo>
                    <a:lnTo>
                      <a:pt x="78895" y="90695"/>
                    </a:lnTo>
                    <a:lnTo>
                      <a:pt x="79074" y="90965"/>
                    </a:lnTo>
                    <a:lnTo>
                      <a:pt x="79221" y="91224"/>
                    </a:lnTo>
                    <a:lnTo>
                      <a:pt x="79337" y="91473"/>
                    </a:lnTo>
                    <a:lnTo>
                      <a:pt x="79419" y="91699"/>
                    </a:lnTo>
                    <a:lnTo>
                      <a:pt x="79463" y="91897"/>
                    </a:lnTo>
                    <a:lnTo>
                      <a:pt x="79474" y="92066"/>
                    </a:lnTo>
                    <a:lnTo>
                      <a:pt x="79456" y="92204"/>
                    </a:lnTo>
                    <a:lnTo>
                      <a:pt x="79413" y="92312"/>
                    </a:lnTo>
                    <a:lnTo>
                      <a:pt x="79344" y="92409"/>
                    </a:lnTo>
                    <a:lnTo>
                      <a:pt x="79232" y="92502"/>
                    </a:lnTo>
                    <a:lnTo>
                      <a:pt x="79056" y="92588"/>
                    </a:lnTo>
                    <a:lnTo>
                      <a:pt x="78811" y="92665"/>
                    </a:lnTo>
                    <a:lnTo>
                      <a:pt x="78491" y="92718"/>
                    </a:lnTo>
                    <a:lnTo>
                      <a:pt x="78088" y="92739"/>
                    </a:lnTo>
                    <a:lnTo>
                      <a:pt x="77562" y="92722"/>
                    </a:lnTo>
                    <a:lnTo>
                      <a:pt x="77224" y="92769"/>
                    </a:lnTo>
                    <a:lnTo>
                      <a:pt x="76921" y="92812"/>
                    </a:lnTo>
                    <a:lnTo>
                      <a:pt x="76611" y="92859"/>
                    </a:lnTo>
                    <a:lnTo>
                      <a:pt x="76303" y="92913"/>
                    </a:lnTo>
                    <a:lnTo>
                      <a:pt x="75993" y="92978"/>
                    </a:lnTo>
                    <a:lnTo>
                      <a:pt x="75687" y="93061"/>
                    </a:lnTo>
                    <a:lnTo>
                      <a:pt x="75385" y="93161"/>
                    </a:lnTo>
                    <a:lnTo>
                      <a:pt x="75085" y="93287"/>
                    </a:lnTo>
                    <a:lnTo>
                      <a:pt x="74798" y="93438"/>
                    </a:lnTo>
                    <a:lnTo>
                      <a:pt x="74520" y="93626"/>
                    </a:lnTo>
                    <a:lnTo>
                      <a:pt x="74257" y="93846"/>
                    </a:lnTo>
                    <a:lnTo>
                      <a:pt x="74017" y="94105"/>
                    </a:lnTo>
                    <a:lnTo>
                      <a:pt x="73793" y="94403"/>
                    </a:lnTo>
                    <a:lnTo>
                      <a:pt x="73599" y="94739"/>
                    </a:lnTo>
                    <a:lnTo>
                      <a:pt x="73430" y="95120"/>
                    </a:lnTo>
                    <a:lnTo>
                      <a:pt x="73365" y="95321"/>
                    </a:lnTo>
                    <a:lnTo>
                      <a:pt x="73167" y="95372"/>
                    </a:lnTo>
                    <a:lnTo>
                      <a:pt x="72793" y="95563"/>
                    </a:lnTo>
                    <a:lnTo>
                      <a:pt x="72500" y="95840"/>
                    </a:lnTo>
                    <a:lnTo>
                      <a:pt x="72314" y="96189"/>
                    </a:lnTo>
                    <a:lnTo>
                      <a:pt x="72245" y="96574"/>
                    </a:lnTo>
                    <a:lnTo>
                      <a:pt x="72288" y="96974"/>
                    </a:lnTo>
                    <a:lnTo>
                      <a:pt x="72428" y="97370"/>
                    </a:lnTo>
                    <a:lnTo>
                      <a:pt x="73034" y="98421"/>
                    </a:lnTo>
                    <a:lnTo>
                      <a:pt x="73480" y="97391"/>
                    </a:lnTo>
                    <a:lnTo>
                      <a:pt x="73577" y="97240"/>
                    </a:lnTo>
                    <a:lnTo>
                      <a:pt x="73620" y="97201"/>
                    </a:lnTo>
                    <a:lnTo>
                      <a:pt x="73682" y="97222"/>
                    </a:lnTo>
                    <a:lnTo>
                      <a:pt x="73786" y="97284"/>
                    </a:lnTo>
                    <a:lnTo>
                      <a:pt x="74063" y="97460"/>
                    </a:lnTo>
                    <a:lnTo>
                      <a:pt x="74449" y="97366"/>
                    </a:lnTo>
                    <a:lnTo>
                      <a:pt x="74675" y="97301"/>
                    </a:lnTo>
                    <a:lnTo>
                      <a:pt x="74898" y="97229"/>
                    </a:lnTo>
                    <a:lnTo>
                      <a:pt x="75114" y="97143"/>
                    </a:lnTo>
                    <a:lnTo>
                      <a:pt x="75323" y="97050"/>
                    </a:lnTo>
                    <a:lnTo>
                      <a:pt x="75524" y="96948"/>
                    </a:lnTo>
                    <a:lnTo>
                      <a:pt x="75722" y="96836"/>
                    </a:lnTo>
                    <a:lnTo>
                      <a:pt x="75917" y="96715"/>
                    </a:lnTo>
                    <a:lnTo>
                      <a:pt x="76101" y="96585"/>
                    </a:lnTo>
                    <a:lnTo>
                      <a:pt x="76158" y="96542"/>
                    </a:lnTo>
                    <a:lnTo>
                      <a:pt x="76162" y="96654"/>
                    </a:lnTo>
                    <a:lnTo>
                      <a:pt x="76191" y="96852"/>
                    </a:lnTo>
                    <a:lnTo>
                      <a:pt x="76240" y="97050"/>
                    </a:lnTo>
                    <a:lnTo>
                      <a:pt x="76313" y="97247"/>
                    </a:lnTo>
                    <a:lnTo>
                      <a:pt x="76411" y="97442"/>
                    </a:lnTo>
                    <a:lnTo>
                      <a:pt x="76529" y="97633"/>
                    </a:lnTo>
                    <a:lnTo>
                      <a:pt x="76674" y="97820"/>
                    </a:lnTo>
                    <a:lnTo>
                      <a:pt x="76770" y="97927"/>
                    </a:lnTo>
                    <a:lnTo>
                      <a:pt x="76821" y="98090"/>
                    </a:lnTo>
                    <a:lnTo>
                      <a:pt x="76925" y="98345"/>
                    </a:lnTo>
                    <a:lnTo>
                      <a:pt x="77055" y="98604"/>
                    </a:lnTo>
                    <a:lnTo>
                      <a:pt x="77220" y="98857"/>
                    </a:lnTo>
                    <a:lnTo>
                      <a:pt x="77429" y="99097"/>
                    </a:lnTo>
                    <a:lnTo>
                      <a:pt x="77685" y="99324"/>
                    </a:lnTo>
                    <a:lnTo>
                      <a:pt x="77991" y="99523"/>
                    </a:lnTo>
                    <a:lnTo>
                      <a:pt x="79103" y="100070"/>
                    </a:lnTo>
                    <a:lnTo>
                      <a:pt x="78840" y="99044"/>
                    </a:lnTo>
                    <a:lnTo>
                      <a:pt x="78836" y="98893"/>
                    </a:lnTo>
                    <a:lnTo>
                      <a:pt x="78862" y="98726"/>
                    </a:lnTo>
                    <a:lnTo>
                      <a:pt x="78917" y="98543"/>
                    </a:lnTo>
                    <a:lnTo>
                      <a:pt x="78999" y="98338"/>
                    </a:lnTo>
                    <a:lnTo>
                      <a:pt x="79099" y="98122"/>
                    </a:lnTo>
                    <a:lnTo>
                      <a:pt x="79211" y="97896"/>
                    </a:lnTo>
                    <a:lnTo>
                      <a:pt x="79272" y="97762"/>
                    </a:lnTo>
                    <a:lnTo>
                      <a:pt x="79358" y="97708"/>
                    </a:lnTo>
                    <a:lnTo>
                      <a:pt x="79531" y="97568"/>
                    </a:lnTo>
                    <a:lnTo>
                      <a:pt x="79686" y="97413"/>
                    </a:lnTo>
                    <a:lnTo>
                      <a:pt x="79819" y="97247"/>
                    </a:lnTo>
                    <a:lnTo>
                      <a:pt x="79935" y="97074"/>
                    </a:lnTo>
                    <a:lnTo>
                      <a:pt x="80032" y="96895"/>
                    </a:lnTo>
                    <a:lnTo>
                      <a:pt x="80108" y="96707"/>
                    </a:lnTo>
                    <a:lnTo>
                      <a:pt x="80168" y="96517"/>
                    </a:lnTo>
                    <a:lnTo>
                      <a:pt x="80216" y="96326"/>
                    </a:lnTo>
                    <a:lnTo>
                      <a:pt x="80251" y="96128"/>
                    </a:lnTo>
                    <a:lnTo>
                      <a:pt x="80273" y="95934"/>
                    </a:lnTo>
                    <a:lnTo>
                      <a:pt x="80288" y="95735"/>
                    </a:lnTo>
                    <a:lnTo>
                      <a:pt x="80294" y="95533"/>
                    </a:lnTo>
                    <a:lnTo>
                      <a:pt x="80294" y="95335"/>
                    </a:lnTo>
                    <a:lnTo>
                      <a:pt x="80294" y="95282"/>
                    </a:lnTo>
                    <a:lnTo>
                      <a:pt x="80482" y="95264"/>
                    </a:lnTo>
                    <a:lnTo>
                      <a:pt x="80677" y="95274"/>
                    </a:lnTo>
                    <a:lnTo>
                      <a:pt x="80842" y="95321"/>
                    </a:lnTo>
                    <a:lnTo>
                      <a:pt x="80985" y="95394"/>
                    </a:lnTo>
                    <a:lnTo>
                      <a:pt x="81119" y="95498"/>
                    </a:lnTo>
                    <a:lnTo>
                      <a:pt x="81248" y="95645"/>
                    </a:lnTo>
                    <a:lnTo>
                      <a:pt x="81295" y="95721"/>
                    </a:lnTo>
                    <a:lnTo>
                      <a:pt x="81242" y="95951"/>
                    </a:lnTo>
                    <a:lnTo>
                      <a:pt x="81259" y="96379"/>
                    </a:lnTo>
                    <a:lnTo>
                      <a:pt x="81397" y="96776"/>
                    </a:lnTo>
                    <a:lnTo>
                      <a:pt x="81619" y="97117"/>
                    </a:lnTo>
                    <a:lnTo>
                      <a:pt x="81915" y="97417"/>
                    </a:lnTo>
                    <a:lnTo>
                      <a:pt x="82264" y="97676"/>
                    </a:lnTo>
                    <a:lnTo>
                      <a:pt x="82653" y="97900"/>
                    </a:lnTo>
                    <a:lnTo>
                      <a:pt x="83049" y="98075"/>
                    </a:lnTo>
                    <a:lnTo>
                      <a:pt x="83358" y="98255"/>
                    </a:lnTo>
                    <a:lnTo>
                      <a:pt x="83593" y="98428"/>
                    </a:lnTo>
                    <a:lnTo>
                      <a:pt x="83765" y="98594"/>
                    </a:lnTo>
                    <a:lnTo>
                      <a:pt x="83883" y="98748"/>
                    </a:lnTo>
                    <a:lnTo>
                      <a:pt x="83967" y="98896"/>
                    </a:lnTo>
                    <a:lnTo>
                      <a:pt x="84024" y="99044"/>
                    </a:lnTo>
                    <a:lnTo>
                      <a:pt x="84060" y="99203"/>
                    </a:lnTo>
                    <a:lnTo>
                      <a:pt x="84179" y="100095"/>
                    </a:lnTo>
                    <a:lnTo>
                      <a:pt x="85035" y="99385"/>
                    </a:lnTo>
                    <a:lnTo>
                      <a:pt x="85284" y="99101"/>
                    </a:lnTo>
                    <a:lnTo>
                      <a:pt x="85457" y="98806"/>
                    </a:lnTo>
                    <a:lnTo>
                      <a:pt x="85557" y="98500"/>
                    </a:lnTo>
                    <a:lnTo>
                      <a:pt x="85594" y="98204"/>
                    </a:lnTo>
                    <a:lnTo>
                      <a:pt x="85590" y="97924"/>
                    </a:lnTo>
                    <a:lnTo>
                      <a:pt x="85561" y="97665"/>
                    </a:lnTo>
                    <a:lnTo>
                      <a:pt x="85529" y="97466"/>
                    </a:lnTo>
                    <a:lnTo>
                      <a:pt x="85536" y="97254"/>
                    </a:lnTo>
                    <a:lnTo>
                      <a:pt x="85536" y="97007"/>
                    </a:lnTo>
                    <a:lnTo>
                      <a:pt x="85525" y="96768"/>
                    </a:lnTo>
                    <a:lnTo>
                      <a:pt x="85504" y="96538"/>
                    </a:lnTo>
                    <a:lnTo>
                      <a:pt x="85469" y="96315"/>
                    </a:lnTo>
                    <a:lnTo>
                      <a:pt x="85421" y="96099"/>
                    </a:lnTo>
                    <a:lnTo>
                      <a:pt x="85357" y="95890"/>
                    </a:lnTo>
                    <a:lnTo>
                      <a:pt x="85274" y="95692"/>
                    </a:lnTo>
                    <a:lnTo>
                      <a:pt x="85169" y="95502"/>
                    </a:lnTo>
                    <a:lnTo>
                      <a:pt x="85047" y="95325"/>
                    </a:lnTo>
                    <a:lnTo>
                      <a:pt x="84903" y="95163"/>
                    </a:lnTo>
                    <a:lnTo>
                      <a:pt x="84741" y="95012"/>
                    </a:lnTo>
                    <a:lnTo>
                      <a:pt x="84560" y="94882"/>
                    </a:lnTo>
                    <a:lnTo>
                      <a:pt x="84362" y="94764"/>
                    </a:lnTo>
                    <a:lnTo>
                      <a:pt x="84143" y="94666"/>
                    </a:lnTo>
                    <a:lnTo>
                      <a:pt x="83970" y="94601"/>
                    </a:lnTo>
                    <a:lnTo>
                      <a:pt x="83722" y="94436"/>
                    </a:lnTo>
                    <a:lnTo>
                      <a:pt x="83488" y="94256"/>
                    </a:lnTo>
                    <a:lnTo>
                      <a:pt x="83293" y="94079"/>
                    </a:lnTo>
                    <a:lnTo>
                      <a:pt x="83139" y="93907"/>
                    </a:lnTo>
                    <a:lnTo>
                      <a:pt x="83016" y="93738"/>
                    </a:lnTo>
                    <a:lnTo>
                      <a:pt x="82919" y="93575"/>
                    </a:lnTo>
                    <a:lnTo>
                      <a:pt x="82912" y="93554"/>
                    </a:lnTo>
                    <a:lnTo>
                      <a:pt x="83055" y="93481"/>
                    </a:lnTo>
                    <a:lnTo>
                      <a:pt x="83420" y="93352"/>
                    </a:lnTo>
                    <a:lnTo>
                      <a:pt x="83685" y="93298"/>
                    </a:lnTo>
                    <a:lnTo>
                      <a:pt x="83873" y="93298"/>
                    </a:lnTo>
                    <a:lnTo>
                      <a:pt x="83999" y="93330"/>
                    </a:lnTo>
                    <a:lnTo>
                      <a:pt x="84103" y="93388"/>
                    </a:lnTo>
                    <a:lnTo>
                      <a:pt x="84207" y="93479"/>
                    </a:lnTo>
                    <a:lnTo>
                      <a:pt x="84327" y="93611"/>
                    </a:lnTo>
                    <a:lnTo>
                      <a:pt x="84464" y="93781"/>
                    </a:lnTo>
                    <a:lnTo>
                      <a:pt x="84625" y="93971"/>
                    </a:lnTo>
                    <a:lnTo>
                      <a:pt x="84823" y="94166"/>
                    </a:lnTo>
                    <a:lnTo>
                      <a:pt x="85072" y="94350"/>
                    </a:lnTo>
                    <a:lnTo>
                      <a:pt x="85382" y="94493"/>
                    </a:lnTo>
                    <a:lnTo>
                      <a:pt x="85749" y="94580"/>
                    </a:lnTo>
                    <a:lnTo>
                      <a:pt x="86173" y="94594"/>
                    </a:lnTo>
                    <a:lnTo>
                      <a:pt x="86562" y="94544"/>
                    </a:lnTo>
                    <a:lnTo>
                      <a:pt x="86764" y="94590"/>
                    </a:lnTo>
                    <a:lnTo>
                      <a:pt x="86919" y="94662"/>
                    </a:lnTo>
                    <a:lnTo>
                      <a:pt x="87037" y="94756"/>
                    </a:lnTo>
                    <a:lnTo>
                      <a:pt x="87156" y="94874"/>
                    </a:lnTo>
                    <a:lnTo>
                      <a:pt x="87307" y="95026"/>
                    </a:lnTo>
                    <a:lnTo>
                      <a:pt x="87527" y="95180"/>
                    </a:lnTo>
                    <a:lnTo>
                      <a:pt x="87829" y="95274"/>
                    </a:lnTo>
                    <a:lnTo>
                      <a:pt x="88542" y="95249"/>
                    </a:lnTo>
                    <a:lnTo>
                      <a:pt x="88499" y="94627"/>
                    </a:lnTo>
                    <a:lnTo>
                      <a:pt x="88467" y="94382"/>
                    </a:lnTo>
                    <a:lnTo>
                      <a:pt x="88408" y="94122"/>
                    </a:lnTo>
                    <a:lnTo>
                      <a:pt x="88316" y="93856"/>
                    </a:lnTo>
                    <a:lnTo>
                      <a:pt x="88171" y="93589"/>
                    </a:lnTo>
                    <a:lnTo>
                      <a:pt x="87970" y="93342"/>
                    </a:lnTo>
                    <a:lnTo>
                      <a:pt x="87700" y="93132"/>
                    </a:lnTo>
                    <a:lnTo>
                      <a:pt x="87639" y="93100"/>
                    </a:lnTo>
                    <a:lnTo>
                      <a:pt x="87639" y="92841"/>
                    </a:lnTo>
                    <a:lnTo>
                      <a:pt x="87606" y="92366"/>
                    </a:lnTo>
                    <a:lnTo>
                      <a:pt x="87541" y="91937"/>
                    </a:lnTo>
                    <a:lnTo>
                      <a:pt x="87444" y="91556"/>
                    </a:lnTo>
                    <a:lnTo>
                      <a:pt x="87311" y="91217"/>
                    </a:lnTo>
                    <a:lnTo>
                      <a:pt x="87146" y="90918"/>
                    </a:lnTo>
                    <a:lnTo>
                      <a:pt x="86948" y="90659"/>
                    </a:lnTo>
                    <a:lnTo>
                      <a:pt x="86717" y="90447"/>
                    </a:lnTo>
                    <a:lnTo>
                      <a:pt x="86469" y="90278"/>
                    </a:lnTo>
                    <a:lnTo>
                      <a:pt x="86199" y="90149"/>
                    </a:lnTo>
                    <a:lnTo>
                      <a:pt x="85922" y="90059"/>
                    </a:lnTo>
                    <a:lnTo>
                      <a:pt x="85634" y="89996"/>
                    </a:lnTo>
                    <a:lnTo>
                      <a:pt x="85341" y="89961"/>
                    </a:lnTo>
                    <a:lnTo>
                      <a:pt x="85047" y="89947"/>
                    </a:lnTo>
                    <a:lnTo>
                      <a:pt x="84751" y="89951"/>
                    </a:lnTo>
                    <a:lnTo>
                      <a:pt x="84543" y="89961"/>
                    </a:lnTo>
                    <a:lnTo>
                      <a:pt x="84297" y="89871"/>
                    </a:lnTo>
                    <a:lnTo>
                      <a:pt x="84017" y="89745"/>
                    </a:lnTo>
                    <a:lnTo>
                      <a:pt x="83765" y="89615"/>
                    </a:lnTo>
                    <a:lnTo>
                      <a:pt x="83545" y="89486"/>
                    </a:lnTo>
                    <a:lnTo>
                      <a:pt x="83351" y="89349"/>
                    </a:lnTo>
                    <a:lnTo>
                      <a:pt x="83185" y="89209"/>
                    </a:lnTo>
                    <a:lnTo>
                      <a:pt x="83042" y="89068"/>
                    </a:lnTo>
                    <a:lnTo>
                      <a:pt x="82922" y="88924"/>
                    </a:lnTo>
                    <a:lnTo>
                      <a:pt x="82826" y="88780"/>
                    </a:lnTo>
                    <a:lnTo>
                      <a:pt x="82743" y="88632"/>
                    </a:lnTo>
                    <a:lnTo>
                      <a:pt x="82682" y="88477"/>
                    </a:lnTo>
                    <a:lnTo>
                      <a:pt x="82631" y="88322"/>
                    </a:lnTo>
                    <a:lnTo>
                      <a:pt x="82598" y="88161"/>
                    </a:lnTo>
                    <a:lnTo>
                      <a:pt x="82576" y="87992"/>
                    </a:lnTo>
                    <a:lnTo>
                      <a:pt x="82574" y="87834"/>
                    </a:lnTo>
                    <a:lnTo>
                      <a:pt x="82743" y="87729"/>
                    </a:lnTo>
                    <a:lnTo>
                      <a:pt x="83063" y="87449"/>
                    </a:lnTo>
                    <a:lnTo>
                      <a:pt x="83330" y="87131"/>
                    </a:lnTo>
                    <a:lnTo>
                      <a:pt x="83556" y="86800"/>
                    </a:lnTo>
                    <a:lnTo>
                      <a:pt x="83747" y="86454"/>
                    </a:lnTo>
                    <a:lnTo>
                      <a:pt x="83912" y="86109"/>
                    </a:lnTo>
                    <a:lnTo>
                      <a:pt x="84064" y="85771"/>
                    </a:lnTo>
                    <a:lnTo>
                      <a:pt x="84211" y="85446"/>
                    </a:lnTo>
                    <a:lnTo>
                      <a:pt x="84356" y="85144"/>
                    </a:lnTo>
                    <a:lnTo>
                      <a:pt x="84511" y="84871"/>
                    </a:lnTo>
                    <a:lnTo>
                      <a:pt x="84668" y="84637"/>
                    </a:lnTo>
                    <a:lnTo>
                      <a:pt x="84841" y="84445"/>
                    </a:lnTo>
                    <a:lnTo>
                      <a:pt x="85033" y="84294"/>
                    </a:lnTo>
                    <a:lnTo>
                      <a:pt x="85253" y="84186"/>
                    </a:lnTo>
                    <a:lnTo>
                      <a:pt x="85518" y="84117"/>
                    </a:lnTo>
                    <a:lnTo>
                      <a:pt x="86842" y="84039"/>
                    </a:lnTo>
                    <a:lnTo>
                      <a:pt x="85893" y="83193"/>
                    </a:lnTo>
                    <a:lnTo>
                      <a:pt x="85648" y="83002"/>
                    </a:lnTo>
                    <a:lnTo>
                      <a:pt x="85403" y="82844"/>
                    </a:lnTo>
                    <a:lnTo>
                      <a:pt x="85155" y="82710"/>
                    </a:lnTo>
                    <a:lnTo>
                      <a:pt x="84903" y="82610"/>
                    </a:lnTo>
                    <a:lnTo>
                      <a:pt x="84646" y="82541"/>
                    </a:lnTo>
                    <a:lnTo>
                      <a:pt x="84388" y="82506"/>
                    </a:lnTo>
                    <a:lnTo>
                      <a:pt x="84132" y="82506"/>
                    </a:lnTo>
                    <a:lnTo>
                      <a:pt x="83877" y="82541"/>
                    </a:lnTo>
                    <a:lnTo>
                      <a:pt x="83624" y="82614"/>
                    </a:lnTo>
                    <a:lnTo>
                      <a:pt x="83383" y="82722"/>
                    </a:lnTo>
                    <a:lnTo>
                      <a:pt x="83153" y="82858"/>
                    </a:lnTo>
                    <a:lnTo>
                      <a:pt x="82943" y="83012"/>
                    </a:lnTo>
                    <a:lnTo>
                      <a:pt x="82916" y="82861"/>
                    </a:lnTo>
                    <a:lnTo>
                      <a:pt x="82851" y="82602"/>
                    </a:lnTo>
                    <a:lnTo>
                      <a:pt x="82775" y="82343"/>
                    </a:lnTo>
                    <a:lnTo>
                      <a:pt x="82688" y="82084"/>
                    </a:lnTo>
                    <a:lnTo>
                      <a:pt x="82595" y="81829"/>
                    </a:lnTo>
                    <a:lnTo>
                      <a:pt x="82490" y="81572"/>
                    </a:lnTo>
                    <a:lnTo>
                      <a:pt x="82382" y="81321"/>
                    </a:lnTo>
                    <a:lnTo>
                      <a:pt x="82264" y="81069"/>
                    </a:lnTo>
                    <a:lnTo>
                      <a:pt x="82141" y="80817"/>
                    </a:lnTo>
                    <a:lnTo>
                      <a:pt x="82011" y="80569"/>
                    </a:lnTo>
                    <a:lnTo>
                      <a:pt x="81882" y="80316"/>
                    </a:lnTo>
                    <a:lnTo>
                      <a:pt x="81746" y="80071"/>
                    </a:lnTo>
                    <a:lnTo>
                      <a:pt x="81087" y="78884"/>
                    </a:lnTo>
                    <a:lnTo>
                      <a:pt x="80824" y="80165"/>
                    </a:lnTo>
                    <a:lnTo>
                      <a:pt x="80759" y="80367"/>
                    </a:lnTo>
                    <a:lnTo>
                      <a:pt x="80673" y="80561"/>
                    </a:lnTo>
                    <a:lnTo>
                      <a:pt x="80565" y="80756"/>
                    </a:lnTo>
                    <a:lnTo>
                      <a:pt x="80432" y="80946"/>
                    </a:lnTo>
                    <a:lnTo>
                      <a:pt x="80280" y="81137"/>
                    </a:lnTo>
                    <a:lnTo>
                      <a:pt x="80104" y="81325"/>
                    </a:lnTo>
                    <a:lnTo>
                      <a:pt x="79906" y="81508"/>
                    </a:lnTo>
                    <a:lnTo>
                      <a:pt x="79690" y="81692"/>
                    </a:lnTo>
                    <a:lnTo>
                      <a:pt x="79449" y="81868"/>
                    </a:lnTo>
                    <a:lnTo>
                      <a:pt x="79189" y="82045"/>
                    </a:lnTo>
                    <a:lnTo>
                      <a:pt x="78917" y="82218"/>
                    </a:lnTo>
                    <a:lnTo>
                      <a:pt x="78650" y="82369"/>
                    </a:lnTo>
                    <a:lnTo>
                      <a:pt x="78667" y="82314"/>
                    </a:lnTo>
                    <a:lnTo>
                      <a:pt x="78764" y="81922"/>
                    </a:lnTo>
                    <a:lnTo>
                      <a:pt x="78826" y="81529"/>
                    </a:lnTo>
                    <a:lnTo>
                      <a:pt x="78854" y="81130"/>
                    </a:lnTo>
                    <a:lnTo>
                      <a:pt x="78854" y="80730"/>
                    </a:lnTo>
                    <a:lnTo>
                      <a:pt x="78826" y="80330"/>
                    </a:lnTo>
                    <a:lnTo>
                      <a:pt x="78776" y="79931"/>
                    </a:lnTo>
                    <a:lnTo>
                      <a:pt x="78703" y="79528"/>
                    </a:lnTo>
                    <a:lnTo>
                      <a:pt x="78610" y="79125"/>
                    </a:lnTo>
                    <a:lnTo>
                      <a:pt x="78505" y="78725"/>
                    </a:lnTo>
                    <a:lnTo>
                      <a:pt x="78383" y="78322"/>
                    </a:lnTo>
                    <a:lnTo>
                      <a:pt x="78250" y="77919"/>
                    </a:lnTo>
                    <a:lnTo>
                      <a:pt x="78106" y="77520"/>
                    </a:lnTo>
                    <a:lnTo>
                      <a:pt x="77912" y="76998"/>
                    </a:lnTo>
                    <a:lnTo>
                      <a:pt x="77390" y="76655"/>
                    </a:lnTo>
                    <a:lnTo>
                      <a:pt x="77025" y="76386"/>
                    </a:lnTo>
                    <a:lnTo>
                      <a:pt x="76695" y="76115"/>
                    </a:lnTo>
                    <a:lnTo>
                      <a:pt x="76392" y="75845"/>
                    </a:lnTo>
                    <a:lnTo>
                      <a:pt x="76119" y="75579"/>
                    </a:lnTo>
                    <a:lnTo>
                      <a:pt x="75863" y="75320"/>
                    </a:lnTo>
                    <a:lnTo>
                      <a:pt x="75626" y="75067"/>
                    </a:lnTo>
                    <a:lnTo>
                      <a:pt x="75399" y="74822"/>
                    </a:lnTo>
                    <a:lnTo>
                      <a:pt x="75183" y="74596"/>
                    </a:lnTo>
                    <a:lnTo>
                      <a:pt x="74967" y="74380"/>
                    </a:lnTo>
                    <a:lnTo>
                      <a:pt x="74751" y="74182"/>
                    </a:lnTo>
                    <a:lnTo>
                      <a:pt x="74527" y="74006"/>
                    </a:lnTo>
                    <a:lnTo>
                      <a:pt x="74286" y="73855"/>
                    </a:lnTo>
                    <a:lnTo>
                      <a:pt x="74023" y="73739"/>
                    </a:lnTo>
                    <a:lnTo>
                      <a:pt x="73797" y="73678"/>
                    </a:lnTo>
                    <a:lnTo>
                      <a:pt x="73793" y="73660"/>
                    </a:lnTo>
                    <a:lnTo>
                      <a:pt x="73732" y="73329"/>
                    </a:lnTo>
                    <a:lnTo>
                      <a:pt x="73660" y="73001"/>
                    </a:lnTo>
                    <a:lnTo>
                      <a:pt x="73577" y="72670"/>
                    </a:lnTo>
                    <a:lnTo>
                      <a:pt x="73480" y="72342"/>
                    </a:lnTo>
                    <a:lnTo>
                      <a:pt x="73375" y="72018"/>
                    </a:lnTo>
                    <a:lnTo>
                      <a:pt x="73264" y="71691"/>
                    </a:lnTo>
                    <a:lnTo>
                      <a:pt x="73142" y="71367"/>
                    </a:lnTo>
                    <a:lnTo>
                      <a:pt x="73012" y="71043"/>
                    </a:lnTo>
                    <a:lnTo>
                      <a:pt x="72875" y="70723"/>
                    </a:lnTo>
                    <a:lnTo>
                      <a:pt x="72734" y="70399"/>
                    </a:lnTo>
                    <a:lnTo>
                      <a:pt x="72587" y="70078"/>
                    </a:lnTo>
                    <a:lnTo>
                      <a:pt x="72436" y="69757"/>
                    </a:lnTo>
                    <a:lnTo>
                      <a:pt x="72410" y="69711"/>
                    </a:lnTo>
                    <a:lnTo>
                      <a:pt x="72426" y="69711"/>
                    </a:lnTo>
                    <a:lnTo>
                      <a:pt x="72684" y="69711"/>
                    </a:lnTo>
                    <a:lnTo>
                      <a:pt x="72936" y="69671"/>
                    </a:lnTo>
                    <a:lnTo>
                      <a:pt x="73177" y="69596"/>
                    </a:lnTo>
                    <a:lnTo>
                      <a:pt x="73405" y="69495"/>
                    </a:lnTo>
                    <a:lnTo>
                      <a:pt x="73620" y="69369"/>
                    </a:lnTo>
                    <a:lnTo>
                      <a:pt x="73822" y="69225"/>
                    </a:lnTo>
                    <a:lnTo>
                      <a:pt x="74019" y="69063"/>
                    </a:lnTo>
                    <a:lnTo>
                      <a:pt x="74207" y="68886"/>
                    </a:lnTo>
                    <a:lnTo>
                      <a:pt x="74387" y="68696"/>
                    </a:lnTo>
                    <a:lnTo>
                      <a:pt x="74567" y="68498"/>
                    </a:lnTo>
                    <a:lnTo>
                      <a:pt x="74737" y="68292"/>
                    </a:lnTo>
                    <a:lnTo>
                      <a:pt x="74751" y="68274"/>
                    </a:lnTo>
                    <a:lnTo>
                      <a:pt x="74923" y="68292"/>
                    </a:lnTo>
                    <a:lnTo>
                      <a:pt x="75153" y="68286"/>
                    </a:lnTo>
                    <a:lnTo>
                      <a:pt x="75377" y="68246"/>
                    </a:lnTo>
                    <a:lnTo>
                      <a:pt x="75593" y="68181"/>
                    </a:lnTo>
                    <a:lnTo>
                      <a:pt x="75802" y="68091"/>
                    </a:lnTo>
                    <a:lnTo>
                      <a:pt x="76007" y="67979"/>
                    </a:lnTo>
                    <a:lnTo>
                      <a:pt x="76205" y="67846"/>
                    </a:lnTo>
                    <a:lnTo>
                      <a:pt x="76399" y="67695"/>
                    </a:lnTo>
                    <a:lnTo>
                      <a:pt x="76590" y="67529"/>
                    </a:lnTo>
                    <a:lnTo>
                      <a:pt x="76778" y="67346"/>
                    </a:lnTo>
                    <a:lnTo>
                      <a:pt x="76961" y="67148"/>
                    </a:lnTo>
                    <a:lnTo>
                      <a:pt x="77141" y="66936"/>
                    </a:lnTo>
                    <a:lnTo>
                      <a:pt x="77325" y="66708"/>
                    </a:lnTo>
                    <a:lnTo>
                      <a:pt x="77502" y="66471"/>
                    </a:lnTo>
                    <a:lnTo>
                      <a:pt x="77566" y="66384"/>
                    </a:lnTo>
                    <a:lnTo>
                      <a:pt x="77655" y="66384"/>
                    </a:lnTo>
                    <a:lnTo>
                      <a:pt x="77810" y="66384"/>
                    </a:lnTo>
                    <a:lnTo>
                      <a:pt x="77981" y="66388"/>
                    </a:lnTo>
                    <a:lnTo>
                      <a:pt x="78160" y="66377"/>
                    </a:lnTo>
                    <a:lnTo>
                      <a:pt x="78350" y="66355"/>
                    </a:lnTo>
                    <a:lnTo>
                      <a:pt x="78548" y="66306"/>
                    </a:lnTo>
                    <a:lnTo>
                      <a:pt x="78750" y="66212"/>
                    </a:lnTo>
                    <a:lnTo>
                      <a:pt x="78938" y="66075"/>
                    </a:lnTo>
                    <a:lnTo>
                      <a:pt x="79099" y="65884"/>
                    </a:lnTo>
                    <a:lnTo>
                      <a:pt x="79221" y="65657"/>
                    </a:lnTo>
                    <a:lnTo>
                      <a:pt x="79312" y="65395"/>
                    </a:lnTo>
                    <a:lnTo>
                      <a:pt x="79366" y="65089"/>
                    </a:lnTo>
                    <a:lnTo>
                      <a:pt x="79395" y="64742"/>
                    </a:lnTo>
                    <a:lnTo>
                      <a:pt x="79391" y="64343"/>
                    </a:lnTo>
                    <a:lnTo>
                      <a:pt x="79384" y="64218"/>
                    </a:lnTo>
                    <a:lnTo>
                      <a:pt x="79405" y="64210"/>
                    </a:lnTo>
                    <a:lnTo>
                      <a:pt x="79582" y="64110"/>
                    </a:lnTo>
                    <a:lnTo>
                      <a:pt x="79737" y="63983"/>
                    </a:lnTo>
                    <a:lnTo>
                      <a:pt x="79874" y="63836"/>
                    </a:lnTo>
                    <a:lnTo>
                      <a:pt x="79992" y="63667"/>
                    </a:lnTo>
                    <a:lnTo>
                      <a:pt x="80086" y="63482"/>
                    </a:lnTo>
                    <a:lnTo>
                      <a:pt x="80165" y="63282"/>
                    </a:lnTo>
                    <a:lnTo>
                      <a:pt x="80226" y="63065"/>
                    </a:lnTo>
                    <a:lnTo>
                      <a:pt x="80273" y="62835"/>
                    </a:lnTo>
                    <a:lnTo>
                      <a:pt x="80306" y="62590"/>
                    </a:lnTo>
                    <a:lnTo>
                      <a:pt x="80323" y="62331"/>
                    </a:lnTo>
                    <a:lnTo>
                      <a:pt x="80331" y="62054"/>
                    </a:lnTo>
                    <a:lnTo>
                      <a:pt x="80323" y="61762"/>
                    </a:lnTo>
                    <a:lnTo>
                      <a:pt x="80310" y="61459"/>
                    </a:lnTo>
                    <a:lnTo>
                      <a:pt x="80418" y="61410"/>
                    </a:lnTo>
                    <a:lnTo>
                      <a:pt x="80575" y="61305"/>
                    </a:lnTo>
                    <a:lnTo>
                      <a:pt x="80723" y="61165"/>
                    </a:lnTo>
                    <a:lnTo>
                      <a:pt x="80856" y="60998"/>
                    </a:lnTo>
                    <a:lnTo>
                      <a:pt x="80971" y="60800"/>
                    </a:lnTo>
                    <a:lnTo>
                      <a:pt x="81072" y="60578"/>
                    </a:lnTo>
                    <a:lnTo>
                      <a:pt x="81159" y="60319"/>
                    </a:lnTo>
                    <a:lnTo>
                      <a:pt x="81234" y="60023"/>
                    </a:lnTo>
                    <a:lnTo>
                      <a:pt x="81295" y="59689"/>
                    </a:lnTo>
                    <a:lnTo>
                      <a:pt x="81346" y="59310"/>
                    </a:lnTo>
                    <a:lnTo>
                      <a:pt x="81385" y="58879"/>
                    </a:lnTo>
                    <a:lnTo>
                      <a:pt x="81415" y="58396"/>
                    </a:lnTo>
                    <a:lnTo>
                      <a:pt x="81428" y="57856"/>
                    </a:lnTo>
                    <a:lnTo>
                      <a:pt x="81428" y="57356"/>
                    </a:lnTo>
                    <a:lnTo>
                      <a:pt x="81507" y="57197"/>
                    </a:lnTo>
                    <a:lnTo>
                      <a:pt x="81627" y="56946"/>
                    </a:lnTo>
                    <a:lnTo>
                      <a:pt x="81735" y="56685"/>
                    </a:lnTo>
                    <a:lnTo>
                      <a:pt x="81832" y="56416"/>
                    </a:lnTo>
                    <a:lnTo>
                      <a:pt x="81915" y="56132"/>
                    </a:lnTo>
                    <a:lnTo>
                      <a:pt x="81980" y="55840"/>
                    </a:lnTo>
                    <a:lnTo>
                      <a:pt x="82026" y="55537"/>
                    </a:lnTo>
                    <a:lnTo>
                      <a:pt x="82048" y="55221"/>
                    </a:lnTo>
                    <a:lnTo>
                      <a:pt x="82044" y="54893"/>
                    </a:lnTo>
                    <a:lnTo>
                      <a:pt x="82011" y="54552"/>
                    </a:lnTo>
                    <a:lnTo>
                      <a:pt x="81951" y="54199"/>
                    </a:lnTo>
                    <a:lnTo>
                      <a:pt x="81860" y="53834"/>
                    </a:lnTo>
                    <a:lnTo>
                      <a:pt x="81735" y="53453"/>
                    </a:lnTo>
                    <a:lnTo>
                      <a:pt x="81576" y="53061"/>
                    </a:lnTo>
                    <a:lnTo>
                      <a:pt x="81378" y="52654"/>
                    </a:lnTo>
                    <a:lnTo>
                      <a:pt x="81364" y="52625"/>
                    </a:lnTo>
                    <a:lnTo>
                      <a:pt x="81468" y="52568"/>
                    </a:lnTo>
                    <a:lnTo>
                      <a:pt x="81695" y="52391"/>
                    </a:lnTo>
                    <a:lnTo>
                      <a:pt x="81886" y="52179"/>
                    </a:lnTo>
                    <a:lnTo>
                      <a:pt x="82033" y="51930"/>
                    </a:lnTo>
                    <a:lnTo>
                      <a:pt x="82127" y="51660"/>
                    </a:lnTo>
                    <a:lnTo>
                      <a:pt x="82174" y="51373"/>
                    </a:lnTo>
                    <a:lnTo>
                      <a:pt x="82178" y="51069"/>
                    </a:lnTo>
                    <a:lnTo>
                      <a:pt x="82141" y="50753"/>
                    </a:lnTo>
                    <a:lnTo>
                      <a:pt x="82070" y="50422"/>
                    </a:lnTo>
                    <a:lnTo>
                      <a:pt x="81958" y="50076"/>
                    </a:lnTo>
                    <a:lnTo>
                      <a:pt x="81813" y="49717"/>
                    </a:lnTo>
                    <a:lnTo>
                      <a:pt x="81638" y="49335"/>
                    </a:lnTo>
                    <a:lnTo>
                      <a:pt x="81428" y="48936"/>
                    </a:lnTo>
                    <a:lnTo>
                      <a:pt x="81184" y="48514"/>
                    </a:lnTo>
                    <a:lnTo>
                      <a:pt x="80932" y="48118"/>
                    </a:lnTo>
                    <a:lnTo>
                      <a:pt x="80813" y="47773"/>
                    </a:lnTo>
                    <a:lnTo>
                      <a:pt x="80651" y="47380"/>
                    </a:lnTo>
                    <a:lnTo>
                      <a:pt x="80461" y="46992"/>
                    </a:lnTo>
                    <a:lnTo>
                      <a:pt x="80248" y="46609"/>
                    </a:lnTo>
                    <a:lnTo>
                      <a:pt x="80014" y="46236"/>
                    </a:lnTo>
                    <a:lnTo>
                      <a:pt x="79755" y="45868"/>
                    </a:lnTo>
                    <a:lnTo>
                      <a:pt x="79478" y="45508"/>
                    </a:lnTo>
                    <a:lnTo>
                      <a:pt x="79182" y="45151"/>
                    </a:lnTo>
                    <a:lnTo>
                      <a:pt x="78865" y="44798"/>
                    </a:lnTo>
                    <a:lnTo>
                      <a:pt x="78534" y="44450"/>
                    </a:lnTo>
                    <a:lnTo>
                      <a:pt x="78181" y="44107"/>
                    </a:lnTo>
                    <a:lnTo>
                      <a:pt x="77818" y="43770"/>
                    </a:lnTo>
                    <a:lnTo>
                      <a:pt x="77436" y="43438"/>
                    </a:lnTo>
                    <a:lnTo>
                      <a:pt x="77041" y="43107"/>
                    </a:lnTo>
                    <a:lnTo>
                      <a:pt x="76633" y="42779"/>
                    </a:lnTo>
                    <a:lnTo>
                      <a:pt x="76201" y="42448"/>
                    </a:lnTo>
                    <a:lnTo>
                      <a:pt x="75644" y="42088"/>
                    </a:lnTo>
                    <a:lnTo>
                      <a:pt x="75136" y="41753"/>
                    </a:lnTo>
                    <a:lnTo>
                      <a:pt x="74653" y="41433"/>
                    </a:lnTo>
                    <a:lnTo>
                      <a:pt x="74203" y="41127"/>
                    </a:lnTo>
                    <a:lnTo>
                      <a:pt x="73782" y="40832"/>
                    </a:lnTo>
                    <a:lnTo>
                      <a:pt x="73389" y="40548"/>
                    </a:lnTo>
                    <a:lnTo>
                      <a:pt x="73022" y="40273"/>
                    </a:lnTo>
                    <a:lnTo>
                      <a:pt x="72677" y="40008"/>
                    </a:lnTo>
                    <a:lnTo>
                      <a:pt x="72361" y="39747"/>
                    </a:lnTo>
                    <a:lnTo>
                      <a:pt x="72065" y="39496"/>
                    </a:lnTo>
                    <a:lnTo>
                      <a:pt x="71792" y="39251"/>
                    </a:lnTo>
                    <a:lnTo>
                      <a:pt x="71536" y="39010"/>
                    </a:lnTo>
                    <a:lnTo>
                      <a:pt x="71302" y="38772"/>
                    </a:lnTo>
                    <a:lnTo>
                      <a:pt x="71086" y="38538"/>
                    </a:lnTo>
                    <a:lnTo>
                      <a:pt x="70884" y="38305"/>
                    </a:lnTo>
                    <a:lnTo>
                      <a:pt x="70701" y="38067"/>
                    </a:lnTo>
                    <a:lnTo>
                      <a:pt x="70528" y="37832"/>
                    </a:lnTo>
                    <a:lnTo>
                      <a:pt x="70369" y="37595"/>
                    </a:lnTo>
                    <a:lnTo>
                      <a:pt x="70222" y="37353"/>
                    </a:lnTo>
                    <a:lnTo>
                      <a:pt x="70081" y="37106"/>
                    </a:lnTo>
                    <a:lnTo>
                      <a:pt x="69952" y="36851"/>
                    </a:lnTo>
                    <a:lnTo>
                      <a:pt x="69830" y="36591"/>
                    </a:lnTo>
                    <a:lnTo>
                      <a:pt x="69714" y="36317"/>
                    </a:lnTo>
                    <a:lnTo>
                      <a:pt x="69602" y="36033"/>
                    </a:lnTo>
                    <a:lnTo>
                      <a:pt x="69498" y="35738"/>
                    </a:lnTo>
                    <a:lnTo>
                      <a:pt x="69394" y="35432"/>
                    </a:lnTo>
                    <a:lnTo>
                      <a:pt x="69294" y="35111"/>
                    </a:lnTo>
                    <a:lnTo>
                      <a:pt x="69188" y="34773"/>
                    </a:lnTo>
                    <a:lnTo>
                      <a:pt x="69088" y="34416"/>
                    </a:lnTo>
                    <a:lnTo>
                      <a:pt x="68988" y="34045"/>
                    </a:lnTo>
                    <a:lnTo>
                      <a:pt x="68880" y="33657"/>
                    </a:lnTo>
                    <a:lnTo>
                      <a:pt x="68778" y="33272"/>
                    </a:lnTo>
                    <a:lnTo>
                      <a:pt x="68709" y="32707"/>
                    </a:lnTo>
                    <a:lnTo>
                      <a:pt x="68692" y="32163"/>
                    </a:lnTo>
                    <a:lnTo>
                      <a:pt x="68721" y="31651"/>
                    </a:lnTo>
                    <a:lnTo>
                      <a:pt x="68793" y="31176"/>
                    </a:lnTo>
                    <a:lnTo>
                      <a:pt x="68904" y="30730"/>
                    </a:lnTo>
                    <a:lnTo>
                      <a:pt x="69052" y="30313"/>
                    </a:lnTo>
                    <a:lnTo>
                      <a:pt x="69235" y="29928"/>
                    </a:lnTo>
                    <a:lnTo>
                      <a:pt x="69455" y="29567"/>
                    </a:lnTo>
                    <a:lnTo>
                      <a:pt x="69700" y="29236"/>
                    </a:lnTo>
                    <a:lnTo>
                      <a:pt x="69977" y="28933"/>
                    </a:lnTo>
                    <a:lnTo>
                      <a:pt x="70279" y="28657"/>
                    </a:lnTo>
                    <a:lnTo>
                      <a:pt x="70603" y="28408"/>
                    </a:lnTo>
                    <a:lnTo>
                      <a:pt x="70952" y="28185"/>
                    </a:lnTo>
                    <a:lnTo>
                      <a:pt x="71319" y="27987"/>
                    </a:lnTo>
                    <a:lnTo>
                      <a:pt x="71702" y="27817"/>
                    </a:lnTo>
                    <a:lnTo>
                      <a:pt x="72098" y="27677"/>
                    </a:lnTo>
                    <a:lnTo>
                      <a:pt x="72508" y="27562"/>
                    </a:lnTo>
                    <a:lnTo>
                      <a:pt x="72922" y="27475"/>
                    </a:lnTo>
                    <a:lnTo>
                      <a:pt x="73343" y="27415"/>
                    </a:lnTo>
                    <a:lnTo>
                      <a:pt x="73768" y="27379"/>
                    </a:lnTo>
                    <a:lnTo>
                      <a:pt x="74189" y="27375"/>
                    </a:lnTo>
                    <a:lnTo>
                      <a:pt x="74606" y="27393"/>
                    </a:lnTo>
                    <a:lnTo>
                      <a:pt x="75020" y="27444"/>
                    </a:lnTo>
                    <a:lnTo>
                      <a:pt x="75420" y="27515"/>
                    </a:lnTo>
                    <a:lnTo>
                      <a:pt x="75809" y="27616"/>
                    </a:lnTo>
                    <a:lnTo>
                      <a:pt x="76183" y="27738"/>
                    </a:lnTo>
                    <a:lnTo>
                      <a:pt x="76540" y="27890"/>
                    </a:lnTo>
                    <a:lnTo>
                      <a:pt x="76874" y="28062"/>
                    </a:lnTo>
                    <a:lnTo>
                      <a:pt x="77184" y="28260"/>
                    </a:lnTo>
                    <a:lnTo>
                      <a:pt x="77473" y="28484"/>
                    </a:lnTo>
                    <a:lnTo>
                      <a:pt x="77653" y="28657"/>
                    </a:lnTo>
                    <a:lnTo>
                      <a:pt x="77512" y="28747"/>
                    </a:lnTo>
                    <a:lnTo>
                      <a:pt x="77235" y="28930"/>
                    </a:lnTo>
                    <a:lnTo>
                      <a:pt x="76964" y="29128"/>
                    </a:lnTo>
                    <a:lnTo>
                      <a:pt x="76702" y="29337"/>
                    </a:lnTo>
                    <a:lnTo>
                      <a:pt x="76450" y="29563"/>
                    </a:lnTo>
                    <a:lnTo>
                      <a:pt x="76205" y="29808"/>
                    </a:lnTo>
                    <a:lnTo>
                      <a:pt x="75978" y="30075"/>
                    </a:lnTo>
                    <a:lnTo>
                      <a:pt x="75762" y="30360"/>
                    </a:lnTo>
                    <a:lnTo>
                      <a:pt x="75568" y="30670"/>
                    </a:lnTo>
                    <a:lnTo>
                      <a:pt x="75395" y="31007"/>
                    </a:lnTo>
                    <a:lnTo>
                      <a:pt x="75240" y="31367"/>
                    </a:lnTo>
                    <a:lnTo>
                      <a:pt x="75114" y="31753"/>
                    </a:lnTo>
                    <a:lnTo>
                      <a:pt x="75010" y="32171"/>
                    </a:lnTo>
                    <a:lnTo>
                      <a:pt x="74934" y="32616"/>
                    </a:lnTo>
                    <a:lnTo>
                      <a:pt x="74884" y="33088"/>
                    </a:lnTo>
                    <a:lnTo>
                      <a:pt x="74873" y="33290"/>
                    </a:lnTo>
                    <a:lnTo>
                      <a:pt x="74869" y="33484"/>
                    </a:lnTo>
                    <a:lnTo>
                      <a:pt x="74869" y="33682"/>
                    </a:lnTo>
                    <a:lnTo>
                      <a:pt x="74873" y="33884"/>
                    </a:lnTo>
                    <a:lnTo>
                      <a:pt x="74888" y="34088"/>
                    </a:lnTo>
                    <a:lnTo>
                      <a:pt x="74909" y="34294"/>
                    </a:lnTo>
                    <a:lnTo>
                      <a:pt x="74945" y="34500"/>
                    </a:lnTo>
                    <a:lnTo>
                      <a:pt x="74988" y="34708"/>
                    </a:lnTo>
                    <a:lnTo>
                      <a:pt x="75046" y="34916"/>
                    </a:lnTo>
                    <a:lnTo>
                      <a:pt x="75121" y="35130"/>
                    </a:lnTo>
                    <a:lnTo>
                      <a:pt x="75208" y="35338"/>
                    </a:lnTo>
                    <a:lnTo>
                      <a:pt x="75312" y="35546"/>
                    </a:lnTo>
                    <a:lnTo>
                      <a:pt x="75434" y="35760"/>
                    </a:lnTo>
                    <a:lnTo>
                      <a:pt x="75571" y="35964"/>
                    </a:lnTo>
                    <a:lnTo>
                      <a:pt x="75730" y="36174"/>
                    </a:lnTo>
                    <a:lnTo>
                      <a:pt x="76407" y="36951"/>
                    </a:lnTo>
                    <a:lnTo>
                      <a:pt x="76674" y="35874"/>
                    </a:lnTo>
                    <a:lnTo>
                      <a:pt x="76770" y="35579"/>
                    </a:lnTo>
                    <a:lnTo>
                      <a:pt x="76896" y="35316"/>
                    </a:lnTo>
                    <a:lnTo>
                      <a:pt x="77055" y="35087"/>
                    </a:lnTo>
                    <a:lnTo>
                      <a:pt x="77263" y="34881"/>
                    </a:lnTo>
                    <a:lnTo>
                      <a:pt x="77533" y="34701"/>
                    </a:lnTo>
                    <a:lnTo>
                      <a:pt x="77890" y="34549"/>
                    </a:lnTo>
                    <a:lnTo>
                      <a:pt x="78073" y="34500"/>
                    </a:lnTo>
                    <a:lnTo>
                      <a:pt x="78134" y="34610"/>
                    </a:lnTo>
                    <a:lnTo>
                      <a:pt x="78372" y="34971"/>
                    </a:lnTo>
                    <a:lnTo>
                      <a:pt x="78628" y="35299"/>
                    </a:lnTo>
                    <a:lnTo>
                      <a:pt x="78901" y="35597"/>
                    </a:lnTo>
                    <a:lnTo>
                      <a:pt x="79197" y="35868"/>
                    </a:lnTo>
                    <a:lnTo>
                      <a:pt x="79506" y="36101"/>
                    </a:lnTo>
                    <a:lnTo>
                      <a:pt x="79762" y="36260"/>
                    </a:lnTo>
                    <a:lnTo>
                      <a:pt x="79690" y="36386"/>
                    </a:lnTo>
                    <a:lnTo>
                      <a:pt x="79568" y="36656"/>
                    </a:lnTo>
                    <a:lnTo>
                      <a:pt x="79482" y="36929"/>
                    </a:lnTo>
                    <a:lnTo>
                      <a:pt x="79427" y="37210"/>
                    </a:lnTo>
                    <a:lnTo>
                      <a:pt x="79413" y="37491"/>
                    </a:lnTo>
                    <a:lnTo>
                      <a:pt x="79438" y="37775"/>
                    </a:lnTo>
                    <a:lnTo>
                      <a:pt x="79582" y="38456"/>
                    </a:lnTo>
                    <a:lnTo>
                      <a:pt x="80439" y="38189"/>
                    </a:lnTo>
                    <a:lnTo>
                      <a:pt x="80769" y="38146"/>
                    </a:lnTo>
                    <a:lnTo>
                      <a:pt x="81011" y="38171"/>
                    </a:lnTo>
                    <a:lnTo>
                      <a:pt x="81177" y="38244"/>
                    </a:lnTo>
                    <a:lnTo>
                      <a:pt x="81310" y="38369"/>
                    </a:lnTo>
                    <a:lnTo>
                      <a:pt x="81425" y="38582"/>
                    </a:lnTo>
                    <a:lnTo>
                      <a:pt x="81511" y="38905"/>
                    </a:lnTo>
                    <a:lnTo>
                      <a:pt x="81605" y="39906"/>
                    </a:lnTo>
                    <a:lnTo>
                      <a:pt x="82296" y="39612"/>
                    </a:lnTo>
                    <a:lnTo>
                      <a:pt x="82473" y="39551"/>
                    </a:lnTo>
                    <a:lnTo>
                      <a:pt x="82645" y="39504"/>
                    </a:lnTo>
                    <a:lnTo>
                      <a:pt x="82818" y="39471"/>
                    </a:lnTo>
                    <a:lnTo>
                      <a:pt x="82991" y="39449"/>
                    </a:lnTo>
                    <a:lnTo>
                      <a:pt x="83161" y="39443"/>
                    </a:lnTo>
                    <a:lnTo>
                      <a:pt x="83333" y="39445"/>
                    </a:lnTo>
                    <a:lnTo>
                      <a:pt x="83502" y="39464"/>
                    </a:lnTo>
                    <a:lnTo>
                      <a:pt x="83675" y="39496"/>
                    </a:lnTo>
                    <a:lnTo>
                      <a:pt x="83852" y="39539"/>
                    </a:lnTo>
                    <a:lnTo>
                      <a:pt x="84024" y="39596"/>
                    </a:lnTo>
                    <a:lnTo>
                      <a:pt x="84201" y="39669"/>
                    </a:lnTo>
                    <a:lnTo>
                      <a:pt x="84381" y="39755"/>
                    </a:lnTo>
                    <a:lnTo>
                      <a:pt x="84560" y="39859"/>
                    </a:lnTo>
                    <a:lnTo>
                      <a:pt x="84745" y="39975"/>
                    </a:lnTo>
                    <a:lnTo>
                      <a:pt x="85749" y="40683"/>
                    </a:lnTo>
                    <a:lnTo>
                      <a:pt x="85514" y="39464"/>
                    </a:lnTo>
                    <a:lnTo>
                      <a:pt x="85475" y="39225"/>
                    </a:lnTo>
                    <a:lnTo>
                      <a:pt x="85449" y="38996"/>
                    </a:lnTo>
                    <a:lnTo>
                      <a:pt x="85432" y="38768"/>
                    </a:lnTo>
                    <a:lnTo>
                      <a:pt x="85428" y="38550"/>
                    </a:lnTo>
                    <a:lnTo>
                      <a:pt x="85439" y="38337"/>
                    </a:lnTo>
                    <a:lnTo>
                      <a:pt x="85469" y="38128"/>
                    </a:lnTo>
                    <a:lnTo>
                      <a:pt x="85512" y="37930"/>
                    </a:lnTo>
                    <a:lnTo>
                      <a:pt x="85576" y="37736"/>
                    </a:lnTo>
                    <a:lnTo>
                      <a:pt x="85659" y="37545"/>
                    </a:lnTo>
                    <a:lnTo>
                      <a:pt x="85767" y="37357"/>
                    </a:lnTo>
                    <a:lnTo>
                      <a:pt x="85900" y="37174"/>
                    </a:lnTo>
                    <a:lnTo>
                      <a:pt x="86062" y="36990"/>
                    </a:lnTo>
                    <a:lnTo>
                      <a:pt x="86256" y="36807"/>
                    </a:lnTo>
                    <a:lnTo>
                      <a:pt x="86487" y="36627"/>
                    </a:lnTo>
                    <a:lnTo>
                      <a:pt x="86883" y="36364"/>
                    </a:lnTo>
                    <a:lnTo>
                      <a:pt x="87023" y="35942"/>
                    </a:lnTo>
                    <a:lnTo>
                      <a:pt x="87095" y="35637"/>
                    </a:lnTo>
                    <a:lnTo>
                      <a:pt x="87127" y="35334"/>
                    </a:lnTo>
                    <a:lnTo>
                      <a:pt x="87125" y="35032"/>
                    </a:lnTo>
                    <a:lnTo>
                      <a:pt x="87077" y="34737"/>
                    </a:lnTo>
                    <a:lnTo>
                      <a:pt x="86991" y="34449"/>
                    </a:lnTo>
                    <a:lnTo>
                      <a:pt x="86868" y="34172"/>
                    </a:lnTo>
                    <a:lnTo>
                      <a:pt x="86703" y="33909"/>
                    </a:lnTo>
                    <a:lnTo>
                      <a:pt x="86505" y="33660"/>
                    </a:lnTo>
                    <a:lnTo>
                      <a:pt x="86271" y="33427"/>
                    </a:lnTo>
                    <a:lnTo>
                      <a:pt x="86001" y="33207"/>
                    </a:lnTo>
                    <a:lnTo>
                      <a:pt x="85698" y="32999"/>
                    </a:lnTo>
                    <a:lnTo>
                      <a:pt x="85363" y="32803"/>
                    </a:lnTo>
                    <a:lnTo>
                      <a:pt x="85054" y="32649"/>
                    </a:lnTo>
                    <a:lnTo>
                      <a:pt x="85302" y="32581"/>
                    </a:lnTo>
                    <a:lnTo>
                      <a:pt x="85536" y="32538"/>
                    </a:lnTo>
                    <a:lnTo>
                      <a:pt x="85755" y="32520"/>
                    </a:lnTo>
                    <a:lnTo>
                      <a:pt x="85961" y="32522"/>
                    </a:lnTo>
                    <a:lnTo>
                      <a:pt x="86148" y="32544"/>
                    </a:lnTo>
                    <a:lnTo>
                      <a:pt x="86324" y="32591"/>
                    </a:lnTo>
                    <a:lnTo>
                      <a:pt x="86491" y="32652"/>
                    </a:lnTo>
                    <a:lnTo>
                      <a:pt x="86648" y="32738"/>
                    </a:lnTo>
                    <a:lnTo>
                      <a:pt x="86799" y="32846"/>
                    </a:lnTo>
                    <a:lnTo>
                      <a:pt x="86944" y="32980"/>
                    </a:lnTo>
                    <a:lnTo>
                      <a:pt x="87084" y="33138"/>
                    </a:lnTo>
                    <a:lnTo>
                      <a:pt x="87221" y="33325"/>
                    </a:lnTo>
                    <a:lnTo>
                      <a:pt x="87768" y="34243"/>
                    </a:lnTo>
                    <a:lnTo>
                      <a:pt x="88175" y="33232"/>
                    </a:lnTo>
                    <a:lnTo>
                      <a:pt x="88255" y="32948"/>
                    </a:lnTo>
                    <a:lnTo>
                      <a:pt x="88290" y="32663"/>
                    </a:lnTo>
                    <a:lnTo>
                      <a:pt x="88283" y="32379"/>
                    </a:lnTo>
                    <a:lnTo>
                      <a:pt x="88236" y="32102"/>
                    </a:lnTo>
                    <a:lnTo>
                      <a:pt x="88143" y="31839"/>
                    </a:lnTo>
                    <a:lnTo>
                      <a:pt x="88006" y="31586"/>
                    </a:lnTo>
                    <a:lnTo>
                      <a:pt x="87833" y="31353"/>
                    </a:lnTo>
                    <a:lnTo>
                      <a:pt x="87625" y="31137"/>
                    </a:lnTo>
                    <a:lnTo>
                      <a:pt x="87384" y="30935"/>
                    </a:lnTo>
                    <a:lnTo>
                      <a:pt x="87113" y="30748"/>
                    </a:lnTo>
                    <a:lnTo>
                      <a:pt x="86922" y="30636"/>
                    </a:lnTo>
                    <a:lnTo>
                      <a:pt x="87105" y="30697"/>
                    </a:lnTo>
                    <a:lnTo>
                      <a:pt x="87319" y="30788"/>
                    </a:lnTo>
                    <a:lnTo>
                      <a:pt x="87531" y="30892"/>
                    </a:lnTo>
                    <a:lnTo>
                      <a:pt x="87743" y="31015"/>
                    </a:lnTo>
                    <a:lnTo>
                      <a:pt x="87959" y="31155"/>
                    </a:lnTo>
                    <a:lnTo>
                      <a:pt x="88171" y="31302"/>
                    </a:lnTo>
                    <a:lnTo>
                      <a:pt x="88387" y="31464"/>
                    </a:lnTo>
                    <a:lnTo>
                      <a:pt x="88604" y="31633"/>
                    </a:lnTo>
                    <a:lnTo>
                      <a:pt x="89497" y="32371"/>
                    </a:lnTo>
                    <a:lnTo>
                      <a:pt x="89471" y="31299"/>
                    </a:lnTo>
                    <a:lnTo>
                      <a:pt x="89478" y="31097"/>
                    </a:lnTo>
                    <a:lnTo>
                      <a:pt x="89493" y="30882"/>
                    </a:lnTo>
                    <a:lnTo>
                      <a:pt x="89499" y="30650"/>
                    </a:lnTo>
                    <a:lnTo>
                      <a:pt x="89499" y="30413"/>
                    </a:lnTo>
                    <a:lnTo>
                      <a:pt x="89481" y="30168"/>
                    </a:lnTo>
                    <a:lnTo>
                      <a:pt x="89435" y="29916"/>
                    </a:lnTo>
                    <a:lnTo>
                      <a:pt x="89342" y="29665"/>
                    </a:lnTo>
                    <a:lnTo>
                      <a:pt x="89191" y="29424"/>
                    </a:lnTo>
                    <a:lnTo>
                      <a:pt x="88977" y="29210"/>
                    </a:lnTo>
                    <a:lnTo>
                      <a:pt x="88712" y="29041"/>
                    </a:lnTo>
                    <a:lnTo>
                      <a:pt x="88390" y="28916"/>
                    </a:lnTo>
                    <a:lnTo>
                      <a:pt x="88020" y="28833"/>
                    </a:lnTo>
                    <a:lnTo>
                      <a:pt x="87635" y="28790"/>
                    </a:lnTo>
                    <a:lnTo>
                      <a:pt x="88916" y="27666"/>
                    </a:lnTo>
                    <a:lnTo>
                      <a:pt x="88567" y="27152"/>
                    </a:lnTo>
                    <a:lnTo>
                      <a:pt x="88387" y="26943"/>
                    </a:lnTo>
                    <a:lnTo>
                      <a:pt x="88192" y="26767"/>
                    </a:lnTo>
                    <a:lnTo>
                      <a:pt x="87984" y="26619"/>
                    </a:lnTo>
                    <a:lnTo>
                      <a:pt x="87765" y="26508"/>
                    </a:lnTo>
                    <a:lnTo>
                      <a:pt x="87539" y="26424"/>
                    </a:lnTo>
                    <a:lnTo>
                      <a:pt x="87304" y="26371"/>
                    </a:lnTo>
                    <a:lnTo>
                      <a:pt x="87070" y="26337"/>
                    </a:lnTo>
                    <a:lnTo>
                      <a:pt x="86832" y="26331"/>
                    </a:lnTo>
                    <a:lnTo>
                      <a:pt x="86595" y="26341"/>
                    </a:lnTo>
                    <a:lnTo>
                      <a:pt x="86357" y="26367"/>
                    </a:lnTo>
                    <a:lnTo>
                      <a:pt x="86116" y="26402"/>
                    </a:lnTo>
                    <a:lnTo>
                      <a:pt x="85875" y="26449"/>
                    </a:lnTo>
                    <a:lnTo>
                      <a:pt x="85634" y="26500"/>
                    </a:lnTo>
                    <a:lnTo>
                      <a:pt x="85384" y="26557"/>
                    </a:lnTo>
                    <a:lnTo>
                      <a:pt x="85141" y="26616"/>
                    </a:lnTo>
                    <a:lnTo>
                      <a:pt x="84892" y="26677"/>
                    </a:lnTo>
                    <a:lnTo>
                      <a:pt x="84640" y="26734"/>
                    </a:lnTo>
                    <a:lnTo>
                      <a:pt x="84384" y="26788"/>
                    </a:lnTo>
                    <a:lnTo>
                      <a:pt x="84132" y="26835"/>
                    </a:lnTo>
                    <a:lnTo>
                      <a:pt x="83877" y="26879"/>
                    </a:lnTo>
                    <a:lnTo>
                      <a:pt x="83621" y="26910"/>
                    </a:lnTo>
                    <a:lnTo>
                      <a:pt x="83361" y="26932"/>
                    </a:lnTo>
                    <a:lnTo>
                      <a:pt x="83106" y="26940"/>
                    </a:lnTo>
                    <a:lnTo>
                      <a:pt x="82847" y="26932"/>
                    </a:lnTo>
                    <a:lnTo>
                      <a:pt x="82588" y="26910"/>
                    </a:lnTo>
                    <a:lnTo>
                      <a:pt x="82333" y="26871"/>
                    </a:lnTo>
                    <a:lnTo>
                      <a:pt x="82070" y="26814"/>
                    </a:lnTo>
                    <a:lnTo>
                      <a:pt x="81811" y="26734"/>
                    </a:lnTo>
                    <a:lnTo>
                      <a:pt x="81548" y="26630"/>
                    </a:lnTo>
                    <a:lnTo>
                      <a:pt x="81285" y="26500"/>
                    </a:lnTo>
                    <a:lnTo>
                      <a:pt x="81028" y="26353"/>
                    </a:lnTo>
                    <a:lnTo>
                      <a:pt x="80745" y="26119"/>
                    </a:lnTo>
                    <a:lnTo>
                      <a:pt x="80428" y="25870"/>
                    </a:lnTo>
                    <a:lnTo>
                      <a:pt x="80111" y="25637"/>
                    </a:lnTo>
                    <a:lnTo>
                      <a:pt x="79790" y="25409"/>
                    </a:lnTo>
                    <a:lnTo>
                      <a:pt x="79470" y="25193"/>
                    </a:lnTo>
                    <a:lnTo>
                      <a:pt x="79143" y="24988"/>
                    </a:lnTo>
                    <a:lnTo>
                      <a:pt x="78815" y="24797"/>
                    </a:lnTo>
                    <a:lnTo>
                      <a:pt x="78483" y="24614"/>
                    </a:lnTo>
                    <a:lnTo>
                      <a:pt x="78149" y="24448"/>
                    </a:lnTo>
                    <a:lnTo>
                      <a:pt x="77810" y="24290"/>
                    </a:lnTo>
                    <a:lnTo>
                      <a:pt x="77469" y="24149"/>
                    </a:lnTo>
                    <a:lnTo>
                      <a:pt x="77127" y="24020"/>
                    </a:lnTo>
                    <a:lnTo>
                      <a:pt x="76778" y="23904"/>
                    </a:lnTo>
                    <a:lnTo>
                      <a:pt x="76428" y="23808"/>
                    </a:lnTo>
                    <a:lnTo>
                      <a:pt x="76072" y="23721"/>
                    </a:lnTo>
                    <a:lnTo>
                      <a:pt x="75716" y="23653"/>
                    </a:lnTo>
                    <a:lnTo>
                      <a:pt x="75352" y="23598"/>
                    </a:lnTo>
                    <a:lnTo>
                      <a:pt x="74988" y="23563"/>
                    </a:lnTo>
                    <a:lnTo>
                      <a:pt x="74621" y="23541"/>
                    </a:lnTo>
                    <a:lnTo>
                      <a:pt x="74251" y="23537"/>
                    </a:lnTo>
                    <a:lnTo>
                      <a:pt x="73876" y="23551"/>
                    </a:lnTo>
                    <a:lnTo>
                      <a:pt x="73497" y="23584"/>
                    </a:lnTo>
                    <a:lnTo>
                      <a:pt x="73120" y="23635"/>
                    </a:lnTo>
                    <a:lnTo>
                      <a:pt x="72734" y="23706"/>
                    </a:lnTo>
                    <a:lnTo>
                      <a:pt x="72349" y="23792"/>
                    </a:lnTo>
                    <a:lnTo>
                      <a:pt x="71961" y="23900"/>
                    </a:lnTo>
                    <a:lnTo>
                      <a:pt x="71568" y="24027"/>
                    </a:lnTo>
                    <a:lnTo>
                      <a:pt x="71172" y="24171"/>
                    </a:lnTo>
                    <a:lnTo>
                      <a:pt x="70776" y="24336"/>
                    </a:lnTo>
                    <a:lnTo>
                      <a:pt x="70377" y="24524"/>
                    </a:lnTo>
                    <a:lnTo>
                      <a:pt x="69969" y="24728"/>
                    </a:lnTo>
                    <a:lnTo>
                      <a:pt x="69567" y="24956"/>
                    </a:lnTo>
                    <a:lnTo>
                      <a:pt x="69188" y="25183"/>
                    </a:lnTo>
                    <a:lnTo>
                      <a:pt x="68825" y="25423"/>
                    </a:lnTo>
                    <a:lnTo>
                      <a:pt x="68480" y="25676"/>
                    </a:lnTo>
                    <a:lnTo>
                      <a:pt x="68152" y="25939"/>
                    </a:lnTo>
                    <a:lnTo>
                      <a:pt x="67842" y="26219"/>
                    </a:lnTo>
                    <a:lnTo>
                      <a:pt x="67551" y="26508"/>
                    </a:lnTo>
                    <a:lnTo>
                      <a:pt x="67281" y="26814"/>
                    </a:lnTo>
                    <a:lnTo>
                      <a:pt x="67025" y="27126"/>
                    </a:lnTo>
                    <a:lnTo>
                      <a:pt x="66791" y="27454"/>
                    </a:lnTo>
                    <a:lnTo>
                      <a:pt x="66575" y="27796"/>
                    </a:lnTo>
                    <a:lnTo>
                      <a:pt x="66380" y="28149"/>
                    </a:lnTo>
                    <a:lnTo>
                      <a:pt x="66204" y="28513"/>
                    </a:lnTo>
                    <a:lnTo>
                      <a:pt x="66046" y="28886"/>
                    </a:lnTo>
                    <a:lnTo>
                      <a:pt x="65905" y="29273"/>
                    </a:lnTo>
                    <a:lnTo>
                      <a:pt x="65787" y="29671"/>
                    </a:lnTo>
                    <a:lnTo>
                      <a:pt x="65686" y="30079"/>
                    </a:lnTo>
                    <a:lnTo>
                      <a:pt x="65607" y="30499"/>
                    </a:lnTo>
                    <a:lnTo>
                      <a:pt x="65546" y="30931"/>
                    </a:lnTo>
                    <a:lnTo>
                      <a:pt x="65503" y="31370"/>
                    </a:lnTo>
                    <a:lnTo>
                      <a:pt x="65477" y="31824"/>
                    </a:lnTo>
                    <a:lnTo>
                      <a:pt x="65474" y="32285"/>
                    </a:lnTo>
                    <a:lnTo>
                      <a:pt x="65484" y="32760"/>
                    </a:lnTo>
                    <a:lnTo>
                      <a:pt x="65517" y="33242"/>
                    </a:lnTo>
                    <a:lnTo>
                      <a:pt x="65567" y="33739"/>
                    </a:lnTo>
                    <a:lnTo>
                      <a:pt x="65636" y="34243"/>
                    </a:lnTo>
                    <a:lnTo>
                      <a:pt x="65725" y="34759"/>
                    </a:lnTo>
                    <a:lnTo>
                      <a:pt x="65830" y="35285"/>
                    </a:lnTo>
                    <a:lnTo>
                      <a:pt x="65952" y="35824"/>
                    </a:lnTo>
                    <a:lnTo>
                      <a:pt x="66096" y="36372"/>
                    </a:lnTo>
                    <a:lnTo>
                      <a:pt x="66255" y="36929"/>
                    </a:lnTo>
                    <a:lnTo>
                      <a:pt x="66435" y="37498"/>
                    </a:lnTo>
                    <a:lnTo>
                      <a:pt x="66639" y="38110"/>
                    </a:lnTo>
                    <a:lnTo>
                      <a:pt x="66902" y="38574"/>
                    </a:lnTo>
                    <a:lnTo>
                      <a:pt x="67169" y="39003"/>
                    </a:lnTo>
                    <a:lnTo>
                      <a:pt x="67453" y="39421"/>
                    </a:lnTo>
                    <a:lnTo>
                      <a:pt x="67752" y="39824"/>
                    </a:lnTo>
                    <a:lnTo>
                      <a:pt x="68066" y="40216"/>
                    </a:lnTo>
                    <a:lnTo>
                      <a:pt x="68389" y="40597"/>
                    </a:lnTo>
                    <a:lnTo>
                      <a:pt x="68727" y="40972"/>
                    </a:lnTo>
                    <a:lnTo>
                      <a:pt x="69070" y="41336"/>
                    </a:lnTo>
                    <a:lnTo>
                      <a:pt x="69423" y="41696"/>
                    </a:lnTo>
                    <a:lnTo>
                      <a:pt x="69783" y="42049"/>
                    </a:lnTo>
                    <a:lnTo>
                      <a:pt x="70150" y="42398"/>
                    </a:lnTo>
                    <a:lnTo>
                      <a:pt x="70517" y="42743"/>
                    </a:lnTo>
                    <a:lnTo>
                      <a:pt x="70888" y="43085"/>
                    </a:lnTo>
                    <a:lnTo>
                      <a:pt x="71262" y="43427"/>
                    </a:lnTo>
                    <a:lnTo>
                      <a:pt x="71637" y="43766"/>
                    </a:lnTo>
                    <a:lnTo>
                      <a:pt x="72008" y="44104"/>
                    </a:lnTo>
                    <a:lnTo>
                      <a:pt x="72375" y="44446"/>
                    </a:lnTo>
                    <a:lnTo>
                      <a:pt x="72742" y="44788"/>
                    </a:lnTo>
                    <a:lnTo>
                      <a:pt x="73102" y="45130"/>
                    </a:lnTo>
                    <a:lnTo>
                      <a:pt x="73454" y="45479"/>
                    </a:lnTo>
                    <a:lnTo>
                      <a:pt x="73799" y="45832"/>
                    </a:lnTo>
                    <a:lnTo>
                      <a:pt x="74139" y="46193"/>
                    </a:lnTo>
                    <a:lnTo>
                      <a:pt x="74466" y="46556"/>
                    </a:lnTo>
                    <a:lnTo>
                      <a:pt x="74780" y="46927"/>
                    </a:lnTo>
                    <a:lnTo>
                      <a:pt x="75082" y="47308"/>
                    </a:lnTo>
                    <a:lnTo>
                      <a:pt x="75369" y="47696"/>
                    </a:lnTo>
                    <a:lnTo>
                      <a:pt x="75644" y="48093"/>
                    </a:lnTo>
                    <a:lnTo>
                      <a:pt x="75903" y="48503"/>
                    </a:lnTo>
                    <a:lnTo>
                      <a:pt x="76144" y="48924"/>
                    </a:lnTo>
                    <a:lnTo>
                      <a:pt x="76364" y="49356"/>
                    </a:lnTo>
                    <a:lnTo>
                      <a:pt x="76566" y="49806"/>
                    </a:lnTo>
                    <a:lnTo>
                      <a:pt x="76735" y="50235"/>
                    </a:lnTo>
                    <a:lnTo>
                      <a:pt x="76882" y="51171"/>
                    </a:lnTo>
                    <a:lnTo>
                      <a:pt x="77008" y="52111"/>
                    </a:lnTo>
                    <a:lnTo>
                      <a:pt x="77105" y="53014"/>
                    </a:lnTo>
                    <a:lnTo>
                      <a:pt x="77176" y="53881"/>
                    </a:lnTo>
                    <a:lnTo>
                      <a:pt x="77224" y="54717"/>
                    </a:lnTo>
                    <a:lnTo>
                      <a:pt x="77245" y="55516"/>
                    </a:lnTo>
                    <a:lnTo>
                      <a:pt x="77239" y="56279"/>
                    </a:lnTo>
                    <a:lnTo>
                      <a:pt x="77206" y="57007"/>
                    </a:lnTo>
                    <a:lnTo>
                      <a:pt x="77148" y="57701"/>
                    </a:lnTo>
                    <a:lnTo>
                      <a:pt x="77066" y="58357"/>
                    </a:lnTo>
                    <a:lnTo>
                      <a:pt x="76957" y="58979"/>
                    </a:lnTo>
                    <a:lnTo>
                      <a:pt x="76821" y="59562"/>
                    </a:lnTo>
                    <a:lnTo>
                      <a:pt x="76662" y="60113"/>
                    </a:lnTo>
                    <a:lnTo>
                      <a:pt x="76478" y="60628"/>
                    </a:lnTo>
                    <a:lnTo>
                      <a:pt x="76274" y="61106"/>
                    </a:lnTo>
                    <a:lnTo>
                      <a:pt x="76040" y="61549"/>
                    </a:lnTo>
                    <a:lnTo>
                      <a:pt x="75783" y="61956"/>
                    </a:lnTo>
                    <a:lnTo>
                      <a:pt x="75506" y="62334"/>
                    </a:lnTo>
                    <a:lnTo>
                      <a:pt x="75204" y="62673"/>
                    </a:lnTo>
                    <a:lnTo>
                      <a:pt x="74877" y="62982"/>
                    </a:lnTo>
                    <a:lnTo>
                      <a:pt x="74527" y="63260"/>
                    </a:lnTo>
                    <a:lnTo>
                      <a:pt x="74153" y="63504"/>
                    </a:lnTo>
                    <a:lnTo>
                      <a:pt x="73754" y="63720"/>
                    </a:lnTo>
                    <a:lnTo>
                      <a:pt x="73325" y="63900"/>
                    </a:lnTo>
                    <a:lnTo>
                      <a:pt x="72871" y="64055"/>
                    </a:lnTo>
                    <a:lnTo>
                      <a:pt x="72389" y="64175"/>
                    </a:lnTo>
                    <a:lnTo>
                      <a:pt x="71878" y="64263"/>
                    </a:lnTo>
                    <a:lnTo>
                      <a:pt x="71338" y="64322"/>
                    </a:lnTo>
                    <a:lnTo>
                      <a:pt x="70773" y="64343"/>
                    </a:lnTo>
                    <a:lnTo>
                      <a:pt x="70179" y="64336"/>
                    </a:lnTo>
                    <a:lnTo>
                      <a:pt x="69553" y="64293"/>
                    </a:lnTo>
                    <a:lnTo>
                      <a:pt x="68966" y="64228"/>
                    </a:lnTo>
                    <a:lnTo>
                      <a:pt x="68339" y="63893"/>
                    </a:lnTo>
                    <a:lnTo>
                      <a:pt x="67691" y="63512"/>
                    </a:lnTo>
                    <a:lnTo>
                      <a:pt x="67072" y="63112"/>
                    </a:lnTo>
                    <a:lnTo>
                      <a:pt x="66482" y="62691"/>
                    </a:lnTo>
                    <a:lnTo>
                      <a:pt x="65923" y="62256"/>
                    </a:lnTo>
                    <a:lnTo>
                      <a:pt x="65391" y="61805"/>
                    </a:lnTo>
                    <a:lnTo>
                      <a:pt x="64883" y="61337"/>
                    </a:lnTo>
                    <a:lnTo>
                      <a:pt x="64400" y="60851"/>
                    </a:lnTo>
                    <a:lnTo>
                      <a:pt x="63939" y="60351"/>
                    </a:lnTo>
                    <a:lnTo>
                      <a:pt x="63497" y="59836"/>
                    </a:lnTo>
                    <a:lnTo>
                      <a:pt x="63076" y="59307"/>
                    </a:lnTo>
                    <a:lnTo>
                      <a:pt x="62673" y="58763"/>
                    </a:lnTo>
                    <a:lnTo>
                      <a:pt x="62283" y="58206"/>
                    </a:lnTo>
                    <a:lnTo>
                      <a:pt x="61910" y="57633"/>
                    </a:lnTo>
                    <a:lnTo>
                      <a:pt x="61545" y="57050"/>
                    </a:lnTo>
                    <a:lnTo>
                      <a:pt x="61196" y="56456"/>
                    </a:lnTo>
                    <a:lnTo>
                      <a:pt x="60855" y="55847"/>
                    </a:lnTo>
                    <a:lnTo>
                      <a:pt x="60519" y="55228"/>
                    </a:lnTo>
                    <a:lnTo>
                      <a:pt x="60195" y="54595"/>
                    </a:lnTo>
                    <a:lnTo>
                      <a:pt x="59872" y="53957"/>
                    </a:lnTo>
                    <a:lnTo>
                      <a:pt x="59555" y="53306"/>
                    </a:lnTo>
                    <a:lnTo>
                      <a:pt x="59238" y="52647"/>
                    </a:lnTo>
                    <a:lnTo>
                      <a:pt x="58925" y="51978"/>
                    </a:lnTo>
                    <a:lnTo>
                      <a:pt x="58608" y="51305"/>
                    </a:lnTo>
                    <a:lnTo>
                      <a:pt x="58288" y="50620"/>
                    </a:lnTo>
                    <a:lnTo>
                      <a:pt x="57964" y="49929"/>
                    </a:lnTo>
                    <a:lnTo>
                      <a:pt x="57636" y="49234"/>
                    </a:lnTo>
                    <a:lnTo>
                      <a:pt x="57297" y="48532"/>
                    </a:lnTo>
                    <a:lnTo>
                      <a:pt x="56952" y="47826"/>
                    </a:lnTo>
                    <a:lnTo>
                      <a:pt x="56596" y="47114"/>
                    </a:lnTo>
                    <a:lnTo>
                      <a:pt x="56225" y="46397"/>
                    </a:lnTo>
                    <a:lnTo>
                      <a:pt x="55933" y="45846"/>
                    </a:lnTo>
                    <a:lnTo>
                      <a:pt x="56002" y="45807"/>
                    </a:lnTo>
                    <a:lnTo>
                      <a:pt x="56361" y="45624"/>
                    </a:lnTo>
                    <a:lnTo>
                      <a:pt x="56697" y="45479"/>
                    </a:lnTo>
                    <a:lnTo>
                      <a:pt x="57006" y="45371"/>
                    </a:lnTo>
                    <a:lnTo>
                      <a:pt x="57291" y="45296"/>
                    </a:lnTo>
                    <a:lnTo>
                      <a:pt x="57550" y="45249"/>
                    </a:lnTo>
                    <a:lnTo>
                      <a:pt x="57780" y="45228"/>
                    </a:lnTo>
                    <a:lnTo>
                      <a:pt x="57989" y="45228"/>
                    </a:lnTo>
                    <a:lnTo>
                      <a:pt x="58168" y="45245"/>
                    </a:lnTo>
                    <a:lnTo>
                      <a:pt x="58327" y="45281"/>
                    </a:lnTo>
                    <a:lnTo>
                      <a:pt x="58457" y="45328"/>
                    </a:lnTo>
                    <a:lnTo>
                      <a:pt x="59152" y="45689"/>
                    </a:lnTo>
                    <a:lnTo>
                      <a:pt x="59192" y="44572"/>
                    </a:lnTo>
                    <a:lnTo>
                      <a:pt x="59148" y="44115"/>
                    </a:lnTo>
                    <a:lnTo>
                      <a:pt x="59047" y="43701"/>
                    </a:lnTo>
                    <a:lnTo>
                      <a:pt x="58886" y="43334"/>
                    </a:lnTo>
                    <a:lnTo>
                      <a:pt x="58676" y="43016"/>
                    </a:lnTo>
                    <a:lnTo>
                      <a:pt x="58429" y="42747"/>
                    </a:lnTo>
                    <a:lnTo>
                      <a:pt x="58151" y="42520"/>
                    </a:lnTo>
                    <a:lnTo>
                      <a:pt x="57852" y="42333"/>
                    </a:lnTo>
                    <a:lnTo>
                      <a:pt x="57542" y="42178"/>
                    </a:lnTo>
                    <a:lnTo>
                      <a:pt x="57222" y="42049"/>
                    </a:lnTo>
                    <a:lnTo>
                      <a:pt x="56902" y="41937"/>
                    </a:lnTo>
                    <a:lnTo>
                      <a:pt x="56581" y="41837"/>
                    </a:lnTo>
                    <a:lnTo>
                      <a:pt x="56268" y="41743"/>
                    </a:lnTo>
                    <a:lnTo>
                      <a:pt x="56041" y="41674"/>
                    </a:lnTo>
                    <a:lnTo>
                      <a:pt x="56049" y="41666"/>
                    </a:lnTo>
                    <a:lnTo>
                      <a:pt x="56196" y="41592"/>
                    </a:lnTo>
                    <a:lnTo>
                      <a:pt x="56333" y="41541"/>
                    </a:lnTo>
                    <a:lnTo>
                      <a:pt x="56470" y="41512"/>
                    </a:lnTo>
                    <a:lnTo>
                      <a:pt x="56606" y="41505"/>
                    </a:lnTo>
                    <a:lnTo>
                      <a:pt x="56751" y="41512"/>
                    </a:lnTo>
                    <a:lnTo>
                      <a:pt x="56899" y="41537"/>
                    </a:lnTo>
                    <a:lnTo>
                      <a:pt x="57053" y="41580"/>
                    </a:lnTo>
                    <a:lnTo>
                      <a:pt x="57211" y="41642"/>
                    </a:lnTo>
                    <a:lnTo>
                      <a:pt x="57381" y="41717"/>
                    </a:lnTo>
                    <a:lnTo>
                      <a:pt x="57550" y="41807"/>
                    </a:lnTo>
                    <a:lnTo>
                      <a:pt x="57726" y="41915"/>
                    </a:lnTo>
                    <a:lnTo>
                      <a:pt x="57907" y="42031"/>
                    </a:lnTo>
                    <a:lnTo>
                      <a:pt x="58943" y="42743"/>
                    </a:lnTo>
                    <a:lnTo>
                      <a:pt x="58629" y="41415"/>
                    </a:lnTo>
                    <a:lnTo>
                      <a:pt x="58539" y="41095"/>
                    </a:lnTo>
                    <a:lnTo>
                      <a:pt x="58435" y="40781"/>
                    </a:lnTo>
                    <a:lnTo>
                      <a:pt x="58313" y="40479"/>
                    </a:lnTo>
                    <a:lnTo>
                      <a:pt x="58176" y="40187"/>
                    </a:lnTo>
                    <a:lnTo>
                      <a:pt x="58025" y="39902"/>
                    </a:lnTo>
                    <a:lnTo>
                      <a:pt x="57856" y="39633"/>
                    </a:lnTo>
                    <a:lnTo>
                      <a:pt x="57672" y="39370"/>
                    </a:lnTo>
                    <a:lnTo>
                      <a:pt x="57471" y="39121"/>
                    </a:lnTo>
                    <a:lnTo>
                      <a:pt x="57254" y="38884"/>
                    </a:lnTo>
                    <a:lnTo>
                      <a:pt x="57020" y="38660"/>
                    </a:lnTo>
                    <a:lnTo>
                      <a:pt x="56773" y="38452"/>
                    </a:lnTo>
                    <a:lnTo>
                      <a:pt x="56744" y="38431"/>
                    </a:lnTo>
                    <a:lnTo>
                      <a:pt x="56891" y="38434"/>
                    </a:lnTo>
                    <a:lnTo>
                      <a:pt x="57161" y="38452"/>
                    </a:lnTo>
                    <a:lnTo>
                      <a:pt x="57424" y="38485"/>
                    </a:lnTo>
                    <a:lnTo>
                      <a:pt x="57680" y="38531"/>
                    </a:lnTo>
                    <a:lnTo>
                      <a:pt x="57935" y="38589"/>
                    </a:lnTo>
                    <a:lnTo>
                      <a:pt x="58184" y="38660"/>
                    </a:lnTo>
                    <a:lnTo>
                      <a:pt x="58429" y="38750"/>
                    </a:lnTo>
                    <a:lnTo>
                      <a:pt x="58669" y="38852"/>
                    </a:lnTo>
                    <a:lnTo>
                      <a:pt x="58904" y="38970"/>
                    </a:lnTo>
                    <a:lnTo>
                      <a:pt x="59138" y="39107"/>
                    </a:lnTo>
                    <a:lnTo>
                      <a:pt x="59365" y="39259"/>
                    </a:lnTo>
                    <a:lnTo>
                      <a:pt x="60484" y="40116"/>
                    </a:lnTo>
                    <a:lnTo>
                      <a:pt x="60152" y="38707"/>
                    </a:lnTo>
                    <a:lnTo>
                      <a:pt x="60070" y="38395"/>
                    </a:lnTo>
                    <a:lnTo>
                      <a:pt x="59976" y="38093"/>
                    </a:lnTo>
                    <a:lnTo>
                      <a:pt x="59872" y="37801"/>
                    </a:lnTo>
                    <a:lnTo>
                      <a:pt x="59757" y="37524"/>
                    </a:lnTo>
                    <a:lnTo>
                      <a:pt x="59630" y="37257"/>
                    </a:lnTo>
                    <a:lnTo>
                      <a:pt x="59491" y="37008"/>
                    </a:lnTo>
                    <a:lnTo>
                      <a:pt x="59339" y="36771"/>
                    </a:lnTo>
                    <a:lnTo>
                      <a:pt x="59167" y="36555"/>
                    </a:lnTo>
                    <a:lnTo>
                      <a:pt x="58983" y="36357"/>
                    </a:lnTo>
                    <a:lnTo>
                      <a:pt x="58778" y="36180"/>
                    </a:lnTo>
                    <a:lnTo>
                      <a:pt x="58558" y="36025"/>
                    </a:lnTo>
                    <a:lnTo>
                      <a:pt x="58321" y="35896"/>
                    </a:lnTo>
                    <a:lnTo>
                      <a:pt x="58064" y="35791"/>
                    </a:lnTo>
                    <a:lnTo>
                      <a:pt x="57842" y="35734"/>
                    </a:lnTo>
                    <a:lnTo>
                      <a:pt x="57845" y="35691"/>
                    </a:lnTo>
                    <a:lnTo>
                      <a:pt x="57903" y="35503"/>
                    </a:lnTo>
                    <a:lnTo>
                      <a:pt x="57996" y="35291"/>
                    </a:lnTo>
                    <a:lnTo>
                      <a:pt x="58125" y="35065"/>
                    </a:lnTo>
                    <a:lnTo>
                      <a:pt x="58278" y="34830"/>
                    </a:lnTo>
                    <a:lnTo>
                      <a:pt x="58439" y="34604"/>
                    </a:lnTo>
                    <a:lnTo>
                      <a:pt x="58860" y="34043"/>
                    </a:lnTo>
                    <a:lnTo>
                      <a:pt x="58252" y="33650"/>
                    </a:lnTo>
                    <a:lnTo>
                      <a:pt x="57982" y="33499"/>
                    </a:lnTo>
                    <a:lnTo>
                      <a:pt x="57719" y="33368"/>
                    </a:lnTo>
                    <a:lnTo>
                      <a:pt x="57823" y="33384"/>
                    </a:lnTo>
                    <a:lnTo>
                      <a:pt x="58115" y="33380"/>
                    </a:lnTo>
                    <a:lnTo>
                      <a:pt x="58410" y="33319"/>
                    </a:lnTo>
                    <a:lnTo>
                      <a:pt x="58694" y="33182"/>
                    </a:lnTo>
                    <a:lnTo>
                      <a:pt x="59102" y="32836"/>
                    </a:lnTo>
                    <a:lnTo>
                      <a:pt x="58939" y="32159"/>
                    </a:lnTo>
                    <a:lnTo>
                      <a:pt x="58778" y="31741"/>
                    </a:lnTo>
                    <a:lnTo>
                      <a:pt x="58555" y="31364"/>
                    </a:lnTo>
                    <a:lnTo>
                      <a:pt x="58280" y="31037"/>
                    </a:lnTo>
                    <a:lnTo>
                      <a:pt x="57950" y="30758"/>
                    </a:lnTo>
                    <a:lnTo>
                      <a:pt x="57575" y="30539"/>
                    </a:lnTo>
                    <a:lnTo>
                      <a:pt x="57154" y="30377"/>
                    </a:lnTo>
                    <a:lnTo>
                      <a:pt x="57097" y="30363"/>
                    </a:lnTo>
                    <a:lnTo>
                      <a:pt x="57118" y="30305"/>
                    </a:lnTo>
                    <a:lnTo>
                      <a:pt x="57165" y="30212"/>
                    </a:lnTo>
                    <a:lnTo>
                      <a:pt x="57218" y="30129"/>
                    </a:lnTo>
                    <a:lnTo>
                      <a:pt x="57283" y="30060"/>
                    </a:lnTo>
                    <a:lnTo>
                      <a:pt x="57356" y="29999"/>
                    </a:lnTo>
                    <a:lnTo>
                      <a:pt x="57442" y="29946"/>
                    </a:lnTo>
                    <a:lnTo>
                      <a:pt x="57542" y="29899"/>
                    </a:lnTo>
                    <a:lnTo>
                      <a:pt x="57658" y="29863"/>
                    </a:lnTo>
                    <a:lnTo>
                      <a:pt x="57795" y="29834"/>
                    </a:lnTo>
                    <a:lnTo>
                      <a:pt x="57950" y="29812"/>
                    </a:lnTo>
                    <a:lnTo>
                      <a:pt x="58125" y="29808"/>
                    </a:lnTo>
                    <a:lnTo>
                      <a:pt x="58317" y="29812"/>
                    </a:lnTo>
                    <a:lnTo>
                      <a:pt x="58529" y="29834"/>
                    </a:lnTo>
                    <a:lnTo>
                      <a:pt x="59271" y="29946"/>
                    </a:lnTo>
                    <a:lnTo>
                      <a:pt x="59195" y="29145"/>
                    </a:lnTo>
                    <a:lnTo>
                      <a:pt x="59148" y="28862"/>
                    </a:lnTo>
                    <a:lnTo>
                      <a:pt x="59087" y="28596"/>
                    </a:lnTo>
                    <a:lnTo>
                      <a:pt x="59004" y="28339"/>
                    </a:lnTo>
                    <a:lnTo>
                      <a:pt x="58908" y="28105"/>
                    </a:lnTo>
                    <a:lnTo>
                      <a:pt x="58784" y="27882"/>
                    </a:lnTo>
                    <a:lnTo>
                      <a:pt x="58645" y="27681"/>
                    </a:lnTo>
                    <a:lnTo>
                      <a:pt x="58482" y="27501"/>
                    </a:lnTo>
                    <a:lnTo>
                      <a:pt x="58302" y="27338"/>
                    </a:lnTo>
                    <a:lnTo>
                      <a:pt x="58101" y="27202"/>
                    </a:lnTo>
                    <a:lnTo>
                      <a:pt x="57885" y="27087"/>
                    </a:lnTo>
                    <a:lnTo>
                      <a:pt x="57654" y="27000"/>
                    </a:lnTo>
                    <a:lnTo>
                      <a:pt x="57409" y="26936"/>
                    </a:lnTo>
                    <a:lnTo>
                      <a:pt x="57154" y="26892"/>
                    </a:lnTo>
                    <a:lnTo>
                      <a:pt x="56887" y="26875"/>
                    </a:lnTo>
                    <a:lnTo>
                      <a:pt x="56754" y="26875"/>
                    </a:lnTo>
                    <a:lnTo>
                      <a:pt x="56667" y="26810"/>
                    </a:lnTo>
                    <a:lnTo>
                      <a:pt x="56542" y="26684"/>
                    </a:lnTo>
                    <a:lnTo>
                      <a:pt x="56455" y="26557"/>
                    </a:lnTo>
                    <a:lnTo>
                      <a:pt x="56402" y="26431"/>
                    </a:lnTo>
                    <a:lnTo>
                      <a:pt x="56377" y="26294"/>
                    </a:lnTo>
                    <a:lnTo>
                      <a:pt x="56377" y="26137"/>
                    </a:lnTo>
                    <a:lnTo>
                      <a:pt x="56412" y="25949"/>
                    </a:lnTo>
                    <a:lnTo>
                      <a:pt x="56495" y="25708"/>
                    </a:lnTo>
                    <a:lnTo>
                      <a:pt x="56567" y="25485"/>
                    </a:lnTo>
                    <a:lnTo>
                      <a:pt x="56646" y="25313"/>
                    </a:lnTo>
                    <a:lnTo>
                      <a:pt x="56740" y="25162"/>
                    </a:lnTo>
                    <a:lnTo>
                      <a:pt x="56848" y="25028"/>
                    </a:lnTo>
                    <a:lnTo>
                      <a:pt x="56973" y="24913"/>
                    </a:lnTo>
                    <a:lnTo>
                      <a:pt x="57114" y="24815"/>
                    </a:lnTo>
                    <a:lnTo>
                      <a:pt x="57280" y="24732"/>
                    </a:lnTo>
                    <a:lnTo>
                      <a:pt x="57471" y="24660"/>
                    </a:lnTo>
                    <a:lnTo>
                      <a:pt x="57683" y="24607"/>
                    </a:lnTo>
                    <a:lnTo>
                      <a:pt x="57924" y="24573"/>
                    </a:lnTo>
                    <a:lnTo>
                      <a:pt x="58194" y="24556"/>
                    </a:lnTo>
                    <a:lnTo>
                      <a:pt x="58486" y="24559"/>
                    </a:lnTo>
                    <a:lnTo>
                      <a:pt x="58806" y="24585"/>
                    </a:lnTo>
                    <a:lnTo>
                      <a:pt x="59152" y="24628"/>
                    </a:lnTo>
                    <a:lnTo>
                      <a:pt x="59519" y="24697"/>
                    </a:lnTo>
                    <a:lnTo>
                      <a:pt x="60474" y="24913"/>
                    </a:lnTo>
                    <a:lnTo>
                      <a:pt x="60346" y="23855"/>
                    </a:lnTo>
                    <a:lnTo>
                      <a:pt x="60232" y="23398"/>
                    </a:lnTo>
                    <a:lnTo>
                      <a:pt x="60056" y="23001"/>
                    </a:lnTo>
                    <a:lnTo>
                      <a:pt x="59803" y="22674"/>
                    </a:lnTo>
                    <a:lnTo>
                      <a:pt x="59475" y="22428"/>
                    </a:lnTo>
                    <a:lnTo>
                      <a:pt x="59094" y="22291"/>
                    </a:lnTo>
                    <a:lnTo>
                      <a:pt x="58759" y="22263"/>
                    </a:lnTo>
                    <a:lnTo>
                      <a:pt x="58767" y="22166"/>
                    </a:lnTo>
                    <a:lnTo>
                      <a:pt x="58767" y="21885"/>
                    </a:lnTo>
                    <a:lnTo>
                      <a:pt x="58749" y="21612"/>
                    </a:lnTo>
                    <a:lnTo>
                      <a:pt x="58712" y="21349"/>
                    </a:lnTo>
                    <a:lnTo>
                      <a:pt x="58647" y="21096"/>
                    </a:lnTo>
                    <a:lnTo>
                      <a:pt x="58558" y="20855"/>
                    </a:lnTo>
                    <a:lnTo>
                      <a:pt x="58439" y="20629"/>
                    </a:lnTo>
                    <a:lnTo>
                      <a:pt x="58284" y="20423"/>
                    </a:lnTo>
                    <a:lnTo>
                      <a:pt x="58101" y="20240"/>
                    </a:lnTo>
                    <a:lnTo>
                      <a:pt x="57888" y="20085"/>
                    </a:lnTo>
                    <a:lnTo>
                      <a:pt x="57647" y="19962"/>
                    </a:lnTo>
                    <a:lnTo>
                      <a:pt x="57381" y="19869"/>
                    </a:lnTo>
                    <a:lnTo>
                      <a:pt x="57093" y="19807"/>
                    </a:lnTo>
                    <a:lnTo>
                      <a:pt x="57093" y="19807"/>
                    </a:lnTo>
                    <a:lnTo>
                      <a:pt x="57175" y="19646"/>
                    </a:lnTo>
                    <a:lnTo>
                      <a:pt x="57344" y="19285"/>
                    </a:lnTo>
                    <a:lnTo>
                      <a:pt x="57499" y="18930"/>
                    </a:lnTo>
                    <a:lnTo>
                      <a:pt x="57640" y="18573"/>
                    </a:lnTo>
                    <a:lnTo>
                      <a:pt x="57758" y="18213"/>
                    </a:lnTo>
                    <a:lnTo>
                      <a:pt x="57860" y="17853"/>
                    </a:lnTo>
                    <a:lnTo>
                      <a:pt x="57935" y="17493"/>
                    </a:lnTo>
                    <a:lnTo>
                      <a:pt x="57986" y="17133"/>
                    </a:lnTo>
                    <a:lnTo>
                      <a:pt x="58003" y="16769"/>
                    </a:lnTo>
                    <a:lnTo>
                      <a:pt x="57986" y="16409"/>
                    </a:lnTo>
                    <a:lnTo>
                      <a:pt x="57931" y="16049"/>
                    </a:lnTo>
                    <a:lnTo>
                      <a:pt x="57835" y="15692"/>
                    </a:lnTo>
                    <a:lnTo>
                      <a:pt x="57693" y="15343"/>
                    </a:lnTo>
                    <a:lnTo>
                      <a:pt x="57511" y="15005"/>
                    </a:lnTo>
                    <a:lnTo>
                      <a:pt x="57081" y="14393"/>
                    </a:lnTo>
                    <a:lnTo>
                      <a:pt x="56618" y="14660"/>
                    </a:lnTo>
                    <a:lnTo>
                      <a:pt x="56470" y="14742"/>
                    </a:lnTo>
                    <a:lnTo>
                      <a:pt x="56322" y="14829"/>
                    </a:lnTo>
                    <a:lnTo>
                      <a:pt x="56175" y="14911"/>
                    </a:lnTo>
                    <a:lnTo>
                      <a:pt x="56023" y="14998"/>
                    </a:lnTo>
                    <a:lnTo>
                      <a:pt x="55890" y="15074"/>
                    </a:lnTo>
                    <a:lnTo>
                      <a:pt x="55739" y="14905"/>
                    </a:lnTo>
                    <a:lnTo>
                      <a:pt x="55497" y="14689"/>
                    </a:lnTo>
                    <a:lnTo>
                      <a:pt x="55231" y="14487"/>
                    </a:lnTo>
                    <a:lnTo>
                      <a:pt x="54929" y="14299"/>
                    </a:lnTo>
                    <a:lnTo>
                      <a:pt x="54601" y="14126"/>
                    </a:lnTo>
                    <a:lnTo>
                      <a:pt x="54245" y="13969"/>
                    </a:lnTo>
                    <a:lnTo>
                      <a:pt x="53859" y="13820"/>
                    </a:lnTo>
                    <a:lnTo>
                      <a:pt x="53443" y="13685"/>
                    </a:lnTo>
                    <a:lnTo>
                      <a:pt x="52996" y="13561"/>
                    </a:lnTo>
                    <a:lnTo>
                      <a:pt x="52521" y="13449"/>
                    </a:lnTo>
                    <a:lnTo>
                      <a:pt x="52017" y="13349"/>
                    </a:lnTo>
                    <a:lnTo>
                      <a:pt x="51481" y="13259"/>
                    </a:lnTo>
                    <a:lnTo>
                      <a:pt x="50912" y="13176"/>
                    </a:lnTo>
                    <a:lnTo>
                      <a:pt x="50317" y="13108"/>
                    </a:lnTo>
                    <a:lnTo>
                      <a:pt x="49691" y="13051"/>
                    </a:lnTo>
                    <a:lnTo>
                      <a:pt x="49032" y="13000"/>
                    </a:lnTo>
                    <a:lnTo>
                      <a:pt x="48341" y="12964"/>
                    </a:lnTo>
                    <a:lnTo>
                      <a:pt x="47621" y="12935"/>
                    </a:lnTo>
                    <a:lnTo>
                      <a:pt x="46872" y="12917"/>
                    </a:lnTo>
                    <a:lnTo>
                      <a:pt x="46091" y="12910"/>
                    </a:lnTo>
                    <a:lnTo>
                      <a:pt x="45278" y="12914"/>
                    </a:lnTo>
                    <a:lnTo>
                      <a:pt x="44435" y="12928"/>
                    </a:lnTo>
                    <a:lnTo>
                      <a:pt x="43559" y="12949"/>
                    </a:lnTo>
                    <a:lnTo>
                      <a:pt x="42653" y="12986"/>
                    </a:lnTo>
                    <a:lnTo>
                      <a:pt x="41713" y="13029"/>
                    </a:lnTo>
                    <a:lnTo>
                      <a:pt x="40745" y="13082"/>
                    </a:lnTo>
                    <a:lnTo>
                      <a:pt x="39748" y="13147"/>
                    </a:lnTo>
                    <a:lnTo>
                      <a:pt x="38714" y="13224"/>
                    </a:lnTo>
                    <a:lnTo>
                      <a:pt x="37653" y="13306"/>
                    </a:lnTo>
                    <a:lnTo>
                      <a:pt x="36558" y="13404"/>
                    </a:lnTo>
                    <a:lnTo>
                      <a:pt x="35226" y="13526"/>
                    </a:lnTo>
                    <a:lnTo>
                      <a:pt x="32912" y="17580"/>
                    </a:lnTo>
                    <a:lnTo>
                      <a:pt x="33372" y="17900"/>
                    </a:lnTo>
                    <a:lnTo>
                      <a:pt x="33570" y="17994"/>
                    </a:lnTo>
                    <a:lnTo>
                      <a:pt x="33776" y="18058"/>
                    </a:lnTo>
                    <a:lnTo>
                      <a:pt x="33980" y="18090"/>
                    </a:lnTo>
                    <a:lnTo>
                      <a:pt x="34189" y="18094"/>
                    </a:lnTo>
                    <a:lnTo>
                      <a:pt x="34398" y="18076"/>
                    </a:lnTo>
                    <a:lnTo>
                      <a:pt x="34600" y="18033"/>
                    </a:lnTo>
                    <a:lnTo>
                      <a:pt x="34802" y="17976"/>
                    </a:lnTo>
                    <a:lnTo>
                      <a:pt x="35000" y="17903"/>
                    </a:lnTo>
                    <a:lnTo>
                      <a:pt x="35198" y="17817"/>
                    </a:lnTo>
                    <a:lnTo>
                      <a:pt x="35392" y="17719"/>
                    </a:lnTo>
                    <a:lnTo>
                      <a:pt x="35330" y="17878"/>
                    </a:lnTo>
                    <a:lnTo>
                      <a:pt x="35161" y="18278"/>
                    </a:lnTo>
                    <a:lnTo>
                      <a:pt x="34982" y="18670"/>
                    </a:lnTo>
                    <a:lnTo>
                      <a:pt x="34790" y="19063"/>
                    </a:lnTo>
                    <a:lnTo>
                      <a:pt x="34592" y="19452"/>
                    </a:lnTo>
                    <a:lnTo>
                      <a:pt x="34380" y="19833"/>
                    </a:lnTo>
                    <a:lnTo>
                      <a:pt x="34157" y="20215"/>
                    </a:lnTo>
                    <a:lnTo>
                      <a:pt x="33923" y="20592"/>
                    </a:lnTo>
                    <a:lnTo>
                      <a:pt x="33678" y="20967"/>
                    </a:lnTo>
                    <a:lnTo>
                      <a:pt x="33422" y="21338"/>
                    </a:lnTo>
                    <a:lnTo>
                      <a:pt x="33156" y="21705"/>
                    </a:lnTo>
                    <a:lnTo>
                      <a:pt x="32879" y="22069"/>
                    </a:lnTo>
                    <a:lnTo>
                      <a:pt x="32591" y="22428"/>
                    </a:lnTo>
                    <a:lnTo>
                      <a:pt x="31673" y="23519"/>
                    </a:lnTo>
                    <a:lnTo>
                      <a:pt x="33391" y="23378"/>
                    </a:lnTo>
                    <a:lnTo>
                      <a:pt x="33642" y="23357"/>
                    </a:lnTo>
                    <a:lnTo>
                      <a:pt x="33898" y="23335"/>
                    </a:lnTo>
                    <a:lnTo>
                      <a:pt x="34056" y="23321"/>
                    </a:lnTo>
                    <a:lnTo>
                      <a:pt x="34005" y="23465"/>
                    </a:lnTo>
                    <a:lnTo>
                      <a:pt x="33869" y="23790"/>
                    </a:lnTo>
                    <a:lnTo>
                      <a:pt x="33721" y="24095"/>
                    </a:lnTo>
                    <a:lnTo>
                      <a:pt x="33566" y="24391"/>
                    </a:lnTo>
                    <a:lnTo>
                      <a:pt x="33401" y="24675"/>
                    </a:lnTo>
                    <a:lnTo>
                      <a:pt x="33232" y="24944"/>
                    </a:lnTo>
                    <a:lnTo>
                      <a:pt x="33055" y="25205"/>
                    </a:lnTo>
                    <a:lnTo>
                      <a:pt x="32875" y="25452"/>
                    </a:lnTo>
                    <a:lnTo>
                      <a:pt x="32692" y="25694"/>
                    </a:lnTo>
                    <a:lnTo>
                      <a:pt x="32504" y="25927"/>
                    </a:lnTo>
                    <a:lnTo>
                      <a:pt x="32321" y="26155"/>
                    </a:lnTo>
                    <a:lnTo>
                      <a:pt x="32133" y="26378"/>
                    </a:lnTo>
                    <a:lnTo>
                      <a:pt x="31950" y="26594"/>
                    </a:lnTo>
                    <a:lnTo>
                      <a:pt x="31766" y="26810"/>
                    </a:lnTo>
                    <a:lnTo>
                      <a:pt x="31194" y="27501"/>
                    </a:lnTo>
                    <a:lnTo>
                      <a:pt x="31943" y="27699"/>
                    </a:lnTo>
                    <a:lnTo>
                      <a:pt x="32106" y="27731"/>
                    </a:lnTo>
                    <a:lnTo>
                      <a:pt x="32271" y="27752"/>
                    </a:lnTo>
                    <a:lnTo>
                      <a:pt x="32440" y="27768"/>
                    </a:lnTo>
                    <a:lnTo>
                      <a:pt x="32616" y="27771"/>
                    </a:lnTo>
                    <a:lnTo>
                      <a:pt x="32789" y="27771"/>
                    </a:lnTo>
                    <a:lnTo>
                      <a:pt x="32969" y="27756"/>
                    </a:lnTo>
                    <a:lnTo>
                      <a:pt x="33146" y="27738"/>
                    </a:lnTo>
                    <a:lnTo>
                      <a:pt x="33326" y="27709"/>
                    </a:lnTo>
                    <a:lnTo>
                      <a:pt x="33452" y="27685"/>
                    </a:lnTo>
                    <a:lnTo>
                      <a:pt x="33366" y="27807"/>
                    </a:lnTo>
                    <a:lnTo>
                      <a:pt x="33253" y="27950"/>
                    </a:lnTo>
                    <a:lnTo>
                      <a:pt x="33132" y="28088"/>
                    </a:lnTo>
                    <a:lnTo>
                      <a:pt x="33005" y="28217"/>
                    </a:lnTo>
                    <a:lnTo>
                      <a:pt x="32871" y="28339"/>
                    </a:lnTo>
                    <a:lnTo>
                      <a:pt x="32731" y="28455"/>
                    </a:lnTo>
                    <a:lnTo>
                      <a:pt x="32584" y="28566"/>
                    </a:lnTo>
                    <a:lnTo>
                      <a:pt x="32430" y="28667"/>
                    </a:lnTo>
                    <a:lnTo>
                      <a:pt x="32267" y="28764"/>
                    </a:lnTo>
                    <a:lnTo>
                      <a:pt x="32098" y="28858"/>
                    </a:lnTo>
                    <a:lnTo>
                      <a:pt x="31303" y="29236"/>
                    </a:lnTo>
                    <a:lnTo>
                      <a:pt x="32004" y="29736"/>
                    </a:lnTo>
                    <a:lnTo>
                      <a:pt x="32151" y="29842"/>
                    </a:lnTo>
                    <a:lnTo>
                      <a:pt x="32300" y="29949"/>
                    </a:lnTo>
                    <a:lnTo>
                      <a:pt x="32447" y="30054"/>
                    </a:lnTo>
                    <a:lnTo>
                      <a:pt x="32742" y="30266"/>
                    </a:lnTo>
                    <a:lnTo>
                      <a:pt x="32890" y="30370"/>
                    </a:lnTo>
                    <a:lnTo>
                      <a:pt x="32940" y="30407"/>
                    </a:lnTo>
                    <a:lnTo>
                      <a:pt x="33023" y="30619"/>
                    </a:lnTo>
                    <a:lnTo>
                      <a:pt x="33134" y="30935"/>
                    </a:lnTo>
                    <a:lnTo>
                      <a:pt x="33232" y="31249"/>
                    </a:lnTo>
                    <a:lnTo>
                      <a:pt x="33322" y="31565"/>
                    </a:lnTo>
                    <a:lnTo>
                      <a:pt x="33401" y="31882"/>
                    </a:lnTo>
                    <a:lnTo>
                      <a:pt x="33465" y="32195"/>
                    </a:lnTo>
                    <a:lnTo>
                      <a:pt x="33523" y="32512"/>
                    </a:lnTo>
                    <a:lnTo>
                      <a:pt x="33570" y="32825"/>
                    </a:lnTo>
                    <a:lnTo>
                      <a:pt x="33607" y="33142"/>
                    </a:lnTo>
                    <a:lnTo>
                      <a:pt x="33632" y="33456"/>
                    </a:lnTo>
                    <a:lnTo>
                      <a:pt x="33642" y="33768"/>
                    </a:lnTo>
                    <a:lnTo>
                      <a:pt x="33646" y="34086"/>
                    </a:lnTo>
                    <a:lnTo>
                      <a:pt x="33638" y="34398"/>
                    </a:lnTo>
                    <a:lnTo>
                      <a:pt x="33621" y="34712"/>
                    </a:lnTo>
                    <a:lnTo>
                      <a:pt x="33610" y="34838"/>
                    </a:lnTo>
                    <a:lnTo>
                      <a:pt x="33369" y="34744"/>
                    </a:lnTo>
                    <a:lnTo>
                      <a:pt x="32789" y="34463"/>
                    </a:lnTo>
                    <a:lnTo>
                      <a:pt x="32335" y="34190"/>
                    </a:lnTo>
                    <a:lnTo>
                      <a:pt x="31997" y="33923"/>
                    </a:lnTo>
                    <a:lnTo>
                      <a:pt x="31760" y="33668"/>
                    </a:lnTo>
                    <a:lnTo>
                      <a:pt x="31601" y="33427"/>
                    </a:lnTo>
                    <a:lnTo>
                      <a:pt x="31507" y="33193"/>
                    </a:lnTo>
                    <a:lnTo>
                      <a:pt x="31464" y="32962"/>
                    </a:lnTo>
                    <a:lnTo>
                      <a:pt x="31457" y="32724"/>
                    </a:lnTo>
                    <a:lnTo>
                      <a:pt x="31486" y="32477"/>
                    </a:lnTo>
                    <a:lnTo>
                      <a:pt x="31543" y="32216"/>
                    </a:lnTo>
                    <a:lnTo>
                      <a:pt x="31623" y="31947"/>
                    </a:lnTo>
                    <a:lnTo>
                      <a:pt x="31709" y="31673"/>
                    </a:lnTo>
                    <a:lnTo>
                      <a:pt x="31799" y="31388"/>
                    </a:lnTo>
                    <a:lnTo>
                      <a:pt x="31875" y="31101"/>
                    </a:lnTo>
                    <a:lnTo>
                      <a:pt x="32065" y="29985"/>
                    </a:lnTo>
                    <a:lnTo>
                      <a:pt x="30960" y="30629"/>
                    </a:lnTo>
                    <a:lnTo>
                      <a:pt x="30611" y="30899"/>
                    </a:lnTo>
                    <a:lnTo>
                      <a:pt x="30308" y="31202"/>
                    </a:lnTo>
                    <a:lnTo>
                      <a:pt x="30042" y="31539"/>
                    </a:lnTo>
                    <a:lnTo>
                      <a:pt x="29820" y="31900"/>
                    </a:lnTo>
                    <a:lnTo>
                      <a:pt x="29635" y="32285"/>
                    </a:lnTo>
                    <a:lnTo>
                      <a:pt x="29488" y="32693"/>
                    </a:lnTo>
                    <a:lnTo>
                      <a:pt x="29372" y="33109"/>
                    </a:lnTo>
                    <a:lnTo>
                      <a:pt x="29294" y="33542"/>
                    </a:lnTo>
                    <a:lnTo>
                      <a:pt x="29243" y="33984"/>
                    </a:lnTo>
                    <a:lnTo>
                      <a:pt x="29221" y="34431"/>
                    </a:lnTo>
                    <a:lnTo>
                      <a:pt x="29229" y="34740"/>
                    </a:lnTo>
                    <a:lnTo>
                      <a:pt x="29182" y="34701"/>
                    </a:lnTo>
                    <a:lnTo>
                      <a:pt x="28811" y="34445"/>
                    </a:lnTo>
                    <a:lnTo>
                      <a:pt x="28411" y="34233"/>
                    </a:lnTo>
                    <a:lnTo>
                      <a:pt x="27987" y="34057"/>
                    </a:lnTo>
                    <a:lnTo>
                      <a:pt x="27548" y="33927"/>
                    </a:lnTo>
                    <a:lnTo>
                      <a:pt x="27098" y="33845"/>
                    </a:lnTo>
                    <a:lnTo>
                      <a:pt x="26643" y="33808"/>
                    </a:lnTo>
                    <a:lnTo>
                      <a:pt x="26190" y="33825"/>
                    </a:lnTo>
                    <a:lnTo>
                      <a:pt x="25750" y="33898"/>
                    </a:lnTo>
                    <a:lnTo>
                      <a:pt x="25326" y="34035"/>
                    </a:lnTo>
                    <a:lnTo>
                      <a:pt x="24926" y="34237"/>
                    </a:lnTo>
                    <a:lnTo>
                      <a:pt x="23919" y="35010"/>
                    </a:lnTo>
                    <a:lnTo>
                      <a:pt x="25002" y="35252"/>
                    </a:lnTo>
                    <a:lnTo>
                      <a:pt x="25257" y="35334"/>
                    </a:lnTo>
                    <a:lnTo>
                      <a:pt x="25535" y="35446"/>
                    </a:lnTo>
                    <a:lnTo>
                      <a:pt x="25823" y="35587"/>
                    </a:lnTo>
                    <a:lnTo>
                      <a:pt x="26115" y="35752"/>
                    </a:lnTo>
                    <a:lnTo>
                      <a:pt x="26403" y="35939"/>
                    </a:lnTo>
                    <a:lnTo>
                      <a:pt x="26673" y="36141"/>
                    </a:lnTo>
                    <a:lnTo>
                      <a:pt x="26925" y="36353"/>
                    </a:lnTo>
                    <a:lnTo>
                      <a:pt x="27144" y="36572"/>
                    </a:lnTo>
                    <a:lnTo>
                      <a:pt x="27324" y="36792"/>
                    </a:lnTo>
                    <a:lnTo>
                      <a:pt x="27461" y="37002"/>
                    </a:lnTo>
                    <a:lnTo>
                      <a:pt x="27548" y="37196"/>
                    </a:lnTo>
                    <a:lnTo>
                      <a:pt x="27587" y="37365"/>
                    </a:lnTo>
                    <a:lnTo>
                      <a:pt x="27583" y="37508"/>
                    </a:lnTo>
                    <a:lnTo>
                      <a:pt x="27536" y="37646"/>
                    </a:lnTo>
                    <a:lnTo>
                      <a:pt x="27310" y="37977"/>
                    </a:lnTo>
                    <a:lnTo>
                      <a:pt x="27126" y="37919"/>
                    </a:lnTo>
                    <a:lnTo>
                      <a:pt x="26863" y="37840"/>
                    </a:lnTo>
                    <a:lnTo>
                      <a:pt x="26731" y="37801"/>
                    </a:lnTo>
                    <a:lnTo>
                      <a:pt x="26604" y="37628"/>
                    </a:lnTo>
                    <a:lnTo>
                      <a:pt x="26352" y="37347"/>
                    </a:lnTo>
                    <a:lnTo>
                      <a:pt x="26072" y="37080"/>
                    </a:lnTo>
                    <a:lnTo>
                      <a:pt x="25762" y="36835"/>
                    </a:lnTo>
                    <a:lnTo>
                      <a:pt x="25426" y="36602"/>
                    </a:lnTo>
                    <a:lnTo>
                      <a:pt x="25067" y="36382"/>
                    </a:lnTo>
                    <a:lnTo>
                      <a:pt x="24685" y="36170"/>
                    </a:lnTo>
                    <a:lnTo>
                      <a:pt x="24286" y="35972"/>
                    </a:lnTo>
                    <a:lnTo>
                      <a:pt x="23868" y="35781"/>
                    </a:lnTo>
                    <a:lnTo>
                      <a:pt x="23433" y="35601"/>
                    </a:lnTo>
                    <a:lnTo>
                      <a:pt x="22983" y="35424"/>
                    </a:lnTo>
                    <a:lnTo>
                      <a:pt x="22518" y="35256"/>
                    </a:lnTo>
                    <a:lnTo>
                      <a:pt x="22043" y="35093"/>
                    </a:lnTo>
                    <a:lnTo>
                      <a:pt x="21557" y="34932"/>
                    </a:lnTo>
                    <a:lnTo>
                      <a:pt x="21068" y="34777"/>
                    </a:lnTo>
                    <a:lnTo>
                      <a:pt x="20578" y="34629"/>
                    </a:lnTo>
                    <a:lnTo>
                      <a:pt x="20207" y="34488"/>
                    </a:lnTo>
                    <a:lnTo>
                      <a:pt x="19850" y="34341"/>
                    </a:lnTo>
                    <a:lnTo>
                      <a:pt x="19512" y="34186"/>
                    </a:lnTo>
                    <a:lnTo>
                      <a:pt x="19192" y="34027"/>
                    </a:lnTo>
                    <a:lnTo>
                      <a:pt x="18892" y="33859"/>
                    </a:lnTo>
                    <a:lnTo>
                      <a:pt x="18606" y="33682"/>
                    </a:lnTo>
                    <a:lnTo>
                      <a:pt x="18335" y="33505"/>
                    </a:lnTo>
                    <a:lnTo>
                      <a:pt x="18076" y="33319"/>
                    </a:lnTo>
                    <a:lnTo>
                      <a:pt x="17827" y="33128"/>
                    </a:lnTo>
                    <a:lnTo>
                      <a:pt x="17589" y="32934"/>
                    </a:lnTo>
                    <a:lnTo>
                      <a:pt x="17363" y="32736"/>
                    </a:lnTo>
                    <a:lnTo>
                      <a:pt x="17144" y="32530"/>
                    </a:lnTo>
                    <a:lnTo>
                      <a:pt x="16932" y="32324"/>
                    </a:lnTo>
                    <a:lnTo>
                      <a:pt x="16726" y="32112"/>
                    </a:lnTo>
                    <a:lnTo>
                      <a:pt x="16524" y="31896"/>
                    </a:lnTo>
                    <a:lnTo>
                      <a:pt x="16312" y="31670"/>
                    </a:lnTo>
                    <a:lnTo>
                      <a:pt x="16053" y="31425"/>
                    </a:lnTo>
                    <a:lnTo>
                      <a:pt x="15847" y="31180"/>
                    </a:lnTo>
                    <a:lnTo>
                      <a:pt x="15664" y="30903"/>
                    </a:lnTo>
                    <a:lnTo>
                      <a:pt x="15498" y="30601"/>
                    </a:lnTo>
                    <a:lnTo>
                      <a:pt x="15350" y="30277"/>
                    </a:lnTo>
                    <a:lnTo>
                      <a:pt x="15213" y="29934"/>
                    </a:lnTo>
                    <a:lnTo>
                      <a:pt x="15088" y="29581"/>
                    </a:lnTo>
                    <a:lnTo>
                      <a:pt x="14965" y="29225"/>
                    </a:lnTo>
                    <a:lnTo>
                      <a:pt x="14850" y="28865"/>
                    </a:lnTo>
                    <a:lnTo>
                      <a:pt x="14728" y="28513"/>
                    </a:lnTo>
                    <a:lnTo>
                      <a:pt x="14598" y="28170"/>
                    </a:lnTo>
                    <a:lnTo>
                      <a:pt x="14458" y="27842"/>
                    </a:lnTo>
                    <a:lnTo>
                      <a:pt x="14296" y="27530"/>
                    </a:lnTo>
                    <a:lnTo>
                      <a:pt x="14105" y="27242"/>
                    </a:lnTo>
                    <a:lnTo>
                      <a:pt x="13875" y="26986"/>
                    </a:lnTo>
                    <a:lnTo>
                      <a:pt x="13400" y="26619"/>
                    </a:lnTo>
                    <a:lnTo>
                      <a:pt x="13400" y="20286"/>
                    </a:lnTo>
                    <a:lnTo>
                      <a:pt x="14404" y="20286"/>
                    </a:lnTo>
                    <a:lnTo>
                      <a:pt x="13504" y="17421"/>
                    </a:lnTo>
                    <a:lnTo>
                      <a:pt x="15998" y="18288"/>
                    </a:lnTo>
                    <a:lnTo>
                      <a:pt x="15998" y="16783"/>
                    </a:lnTo>
                    <a:lnTo>
                      <a:pt x="18472" y="16783"/>
                    </a:lnTo>
                    <a:lnTo>
                      <a:pt x="18464" y="17025"/>
                    </a:lnTo>
                    <a:lnTo>
                      <a:pt x="18464" y="17193"/>
                    </a:lnTo>
                    <a:lnTo>
                      <a:pt x="18478" y="17327"/>
                    </a:lnTo>
                    <a:lnTo>
                      <a:pt x="18544" y="17468"/>
                    </a:lnTo>
                    <a:lnTo>
                      <a:pt x="18698" y="17511"/>
                    </a:lnTo>
                    <a:lnTo>
                      <a:pt x="18818" y="17472"/>
                    </a:lnTo>
                    <a:lnTo>
                      <a:pt x="18914" y="17421"/>
                    </a:lnTo>
                    <a:lnTo>
                      <a:pt x="19019" y="17364"/>
                    </a:lnTo>
                    <a:lnTo>
                      <a:pt x="19153" y="17301"/>
                    </a:lnTo>
                    <a:lnTo>
                      <a:pt x="19326" y="17227"/>
                    </a:lnTo>
                    <a:lnTo>
                      <a:pt x="19505" y="17158"/>
                    </a:lnTo>
                    <a:lnTo>
                      <a:pt x="19681" y="17101"/>
                    </a:lnTo>
                    <a:lnTo>
                      <a:pt x="19861" y="17050"/>
                    </a:lnTo>
                    <a:lnTo>
                      <a:pt x="20045" y="17014"/>
                    </a:lnTo>
                    <a:lnTo>
                      <a:pt x="20232" y="16993"/>
                    </a:lnTo>
                    <a:lnTo>
                      <a:pt x="20423" y="16989"/>
                    </a:lnTo>
                    <a:lnTo>
                      <a:pt x="20639" y="16999"/>
                    </a:lnTo>
                    <a:lnTo>
                      <a:pt x="20815" y="16981"/>
                    </a:lnTo>
                    <a:lnTo>
                      <a:pt x="20978" y="16960"/>
                    </a:lnTo>
                    <a:lnTo>
                      <a:pt x="21133" y="16932"/>
                    </a:lnTo>
                    <a:lnTo>
                      <a:pt x="21280" y="16895"/>
                    </a:lnTo>
                    <a:lnTo>
                      <a:pt x="21424" y="16860"/>
                    </a:lnTo>
                    <a:lnTo>
                      <a:pt x="21565" y="16816"/>
                    </a:lnTo>
                    <a:lnTo>
                      <a:pt x="21698" y="16766"/>
                    </a:lnTo>
                    <a:lnTo>
                      <a:pt x="21827" y="16712"/>
                    </a:lnTo>
                    <a:lnTo>
                      <a:pt x="21949" y="16654"/>
                    </a:lnTo>
                    <a:lnTo>
                      <a:pt x="22071" y="16593"/>
                    </a:lnTo>
                    <a:lnTo>
                      <a:pt x="22183" y="16524"/>
                    </a:lnTo>
                    <a:lnTo>
                      <a:pt x="22295" y="16456"/>
                    </a:lnTo>
                    <a:lnTo>
                      <a:pt x="22399" y="16381"/>
                    </a:lnTo>
                    <a:lnTo>
                      <a:pt x="22501" y="16301"/>
                    </a:lnTo>
                    <a:lnTo>
                      <a:pt x="22593" y="16222"/>
                    </a:lnTo>
                    <a:lnTo>
                      <a:pt x="22597" y="16226"/>
                    </a:lnTo>
                    <a:lnTo>
                      <a:pt x="22618" y="16240"/>
                    </a:lnTo>
                    <a:lnTo>
                      <a:pt x="22767" y="16305"/>
                    </a:lnTo>
                    <a:lnTo>
                      <a:pt x="22929" y="16341"/>
                    </a:lnTo>
                    <a:lnTo>
                      <a:pt x="23091" y="16344"/>
                    </a:lnTo>
                    <a:lnTo>
                      <a:pt x="23249" y="16320"/>
                    </a:lnTo>
                    <a:lnTo>
                      <a:pt x="23397" y="16261"/>
                    </a:lnTo>
                    <a:lnTo>
                      <a:pt x="23533" y="16179"/>
                    </a:lnTo>
                    <a:lnTo>
                      <a:pt x="23656" y="16067"/>
                    </a:lnTo>
                    <a:lnTo>
                      <a:pt x="23753" y="15930"/>
                    </a:lnTo>
                    <a:lnTo>
                      <a:pt x="23821" y="15776"/>
                    </a:lnTo>
                    <a:lnTo>
                      <a:pt x="23857" y="15617"/>
                    </a:lnTo>
                    <a:lnTo>
                      <a:pt x="23861" y="15455"/>
                    </a:lnTo>
                    <a:lnTo>
                      <a:pt x="23835" y="15297"/>
                    </a:lnTo>
                    <a:lnTo>
                      <a:pt x="23782" y="15149"/>
                    </a:lnTo>
                    <a:lnTo>
                      <a:pt x="23696" y="15009"/>
                    </a:lnTo>
                    <a:lnTo>
                      <a:pt x="23584" y="14890"/>
                    </a:lnTo>
                    <a:lnTo>
                      <a:pt x="23451" y="14793"/>
                    </a:lnTo>
                    <a:lnTo>
                      <a:pt x="23325" y="14735"/>
                    </a:lnTo>
                    <a:lnTo>
                      <a:pt x="23199" y="14695"/>
                    </a:lnTo>
                    <a:lnTo>
                      <a:pt x="23070" y="14681"/>
                    </a:lnTo>
                    <a:lnTo>
                      <a:pt x="22942" y="14685"/>
                    </a:lnTo>
                    <a:lnTo>
                      <a:pt x="22817" y="14711"/>
                    </a:lnTo>
                    <a:lnTo>
                      <a:pt x="22695" y="14750"/>
                    </a:lnTo>
                    <a:lnTo>
                      <a:pt x="22593" y="14807"/>
                    </a:lnTo>
                    <a:lnTo>
                      <a:pt x="22501" y="14728"/>
                    </a:lnTo>
                    <a:lnTo>
                      <a:pt x="22399" y="14648"/>
                    </a:lnTo>
                    <a:lnTo>
                      <a:pt x="22295" y="14573"/>
                    </a:lnTo>
                    <a:lnTo>
                      <a:pt x="22183" y="14501"/>
                    </a:lnTo>
                    <a:lnTo>
                      <a:pt x="22071" y="14436"/>
                    </a:lnTo>
                    <a:lnTo>
                      <a:pt x="21953" y="14372"/>
                    </a:lnTo>
                    <a:lnTo>
                      <a:pt x="21827" y="14314"/>
                    </a:lnTo>
                    <a:lnTo>
                      <a:pt x="21698" y="14260"/>
                    </a:lnTo>
                    <a:lnTo>
                      <a:pt x="21565" y="14213"/>
                    </a:lnTo>
                    <a:lnTo>
                      <a:pt x="21424" y="14170"/>
                    </a:lnTo>
                    <a:lnTo>
                      <a:pt x="21280" y="14130"/>
                    </a:lnTo>
                    <a:lnTo>
                      <a:pt x="21133" y="14095"/>
                    </a:lnTo>
                    <a:lnTo>
                      <a:pt x="20978" y="14066"/>
                    </a:lnTo>
                    <a:lnTo>
                      <a:pt x="20815" y="14044"/>
                    </a:lnTo>
                    <a:lnTo>
                      <a:pt x="20639" y="14026"/>
                    </a:lnTo>
                    <a:lnTo>
                      <a:pt x="20423" y="14036"/>
                    </a:lnTo>
                    <a:lnTo>
                      <a:pt x="20232" y="14034"/>
                    </a:lnTo>
                    <a:lnTo>
                      <a:pt x="20045" y="14012"/>
                    </a:lnTo>
                    <a:lnTo>
                      <a:pt x="19861" y="13975"/>
                    </a:lnTo>
                    <a:lnTo>
                      <a:pt x="19681" y="13926"/>
                    </a:lnTo>
                    <a:lnTo>
                      <a:pt x="19505" y="13867"/>
                    </a:lnTo>
                    <a:lnTo>
                      <a:pt x="19326" y="13799"/>
                    </a:lnTo>
                    <a:lnTo>
                      <a:pt x="19153" y="13728"/>
                    </a:lnTo>
                    <a:lnTo>
                      <a:pt x="19019" y="13663"/>
                    </a:lnTo>
                    <a:lnTo>
                      <a:pt x="18914" y="13605"/>
                    </a:lnTo>
                    <a:lnTo>
                      <a:pt x="18818" y="13555"/>
                    </a:lnTo>
                    <a:lnTo>
                      <a:pt x="18698" y="13514"/>
                    </a:lnTo>
                    <a:lnTo>
                      <a:pt x="18544" y="13557"/>
                    </a:lnTo>
                    <a:lnTo>
                      <a:pt x="18478" y="13699"/>
                    </a:lnTo>
                    <a:lnTo>
                      <a:pt x="18464" y="13836"/>
                    </a:lnTo>
                    <a:lnTo>
                      <a:pt x="18464" y="14001"/>
                    </a:lnTo>
                    <a:lnTo>
                      <a:pt x="18468" y="14191"/>
                    </a:lnTo>
                    <a:lnTo>
                      <a:pt x="18476" y="14383"/>
                    </a:lnTo>
                    <a:lnTo>
                      <a:pt x="18476" y="14393"/>
                    </a:lnTo>
                    <a:lnTo>
                      <a:pt x="15998" y="14393"/>
                    </a:lnTo>
                    <a:lnTo>
                      <a:pt x="15998" y="13328"/>
                    </a:lnTo>
                    <a:lnTo>
                      <a:pt x="13504" y="14191"/>
                    </a:lnTo>
                    <a:lnTo>
                      <a:pt x="14404" y="11330"/>
                    </a:lnTo>
                    <a:lnTo>
                      <a:pt x="13400" y="11330"/>
                    </a:lnTo>
                    <a:lnTo>
                      <a:pt x="13400" y="6938"/>
                    </a:lnTo>
                    <a:lnTo>
                      <a:pt x="13539" y="6941"/>
                    </a:lnTo>
                    <a:lnTo>
                      <a:pt x="13785" y="6949"/>
                    </a:lnTo>
                    <a:lnTo>
                      <a:pt x="14029" y="6952"/>
                    </a:lnTo>
                    <a:lnTo>
                      <a:pt x="14245" y="6956"/>
                    </a:lnTo>
                    <a:lnTo>
                      <a:pt x="14418" y="6938"/>
                    </a:lnTo>
                    <a:lnTo>
                      <a:pt x="14598" y="6851"/>
                    </a:lnTo>
                    <a:lnTo>
                      <a:pt x="14652" y="6650"/>
                    </a:lnTo>
                    <a:lnTo>
                      <a:pt x="14602" y="6499"/>
                    </a:lnTo>
                    <a:lnTo>
                      <a:pt x="14538" y="6376"/>
                    </a:lnTo>
                    <a:lnTo>
                      <a:pt x="14461" y="6240"/>
                    </a:lnTo>
                    <a:lnTo>
                      <a:pt x="14383" y="6070"/>
                    </a:lnTo>
                    <a:lnTo>
                      <a:pt x="14289" y="5844"/>
                    </a:lnTo>
                    <a:lnTo>
                      <a:pt x="14198" y="5616"/>
                    </a:lnTo>
                    <a:lnTo>
                      <a:pt x="14124" y="5386"/>
                    </a:lnTo>
                    <a:lnTo>
                      <a:pt x="14061" y="5153"/>
                    </a:lnTo>
                    <a:lnTo>
                      <a:pt x="14016" y="4918"/>
                    </a:lnTo>
                    <a:lnTo>
                      <a:pt x="13986" y="4676"/>
                    </a:lnTo>
                    <a:lnTo>
                      <a:pt x="13979" y="4433"/>
                    </a:lnTo>
                    <a:lnTo>
                      <a:pt x="13997" y="4155"/>
                    </a:lnTo>
                    <a:lnTo>
                      <a:pt x="13973" y="3924"/>
                    </a:lnTo>
                    <a:lnTo>
                      <a:pt x="13943" y="3719"/>
                    </a:lnTo>
                    <a:lnTo>
                      <a:pt x="13906" y="3518"/>
                    </a:lnTo>
                    <a:lnTo>
                      <a:pt x="13863" y="3324"/>
                    </a:lnTo>
                    <a:lnTo>
                      <a:pt x="13814" y="3140"/>
                    </a:lnTo>
                    <a:lnTo>
                      <a:pt x="13755" y="2959"/>
                    </a:lnTo>
                    <a:lnTo>
                      <a:pt x="13694" y="2787"/>
                    </a:lnTo>
                    <a:lnTo>
                      <a:pt x="13626" y="2621"/>
                    </a:lnTo>
                    <a:lnTo>
                      <a:pt x="13551" y="2463"/>
                    </a:lnTo>
                    <a:lnTo>
                      <a:pt x="13468" y="2308"/>
                    </a:lnTo>
                    <a:lnTo>
                      <a:pt x="13382" y="2160"/>
                    </a:lnTo>
                    <a:lnTo>
                      <a:pt x="13292" y="2020"/>
                    </a:lnTo>
                    <a:lnTo>
                      <a:pt x="13194" y="1884"/>
                    </a:lnTo>
                    <a:lnTo>
                      <a:pt x="13093" y="1754"/>
                    </a:lnTo>
                    <a:lnTo>
                      <a:pt x="12992" y="1635"/>
                    </a:lnTo>
                    <a:lnTo>
                      <a:pt x="13061" y="1501"/>
                    </a:lnTo>
                    <a:lnTo>
                      <a:pt x="13115" y="1347"/>
                    </a:lnTo>
                    <a:lnTo>
                      <a:pt x="13147" y="1185"/>
                    </a:lnTo>
                    <a:lnTo>
                      <a:pt x="13151" y="1019"/>
                    </a:lnTo>
                    <a:lnTo>
                      <a:pt x="13133" y="854"/>
                    </a:lnTo>
                    <a:lnTo>
                      <a:pt x="13082" y="691"/>
                    </a:lnTo>
                    <a:lnTo>
                      <a:pt x="13007" y="530"/>
                    </a:lnTo>
                    <a:lnTo>
                      <a:pt x="12884" y="357"/>
                    </a:lnTo>
                    <a:lnTo>
                      <a:pt x="12726" y="212"/>
                    </a:lnTo>
                    <a:lnTo>
                      <a:pt x="12550" y="104"/>
                    </a:lnTo>
                    <a:lnTo>
                      <a:pt x="12359" y="33"/>
                    </a:lnTo>
                    <a:lnTo>
                      <a:pt x="12154" y="0"/>
                    </a:lnTo>
                    <a:lnTo>
                      <a:pt x="11945" y="4"/>
                    </a:lnTo>
                    <a:lnTo>
                      <a:pt x="11740" y="51"/>
                    </a:lnTo>
                    <a:lnTo>
                      <a:pt x="11542" y="141"/>
                    </a:lnTo>
                    <a:lnTo>
                      <a:pt x="11365" y="267"/>
                    </a:lnTo>
                    <a:lnTo>
                      <a:pt x="11222" y="422"/>
                    </a:lnTo>
                    <a:lnTo>
                      <a:pt x="11114" y="599"/>
                    </a:lnTo>
                    <a:lnTo>
                      <a:pt x="11041" y="793"/>
                    </a:lnTo>
                    <a:lnTo>
                      <a:pt x="11010" y="995"/>
                    </a:lnTo>
                    <a:lnTo>
                      <a:pt x="11012" y="1203"/>
                    </a:lnTo>
                    <a:lnTo>
                      <a:pt x="11059" y="1409"/>
                    </a:lnTo>
                    <a:lnTo>
                      <a:pt x="11146" y="1599"/>
                    </a:lnTo>
                    <a:lnTo>
                      <a:pt x="11163" y="1631"/>
                    </a:lnTo>
                    <a:lnTo>
                      <a:pt x="11167" y="1635"/>
                    </a:lnTo>
                    <a:lnTo>
                      <a:pt x="11067" y="1754"/>
                    </a:lnTo>
                    <a:lnTo>
                      <a:pt x="10966" y="1884"/>
                    </a:lnTo>
                    <a:lnTo>
                      <a:pt x="10868" y="2020"/>
                    </a:lnTo>
                    <a:lnTo>
                      <a:pt x="10775" y="2160"/>
                    </a:lnTo>
                    <a:lnTo>
                      <a:pt x="10688" y="2308"/>
                    </a:lnTo>
                    <a:lnTo>
                      <a:pt x="10610" y="2463"/>
                    </a:lnTo>
                    <a:lnTo>
                      <a:pt x="10533" y="2621"/>
                    </a:lnTo>
                    <a:lnTo>
                      <a:pt x="10466" y="2787"/>
                    </a:lnTo>
                    <a:lnTo>
                      <a:pt x="10404" y="2959"/>
                    </a:lnTo>
                    <a:lnTo>
                      <a:pt x="10347" y="3140"/>
                    </a:lnTo>
                    <a:lnTo>
                      <a:pt x="10296" y="3326"/>
                    </a:lnTo>
                    <a:lnTo>
                      <a:pt x="10253" y="3518"/>
                    </a:lnTo>
                    <a:lnTo>
                      <a:pt x="10217" y="3719"/>
                    </a:lnTo>
                    <a:lnTo>
                      <a:pt x="10188" y="3924"/>
                    </a:lnTo>
                    <a:lnTo>
                      <a:pt x="10162" y="4155"/>
                    </a:lnTo>
                    <a:lnTo>
                      <a:pt x="10182" y="4433"/>
                    </a:lnTo>
                    <a:lnTo>
                      <a:pt x="10174" y="4676"/>
                    </a:lnTo>
                    <a:lnTo>
                      <a:pt x="10145" y="4918"/>
                    </a:lnTo>
                    <a:lnTo>
                      <a:pt x="10098" y="5153"/>
                    </a:lnTo>
                    <a:lnTo>
                      <a:pt x="10037" y="5386"/>
                    </a:lnTo>
                    <a:lnTo>
                      <a:pt x="9962" y="5616"/>
                    </a:lnTo>
                    <a:lnTo>
                      <a:pt x="9872" y="5844"/>
                    </a:lnTo>
                    <a:lnTo>
                      <a:pt x="9778" y="6070"/>
                    </a:lnTo>
                    <a:lnTo>
                      <a:pt x="9695" y="6240"/>
                    </a:lnTo>
                    <a:lnTo>
                      <a:pt x="9623" y="6376"/>
                    </a:lnTo>
                    <a:lnTo>
                      <a:pt x="9558" y="6499"/>
                    </a:lnTo>
                    <a:lnTo>
                      <a:pt x="9508" y="6650"/>
                    </a:lnTo>
                    <a:lnTo>
                      <a:pt x="9562" y="6851"/>
                    </a:lnTo>
                    <a:lnTo>
                      <a:pt x="9742" y="6938"/>
                    </a:lnTo>
                    <a:lnTo>
                      <a:pt x="9915" y="6956"/>
                    </a:lnTo>
                    <a:lnTo>
                      <a:pt x="10131" y="6952"/>
                    </a:lnTo>
                    <a:lnTo>
                      <a:pt x="10433" y="6945"/>
                    </a:lnTo>
                    <a:lnTo>
                      <a:pt x="10433" y="11330"/>
                    </a:lnTo>
                    <a:lnTo>
                      <a:pt x="9462" y="11330"/>
                    </a:lnTo>
                    <a:lnTo>
                      <a:pt x="10358" y="14191"/>
                    </a:lnTo>
                    <a:lnTo>
                      <a:pt x="7862" y="13328"/>
                    </a:lnTo>
                    <a:lnTo>
                      <a:pt x="7862" y="14393"/>
                    </a:lnTo>
                    <a:lnTo>
                      <a:pt x="5386" y="14393"/>
                    </a:lnTo>
                    <a:lnTo>
                      <a:pt x="5390" y="14383"/>
                    </a:lnTo>
                    <a:lnTo>
                      <a:pt x="5394" y="14191"/>
                    </a:lnTo>
                    <a:lnTo>
                      <a:pt x="5396" y="14001"/>
                    </a:lnTo>
                    <a:lnTo>
                      <a:pt x="5400" y="13836"/>
                    </a:lnTo>
                    <a:lnTo>
                      <a:pt x="5386" y="13699"/>
                    </a:lnTo>
                    <a:lnTo>
                      <a:pt x="5317" y="13557"/>
                    </a:lnTo>
                    <a:lnTo>
                      <a:pt x="5163" y="13514"/>
                    </a:lnTo>
                    <a:lnTo>
                      <a:pt x="5044" y="13555"/>
                    </a:lnTo>
                    <a:lnTo>
                      <a:pt x="4950" y="13605"/>
                    </a:lnTo>
                    <a:lnTo>
                      <a:pt x="4842" y="13663"/>
                    </a:lnTo>
                    <a:lnTo>
                      <a:pt x="4713" y="13728"/>
                    </a:lnTo>
                    <a:lnTo>
                      <a:pt x="4536" y="13799"/>
                    </a:lnTo>
                    <a:lnTo>
                      <a:pt x="4360" y="13867"/>
                    </a:lnTo>
                    <a:lnTo>
                      <a:pt x="4179" y="13926"/>
                    </a:lnTo>
                    <a:lnTo>
                      <a:pt x="4000" y="13975"/>
                    </a:lnTo>
                    <a:lnTo>
                      <a:pt x="3816" y="14012"/>
                    </a:lnTo>
                    <a:lnTo>
                      <a:pt x="3632" y="14034"/>
                    </a:lnTo>
                    <a:lnTo>
                      <a:pt x="3442" y="14036"/>
                    </a:lnTo>
                    <a:lnTo>
                      <a:pt x="3226" y="14026"/>
                    </a:lnTo>
                    <a:lnTo>
                      <a:pt x="3049" y="14044"/>
                    </a:lnTo>
                    <a:lnTo>
                      <a:pt x="2888" y="14066"/>
                    </a:lnTo>
                    <a:lnTo>
                      <a:pt x="2733" y="14095"/>
                    </a:lnTo>
                    <a:lnTo>
                      <a:pt x="2582" y="14130"/>
                    </a:lnTo>
                    <a:lnTo>
                      <a:pt x="2437" y="14170"/>
                    </a:lnTo>
                    <a:lnTo>
                      <a:pt x="2297" y="14213"/>
                    </a:lnTo>
                    <a:lnTo>
                      <a:pt x="2164" y="14260"/>
                    </a:lnTo>
                    <a:lnTo>
                      <a:pt x="2034" y="14314"/>
                    </a:lnTo>
                    <a:lnTo>
                      <a:pt x="1911" y="14372"/>
                    </a:lnTo>
                    <a:lnTo>
                      <a:pt x="1793" y="14436"/>
                    </a:lnTo>
                    <a:lnTo>
                      <a:pt x="1678" y="14501"/>
                    </a:lnTo>
                    <a:lnTo>
                      <a:pt x="1566" y="14573"/>
                    </a:lnTo>
                    <a:lnTo>
                      <a:pt x="1462" y="14648"/>
                    </a:lnTo>
                    <a:lnTo>
                      <a:pt x="1361" y="14728"/>
                    </a:lnTo>
                    <a:lnTo>
                      <a:pt x="1271" y="14807"/>
                    </a:lnTo>
                    <a:lnTo>
                      <a:pt x="1167" y="14750"/>
                    </a:lnTo>
                    <a:lnTo>
                      <a:pt x="1048" y="14711"/>
                    </a:lnTo>
                    <a:lnTo>
                      <a:pt x="922" y="14685"/>
                    </a:lnTo>
                    <a:lnTo>
                      <a:pt x="792" y="14681"/>
                    </a:lnTo>
                    <a:lnTo>
                      <a:pt x="663" y="14695"/>
                    </a:lnTo>
                    <a:lnTo>
                      <a:pt x="537" y="14735"/>
                    </a:lnTo>
                    <a:lnTo>
                      <a:pt x="414" y="14793"/>
                    </a:lnTo>
                    <a:lnTo>
                      <a:pt x="278" y="14890"/>
                    </a:lnTo>
                    <a:lnTo>
                      <a:pt x="166" y="15009"/>
                    </a:lnTo>
                    <a:lnTo>
                      <a:pt x="82" y="15149"/>
                    </a:lnTo>
                    <a:lnTo>
                      <a:pt x="25" y="15297"/>
                    </a:lnTo>
                    <a:lnTo>
                      <a:pt x="0" y="15455"/>
                    </a:lnTo>
                    <a:lnTo>
                      <a:pt x="4" y="15617"/>
                    </a:lnTo>
                    <a:lnTo>
                      <a:pt x="39" y="15776"/>
                    </a:lnTo>
                    <a:lnTo>
                      <a:pt x="108" y="15930"/>
                    </a:lnTo>
                    <a:lnTo>
                      <a:pt x="209" y="16067"/>
                    </a:lnTo>
                    <a:lnTo>
                      <a:pt x="328" y="16179"/>
                    </a:lnTo>
                    <a:lnTo>
                      <a:pt x="465" y="16261"/>
                    </a:lnTo>
                    <a:lnTo>
                      <a:pt x="616" y="16320"/>
                    </a:lnTo>
                    <a:lnTo>
                      <a:pt x="774" y="16344"/>
                    </a:lnTo>
                    <a:lnTo>
                      <a:pt x="936" y="16341"/>
                    </a:lnTo>
                    <a:lnTo>
                      <a:pt x="1095" y="16305"/>
                    </a:lnTo>
                    <a:lnTo>
                      <a:pt x="1242" y="16240"/>
                    </a:lnTo>
                    <a:lnTo>
                      <a:pt x="1267" y="16226"/>
                    </a:lnTo>
                    <a:lnTo>
                      <a:pt x="1271" y="16222"/>
                    </a:lnTo>
                    <a:lnTo>
                      <a:pt x="1361" y="16301"/>
                    </a:lnTo>
                    <a:lnTo>
                      <a:pt x="1462" y="16381"/>
                    </a:lnTo>
                    <a:lnTo>
                      <a:pt x="1570" y="16456"/>
                    </a:lnTo>
                    <a:lnTo>
                      <a:pt x="1678" y="16524"/>
                    </a:lnTo>
                    <a:lnTo>
                      <a:pt x="1793" y="16593"/>
                    </a:lnTo>
                    <a:lnTo>
                      <a:pt x="1911" y="16654"/>
                    </a:lnTo>
                    <a:lnTo>
                      <a:pt x="2034" y="16712"/>
                    </a:lnTo>
                    <a:lnTo>
                      <a:pt x="2164" y="16766"/>
                    </a:lnTo>
                    <a:lnTo>
                      <a:pt x="2297" y="16816"/>
                    </a:lnTo>
                    <a:lnTo>
                      <a:pt x="2437" y="16860"/>
                    </a:lnTo>
                    <a:lnTo>
                      <a:pt x="2582" y="16895"/>
                    </a:lnTo>
                    <a:lnTo>
                      <a:pt x="2733" y="16932"/>
                    </a:lnTo>
                    <a:lnTo>
                      <a:pt x="2888" y="16960"/>
                    </a:lnTo>
                    <a:lnTo>
                      <a:pt x="3045" y="16981"/>
                    </a:lnTo>
                    <a:lnTo>
                      <a:pt x="3226" y="16999"/>
                    </a:lnTo>
                    <a:lnTo>
                      <a:pt x="3442" y="16989"/>
                    </a:lnTo>
                    <a:lnTo>
                      <a:pt x="3632" y="16993"/>
                    </a:lnTo>
                    <a:lnTo>
                      <a:pt x="3816" y="17014"/>
                    </a:lnTo>
                    <a:lnTo>
                      <a:pt x="4000" y="17050"/>
                    </a:lnTo>
                    <a:lnTo>
                      <a:pt x="4179" y="17101"/>
                    </a:lnTo>
                    <a:lnTo>
                      <a:pt x="4360" y="17158"/>
                    </a:lnTo>
                    <a:lnTo>
                      <a:pt x="4536" y="17227"/>
                    </a:lnTo>
                    <a:lnTo>
                      <a:pt x="4713" y="17301"/>
                    </a:lnTo>
                    <a:lnTo>
                      <a:pt x="4842" y="17364"/>
                    </a:lnTo>
                    <a:lnTo>
                      <a:pt x="4950" y="17421"/>
                    </a:lnTo>
                    <a:lnTo>
                      <a:pt x="5044" y="17472"/>
                    </a:lnTo>
                    <a:lnTo>
                      <a:pt x="5163" y="17511"/>
                    </a:lnTo>
                    <a:lnTo>
                      <a:pt x="5317" y="17468"/>
                    </a:lnTo>
                    <a:lnTo>
                      <a:pt x="5386" y="17327"/>
                    </a:lnTo>
                    <a:lnTo>
                      <a:pt x="5400" y="17193"/>
                    </a:lnTo>
                    <a:lnTo>
                      <a:pt x="5396" y="17025"/>
                    </a:lnTo>
                    <a:lnTo>
                      <a:pt x="5394" y="16783"/>
                    </a:lnTo>
                    <a:lnTo>
                      <a:pt x="7862" y="16783"/>
                    </a:lnTo>
                    <a:lnTo>
                      <a:pt x="7862" y="18288"/>
                    </a:lnTo>
                    <a:lnTo>
                      <a:pt x="10358" y="17421"/>
                    </a:lnTo>
                    <a:lnTo>
                      <a:pt x="9462" y="20286"/>
                    </a:lnTo>
                    <a:lnTo>
                      <a:pt x="10433" y="20286"/>
                    </a:lnTo>
                    <a:lnTo>
                      <a:pt x="10433" y="28123"/>
                    </a:lnTo>
                    <a:lnTo>
                      <a:pt x="10372" y="28099"/>
                    </a:lnTo>
                    <a:lnTo>
                      <a:pt x="10239" y="28048"/>
                    </a:lnTo>
                    <a:lnTo>
                      <a:pt x="9929" y="27940"/>
                    </a:lnTo>
                    <a:lnTo>
                      <a:pt x="9573" y="28174"/>
                    </a:lnTo>
                    <a:lnTo>
                      <a:pt x="9379" y="28311"/>
                    </a:lnTo>
                    <a:lnTo>
                      <a:pt x="9198" y="28451"/>
                    </a:lnTo>
                    <a:lnTo>
                      <a:pt x="9022" y="28599"/>
                    </a:lnTo>
                    <a:lnTo>
                      <a:pt x="8856" y="28757"/>
                    </a:lnTo>
                    <a:lnTo>
                      <a:pt x="8705" y="28927"/>
                    </a:lnTo>
                    <a:lnTo>
                      <a:pt x="8569" y="29106"/>
                    </a:lnTo>
                    <a:lnTo>
                      <a:pt x="8449" y="29298"/>
                    </a:lnTo>
                    <a:lnTo>
                      <a:pt x="8349" y="29499"/>
                    </a:lnTo>
                    <a:lnTo>
                      <a:pt x="8273" y="29718"/>
                    </a:lnTo>
                    <a:lnTo>
                      <a:pt x="8219" y="29946"/>
                    </a:lnTo>
                    <a:lnTo>
                      <a:pt x="8194" y="30183"/>
                    </a:lnTo>
                    <a:lnTo>
                      <a:pt x="8198" y="30428"/>
                    </a:lnTo>
                    <a:lnTo>
                      <a:pt x="8229" y="30680"/>
                    </a:lnTo>
                    <a:cubicBezTo>
                      <a:pt x="8294" y="30935"/>
                      <a:pt x="8273" y="30982"/>
                      <a:pt x="8406" y="31263"/>
                    </a:cubicBezTo>
                    <a:lnTo>
                      <a:pt x="8435" y="31343"/>
                    </a:lnTo>
                    <a:lnTo>
                      <a:pt x="8402" y="31432"/>
                    </a:lnTo>
                    <a:lnTo>
                      <a:pt x="8341" y="31720"/>
                    </a:lnTo>
                    <a:lnTo>
                      <a:pt x="8320" y="32019"/>
                    </a:lnTo>
                    <a:lnTo>
                      <a:pt x="8331" y="32322"/>
                    </a:lnTo>
                    <a:lnTo>
                      <a:pt x="8381" y="32628"/>
                    </a:lnTo>
                    <a:lnTo>
                      <a:pt x="8464" y="32936"/>
                    </a:lnTo>
                    <a:lnTo>
                      <a:pt x="8579" y="33250"/>
                    </a:lnTo>
                    <a:lnTo>
                      <a:pt x="8612" y="33323"/>
                    </a:lnTo>
                    <a:lnTo>
                      <a:pt x="8594" y="33329"/>
                    </a:lnTo>
                    <a:lnTo>
                      <a:pt x="8741" y="33592"/>
                    </a:lnTo>
                    <a:lnTo>
                      <a:pt x="8824" y="33776"/>
                    </a:lnTo>
                    <a:lnTo>
                      <a:pt x="8816" y="33797"/>
                    </a:lnTo>
                    <a:lnTo>
                      <a:pt x="8748" y="34039"/>
                    </a:lnTo>
                    <a:lnTo>
                      <a:pt x="8712" y="34283"/>
                    </a:lnTo>
                    <a:lnTo>
                      <a:pt x="8698" y="34528"/>
                    </a:lnTo>
                    <a:lnTo>
                      <a:pt x="8708" y="34769"/>
                    </a:lnTo>
                    <a:lnTo>
                      <a:pt x="8745" y="35010"/>
                    </a:lnTo>
                    <a:lnTo>
                      <a:pt x="8806" y="35252"/>
                    </a:lnTo>
                    <a:lnTo>
                      <a:pt x="8889" y="35485"/>
                    </a:lnTo>
                    <a:lnTo>
                      <a:pt x="8993" y="35717"/>
                    </a:lnTo>
                    <a:lnTo>
                      <a:pt x="9116" y="35942"/>
                    </a:lnTo>
                    <a:lnTo>
                      <a:pt x="9256" y="36166"/>
                    </a:lnTo>
                    <a:lnTo>
                      <a:pt x="9418" y="36386"/>
                    </a:lnTo>
                    <a:lnTo>
                      <a:pt x="9595" y="36605"/>
                    </a:lnTo>
                    <a:lnTo>
                      <a:pt x="9785" y="36821"/>
                    </a:lnTo>
                    <a:lnTo>
                      <a:pt x="9994" y="37037"/>
                    </a:lnTo>
                    <a:lnTo>
                      <a:pt x="10433" y="37447"/>
                    </a:lnTo>
                    <a:lnTo>
                      <a:pt x="10433" y="93216"/>
                    </a:lnTo>
                    <a:lnTo>
                      <a:pt x="13400" y="93216"/>
                    </a:lnTo>
                    <a:lnTo>
                      <a:pt x="13400" y="61920"/>
                    </a:lnTo>
                    <a:lnTo>
                      <a:pt x="13457" y="61889"/>
                    </a:lnTo>
                    <a:lnTo>
                      <a:pt x="13525" y="61863"/>
                    </a:lnTo>
                    <a:lnTo>
                      <a:pt x="13619" y="61842"/>
                    </a:lnTo>
                    <a:lnTo>
                      <a:pt x="13831" y="61820"/>
                    </a:lnTo>
                    <a:lnTo>
                      <a:pt x="14152" y="61693"/>
                    </a:lnTo>
                    <a:lnTo>
                      <a:pt x="14404" y="61579"/>
                    </a:lnTo>
                    <a:lnTo>
                      <a:pt x="14638" y="61455"/>
                    </a:lnTo>
                    <a:lnTo>
                      <a:pt x="14854" y="61330"/>
                    </a:lnTo>
                    <a:lnTo>
                      <a:pt x="15052" y="61190"/>
                    </a:lnTo>
                    <a:lnTo>
                      <a:pt x="15232" y="61045"/>
                    </a:lnTo>
                    <a:lnTo>
                      <a:pt x="15394" y="60884"/>
                    </a:lnTo>
                    <a:lnTo>
                      <a:pt x="15534" y="60714"/>
                    </a:lnTo>
                    <a:lnTo>
                      <a:pt x="15649" y="60531"/>
                    </a:lnTo>
                    <a:lnTo>
                      <a:pt x="15743" y="60333"/>
                    </a:lnTo>
                    <a:lnTo>
                      <a:pt x="15812" y="60127"/>
                    </a:lnTo>
                    <a:lnTo>
                      <a:pt x="15851" y="59915"/>
                    </a:lnTo>
                    <a:lnTo>
                      <a:pt x="15866" y="59695"/>
                    </a:lnTo>
                    <a:lnTo>
                      <a:pt x="15866" y="59656"/>
                    </a:lnTo>
                    <a:lnTo>
                      <a:pt x="16060" y="59685"/>
                    </a:lnTo>
                    <a:lnTo>
                      <a:pt x="16255" y="59703"/>
                    </a:lnTo>
                    <a:lnTo>
                      <a:pt x="16445" y="59711"/>
                    </a:lnTo>
                    <a:lnTo>
                      <a:pt x="16632" y="59707"/>
                    </a:lnTo>
                    <a:lnTo>
                      <a:pt x="16816" y="59689"/>
                    </a:lnTo>
                    <a:lnTo>
                      <a:pt x="16755" y="59803"/>
                    </a:lnTo>
                    <a:lnTo>
                      <a:pt x="16657" y="60038"/>
                    </a:lnTo>
                    <a:lnTo>
                      <a:pt x="16582" y="60294"/>
                    </a:lnTo>
                    <a:lnTo>
                      <a:pt x="16528" y="60567"/>
                    </a:lnTo>
                    <a:lnTo>
                      <a:pt x="16506" y="60859"/>
                    </a:lnTo>
                    <a:lnTo>
                      <a:pt x="16514" y="61171"/>
                    </a:lnTo>
                    <a:lnTo>
                      <a:pt x="16557" y="61506"/>
                    </a:lnTo>
                    <a:lnTo>
                      <a:pt x="16636" y="61863"/>
                    </a:lnTo>
                    <a:lnTo>
                      <a:pt x="16755" y="62241"/>
                    </a:lnTo>
                    <a:lnTo>
                      <a:pt x="16910" y="62637"/>
                    </a:lnTo>
                    <a:lnTo>
                      <a:pt x="17014" y="62900"/>
                    </a:lnTo>
                    <a:lnTo>
                      <a:pt x="17101" y="63127"/>
                    </a:lnTo>
                    <a:lnTo>
                      <a:pt x="17173" y="63331"/>
                    </a:lnTo>
                    <a:lnTo>
                      <a:pt x="17226" y="63519"/>
                    </a:lnTo>
                    <a:lnTo>
                      <a:pt x="17266" y="63688"/>
                    </a:lnTo>
                    <a:lnTo>
                      <a:pt x="17291" y="63847"/>
                    </a:lnTo>
                    <a:lnTo>
                      <a:pt x="17303" y="64005"/>
                    </a:lnTo>
                    <a:lnTo>
                      <a:pt x="17299" y="65052"/>
                    </a:lnTo>
                    <a:lnTo>
                      <a:pt x="18154" y="64322"/>
                    </a:lnTo>
                    <a:lnTo>
                      <a:pt x="18346" y="64095"/>
                    </a:lnTo>
                    <a:lnTo>
                      <a:pt x="18504" y="63839"/>
                    </a:lnTo>
                    <a:lnTo>
                      <a:pt x="18637" y="63573"/>
                    </a:lnTo>
                    <a:lnTo>
                      <a:pt x="18749" y="63296"/>
                    </a:lnTo>
                    <a:lnTo>
                      <a:pt x="18832" y="63021"/>
                    </a:lnTo>
                    <a:lnTo>
                      <a:pt x="18890" y="62752"/>
                    </a:lnTo>
                    <a:lnTo>
                      <a:pt x="18896" y="62687"/>
                    </a:lnTo>
                    <a:lnTo>
                      <a:pt x="19023" y="62590"/>
                    </a:lnTo>
                    <a:lnTo>
                      <a:pt x="19249" y="62395"/>
                    </a:lnTo>
                    <a:lnTo>
                      <a:pt x="19437" y="62191"/>
                    </a:lnTo>
                    <a:lnTo>
                      <a:pt x="19588" y="61971"/>
                    </a:lnTo>
                    <a:lnTo>
                      <a:pt x="19696" y="61730"/>
                    </a:lnTo>
                    <a:lnTo>
                      <a:pt x="19757" y="61471"/>
                    </a:lnTo>
                    <a:lnTo>
                      <a:pt x="19785" y="61200"/>
                    </a:lnTo>
                    <a:lnTo>
                      <a:pt x="19785" y="60981"/>
                    </a:lnTo>
                    <a:lnTo>
                      <a:pt x="19883" y="60668"/>
                    </a:lnTo>
                    <a:lnTo>
                      <a:pt x="20012" y="60401"/>
                    </a:lnTo>
                    <a:lnTo>
                      <a:pt x="20160" y="60192"/>
                    </a:lnTo>
                    <a:lnTo>
                      <a:pt x="20254" y="60092"/>
                    </a:lnTo>
                    <a:lnTo>
                      <a:pt x="20242" y="60276"/>
                    </a:lnTo>
                    <a:lnTo>
                      <a:pt x="20242" y="60463"/>
                    </a:lnTo>
                    <a:lnTo>
                      <a:pt x="20258" y="60647"/>
                    </a:lnTo>
                    <a:lnTo>
                      <a:pt x="20279" y="60830"/>
                    </a:lnTo>
                    <a:lnTo>
                      <a:pt x="20315" y="61006"/>
                    </a:lnTo>
                    <a:lnTo>
                      <a:pt x="20358" y="61179"/>
                    </a:lnTo>
                    <a:lnTo>
                      <a:pt x="20412" y="61348"/>
                    </a:lnTo>
                    <a:lnTo>
                      <a:pt x="20478" y="61514"/>
                    </a:lnTo>
                    <a:lnTo>
                      <a:pt x="20548" y="61669"/>
                    </a:lnTo>
                    <a:lnTo>
                      <a:pt x="20574" y="61718"/>
                    </a:lnTo>
                    <a:lnTo>
                      <a:pt x="20574" y="61934"/>
                    </a:lnTo>
                    <a:lnTo>
                      <a:pt x="20592" y="62191"/>
                    </a:lnTo>
                    <a:lnTo>
                      <a:pt x="20625" y="62381"/>
                    </a:lnTo>
                    <a:lnTo>
                      <a:pt x="20643" y="62515"/>
                    </a:lnTo>
                    <a:lnTo>
                      <a:pt x="20650" y="62601"/>
                    </a:lnTo>
                    <a:lnTo>
                      <a:pt x="20639" y="62695"/>
                    </a:lnTo>
                    <a:lnTo>
                      <a:pt x="20595" y="62839"/>
                    </a:lnTo>
                    <a:lnTo>
                      <a:pt x="20142" y="63922"/>
                    </a:lnTo>
                    <a:lnTo>
                      <a:pt x="21319" y="63494"/>
                    </a:lnTo>
                    <a:lnTo>
                      <a:pt x="21614" y="63361"/>
                    </a:lnTo>
                    <a:lnTo>
                      <a:pt x="21881" y="63206"/>
                    </a:lnTo>
                    <a:lnTo>
                      <a:pt x="22112" y="63011"/>
                    </a:lnTo>
                    <a:lnTo>
                      <a:pt x="22299" y="62770"/>
                    </a:lnTo>
                    <a:lnTo>
                      <a:pt x="22418" y="62489"/>
                    </a:lnTo>
                    <a:lnTo>
                      <a:pt x="22467" y="62179"/>
                    </a:lnTo>
                    <a:lnTo>
                      <a:pt x="22467" y="62176"/>
                    </a:lnTo>
                    <a:lnTo>
                      <a:pt x="22612" y="62111"/>
                    </a:lnTo>
                    <a:lnTo>
                      <a:pt x="22810" y="62007"/>
                    </a:lnTo>
                    <a:lnTo>
                      <a:pt x="22993" y="61891"/>
                    </a:lnTo>
                    <a:lnTo>
                      <a:pt x="23166" y="61762"/>
                    </a:lnTo>
                    <a:lnTo>
                      <a:pt x="23321" y="61622"/>
                    </a:lnTo>
                    <a:lnTo>
                      <a:pt x="23462" y="61467"/>
                    </a:lnTo>
                    <a:lnTo>
                      <a:pt x="23587" y="61302"/>
                    </a:lnTo>
                    <a:lnTo>
                      <a:pt x="23699" y="61122"/>
                    </a:lnTo>
                    <a:lnTo>
                      <a:pt x="23796" y="60934"/>
                    </a:lnTo>
                    <a:lnTo>
                      <a:pt x="23878" y="60733"/>
                    </a:lnTo>
                    <a:lnTo>
                      <a:pt x="23929" y="60578"/>
                    </a:lnTo>
                    <a:lnTo>
                      <a:pt x="23933" y="60584"/>
                    </a:lnTo>
                    <a:lnTo>
                      <a:pt x="23984" y="60733"/>
                    </a:lnTo>
                    <a:lnTo>
                      <a:pt x="24023" y="60880"/>
                    </a:lnTo>
                    <a:lnTo>
                      <a:pt x="24053" y="61028"/>
                    </a:lnTo>
                    <a:lnTo>
                      <a:pt x="24070" y="61179"/>
                    </a:lnTo>
                    <a:lnTo>
                      <a:pt x="24077" y="61330"/>
                    </a:lnTo>
                    <a:lnTo>
                      <a:pt x="24074" y="61485"/>
                    </a:lnTo>
                    <a:lnTo>
                      <a:pt x="24063" y="61643"/>
                    </a:lnTo>
                    <a:lnTo>
                      <a:pt x="24045" y="61805"/>
                    </a:lnTo>
                    <a:lnTo>
                      <a:pt x="24020" y="61967"/>
                    </a:lnTo>
                    <a:lnTo>
                      <a:pt x="23988" y="62136"/>
                    </a:lnTo>
                    <a:lnTo>
                      <a:pt x="23739" y="63296"/>
                    </a:lnTo>
                    <a:lnTo>
                      <a:pt x="24847" y="62525"/>
                    </a:lnTo>
                    <a:lnTo>
                      <a:pt x="25107" y="62320"/>
                    </a:lnTo>
                    <a:lnTo>
                      <a:pt x="25340" y="62107"/>
                    </a:lnTo>
                    <a:lnTo>
                      <a:pt x="25542" y="61885"/>
                    </a:lnTo>
                    <a:lnTo>
                      <a:pt x="25719" y="61650"/>
                    </a:lnTo>
                    <a:lnTo>
                      <a:pt x="25862" y="61410"/>
                    </a:lnTo>
                    <a:lnTo>
                      <a:pt x="25974" y="61157"/>
                    </a:lnTo>
                    <a:lnTo>
                      <a:pt x="26046" y="60898"/>
                    </a:lnTo>
                    <a:lnTo>
                      <a:pt x="26090" y="60631"/>
                    </a:lnTo>
                    <a:lnTo>
                      <a:pt x="26090" y="60358"/>
                    </a:lnTo>
                    <a:lnTo>
                      <a:pt x="26054" y="60088"/>
                    </a:lnTo>
                    <a:lnTo>
                      <a:pt x="25985" y="59821"/>
                    </a:lnTo>
                    <a:lnTo>
                      <a:pt x="25884" y="59559"/>
                    </a:lnTo>
                    <a:lnTo>
                      <a:pt x="26176" y="59609"/>
                    </a:lnTo>
                    <a:lnTo>
                      <a:pt x="26425" y="59807"/>
                    </a:lnTo>
                    <a:lnTo>
                      <a:pt x="26698" y="60045"/>
                    </a:lnTo>
                    <a:lnTo>
                      <a:pt x="26921" y="60264"/>
                    </a:lnTo>
                    <a:lnTo>
                      <a:pt x="27100" y="60463"/>
                    </a:lnTo>
                    <a:lnTo>
                      <a:pt x="27238" y="60643"/>
                    </a:lnTo>
                    <a:lnTo>
                      <a:pt x="27331" y="60800"/>
                    </a:lnTo>
                    <a:lnTo>
                      <a:pt x="27396" y="60937"/>
                    </a:lnTo>
                    <a:lnTo>
                      <a:pt x="27428" y="61057"/>
                    </a:lnTo>
                    <a:lnTo>
                      <a:pt x="27443" y="61153"/>
                    </a:lnTo>
                    <a:lnTo>
                      <a:pt x="27440" y="61240"/>
                    </a:lnTo>
                    <a:lnTo>
                      <a:pt x="27426" y="61326"/>
                    </a:lnTo>
                    <a:lnTo>
                      <a:pt x="27393" y="61410"/>
                    </a:lnTo>
                    <a:lnTo>
                      <a:pt x="27346" y="61503"/>
                    </a:lnTo>
                    <a:lnTo>
                      <a:pt x="27281" y="61597"/>
                    </a:lnTo>
                    <a:lnTo>
                      <a:pt x="27202" y="61697"/>
                    </a:lnTo>
                    <a:lnTo>
                      <a:pt x="24473" y="64707"/>
                    </a:lnTo>
                    <a:lnTo>
                      <a:pt x="27936" y="62176"/>
                    </a:lnTo>
                    <a:lnTo>
                      <a:pt x="28220" y="61934"/>
                    </a:lnTo>
                    <a:lnTo>
                      <a:pt x="28472" y="61683"/>
                    </a:lnTo>
                    <a:close/>
                    <a:moveTo>
                      <a:pt x="13400" y="38986"/>
                    </a:moveTo>
                    <a:lnTo>
                      <a:pt x="13655" y="39302"/>
                    </a:lnTo>
                    <a:lnTo>
                      <a:pt x="13940" y="39690"/>
                    </a:lnTo>
                    <a:lnTo>
                      <a:pt x="14212" y="40097"/>
                    </a:lnTo>
                    <a:lnTo>
                      <a:pt x="14475" y="40526"/>
                    </a:lnTo>
                    <a:lnTo>
                      <a:pt x="14738" y="40958"/>
                    </a:lnTo>
                    <a:lnTo>
                      <a:pt x="15001" y="41401"/>
                    </a:lnTo>
                    <a:lnTo>
                      <a:pt x="15264" y="41839"/>
                    </a:lnTo>
                    <a:lnTo>
                      <a:pt x="15538" y="42275"/>
                    </a:lnTo>
                    <a:lnTo>
                      <a:pt x="15819" y="42704"/>
                    </a:lnTo>
                    <a:lnTo>
                      <a:pt x="16110" y="43118"/>
                    </a:lnTo>
                    <a:lnTo>
                      <a:pt x="16424" y="43510"/>
                    </a:lnTo>
                    <a:lnTo>
                      <a:pt x="16759" y="43877"/>
                    </a:lnTo>
                    <a:lnTo>
                      <a:pt x="17118" y="44215"/>
                    </a:lnTo>
                    <a:lnTo>
                      <a:pt x="17511" y="44515"/>
                    </a:lnTo>
                    <a:lnTo>
                      <a:pt x="17611" y="44576"/>
                    </a:lnTo>
                    <a:lnTo>
                      <a:pt x="17521" y="44796"/>
                    </a:lnTo>
                    <a:lnTo>
                      <a:pt x="17424" y="45080"/>
                    </a:lnTo>
                    <a:lnTo>
                      <a:pt x="17342" y="45371"/>
                    </a:lnTo>
                    <a:lnTo>
                      <a:pt x="17277" y="45669"/>
                    </a:lnTo>
                    <a:lnTo>
                      <a:pt x="17230" y="45973"/>
                    </a:lnTo>
                    <a:lnTo>
                      <a:pt x="17204" y="46282"/>
                    </a:lnTo>
                    <a:lnTo>
                      <a:pt x="17197" y="46595"/>
                    </a:lnTo>
                    <a:lnTo>
                      <a:pt x="17216" y="46912"/>
                    </a:lnTo>
                    <a:lnTo>
                      <a:pt x="17255" y="47237"/>
                    </a:lnTo>
                    <a:lnTo>
                      <a:pt x="17316" y="47567"/>
                    </a:lnTo>
                    <a:lnTo>
                      <a:pt x="17406" y="47898"/>
                    </a:lnTo>
                    <a:lnTo>
                      <a:pt x="17518" y="48237"/>
                    </a:lnTo>
                    <a:lnTo>
                      <a:pt x="17658" y="48583"/>
                    </a:lnTo>
                    <a:lnTo>
                      <a:pt x="17824" y="48928"/>
                    </a:lnTo>
                    <a:lnTo>
                      <a:pt x="19030" y="51134"/>
                    </a:lnTo>
                    <a:lnTo>
                      <a:pt x="18717" y="48730"/>
                    </a:lnTo>
                    <a:lnTo>
                      <a:pt x="18702" y="48453"/>
                    </a:lnTo>
                    <a:lnTo>
                      <a:pt x="18706" y="48190"/>
                    </a:lnTo>
                    <a:lnTo>
                      <a:pt x="18731" y="47934"/>
                    </a:lnTo>
                    <a:lnTo>
                      <a:pt x="18774" y="47690"/>
                    </a:lnTo>
                    <a:lnTo>
                      <a:pt x="18832" y="47452"/>
                    </a:lnTo>
                    <a:lnTo>
                      <a:pt x="18911" y="47221"/>
                    </a:lnTo>
                    <a:lnTo>
                      <a:pt x="19004" y="46995"/>
                    </a:lnTo>
                    <a:lnTo>
                      <a:pt x="19116" y="46776"/>
                    </a:lnTo>
                    <a:lnTo>
                      <a:pt x="19242" y="46562"/>
                    </a:lnTo>
                    <a:lnTo>
                      <a:pt x="19387" y="46350"/>
                    </a:lnTo>
                    <a:lnTo>
                      <a:pt x="19469" y="46242"/>
                    </a:lnTo>
                    <a:lnTo>
                      <a:pt x="19455" y="46354"/>
                    </a:lnTo>
                    <a:lnTo>
                      <a:pt x="19426" y="46703"/>
                    </a:lnTo>
                    <a:lnTo>
                      <a:pt x="19418" y="47049"/>
                    </a:lnTo>
                    <a:lnTo>
                      <a:pt x="19433" y="47398"/>
                    </a:lnTo>
                    <a:lnTo>
                      <a:pt x="19476" y="47747"/>
                    </a:lnTo>
                    <a:lnTo>
                      <a:pt x="19555" y="48093"/>
                    </a:lnTo>
                    <a:lnTo>
                      <a:pt x="19677" y="48434"/>
                    </a:lnTo>
                    <a:lnTo>
                      <a:pt x="19847" y="48766"/>
                    </a:lnTo>
                    <a:lnTo>
                      <a:pt x="20067" y="49087"/>
                    </a:lnTo>
                    <a:lnTo>
                      <a:pt x="20336" y="49385"/>
                    </a:lnTo>
                    <a:lnTo>
                      <a:pt x="20664" y="49666"/>
                    </a:lnTo>
                    <a:lnTo>
                      <a:pt x="21043" y="49925"/>
                    </a:lnTo>
                    <a:lnTo>
                      <a:pt x="22320" y="50616"/>
                    </a:lnTo>
                    <a:lnTo>
                      <a:pt x="21953" y="49399"/>
                    </a:lnTo>
                    <a:lnTo>
                      <a:pt x="21896" y="49137"/>
                    </a:lnTo>
                    <a:lnTo>
                      <a:pt x="21859" y="48889"/>
                    </a:lnTo>
                    <a:lnTo>
                      <a:pt x="21849" y="48658"/>
                    </a:lnTo>
                    <a:lnTo>
                      <a:pt x="21855" y="48442"/>
                    </a:lnTo>
                    <a:lnTo>
                      <a:pt x="21881" y="48237"/>
                    </a:lnTo>
                    <a:lnTo>
                      <a:pt x="21928" y="48046"/>
                    </a:lnTo>
                    <a:lnTo>
                      <a:pt x="21989" y="47859"/>
                    </a:lnTo>
                    <a:lnTo>
                      <a:pt x="22069" y="47682"/>
                    </a:lnTo>
                    <a:lnTo>
                      <a:pt x="22165" y="47513"/>
                    </a:lnTo>
                    <a:lnTo>
                      <a:pt x="22281" y="47347"/>
                    </a:lnTo>
                    <a:lnTo>
                      <a:pt x="22375" y="47233"/>
                    </a:lnTo>
                    <a:lnTo>
                      <a:pt x="22367" y="47390"/>
                    </a:lnTo>
                    <a:lnTo>
                      <a:pt x="22360" y="47780"/>
                    </a:lnTo>
                    <a:lnTo>
                      <a:pt x="22371" y="48165"/>
                    </a:lnTo>
                    <a:lnTo>
                      <a:pt x="22406" y="48546"/>
                    </a:lnTo>
                    <a:lnTo>
                      <a:pt x="22464" y="48917"/>
                    </a:lnTo>
                    <a:lnTo>
                      <a:pt x="22554" y="49281"/>
                    </a:lnTo>
                    <a:lnTo>
                      <a:pt x="22677" y="49633"/>
                    </a:lnTo>
                    <a:lnTo>
                      <a:pt x="22832" y="49968"/>
                    </a:lnTo>
                    <a:lnTo>
                      <a:pt x="23029" y="50289"/>
                    </a:lnTo>
                    <a:lnTo>
                      <a:pt x="23268" y="50584"/>
                    </a:lnTo>
                    <a:lnTo>
                      <a:pt x="23552" y="50854"/>
                    </a:lnTo>
                    <a:lnTo>
                      <a:pt x="23878" y="51091"/>
                    </a:lnTo>
                    <a:lnTo>
                      <a:pt x="24249" y="51297"/>
                    </a:lnTo>
                    <a:lnTo>
                      <a:pt x="24898" y="51563"/>
                    </a:lnTo>
                    <a:lnTo>
                      <a:pt x="25283" y="51156"/>
                    </a:lnTo>
                    <a:lnTo>
                      <a:pt x="25477" y="50962"/>
                    </a:lnTo>
                    <a:lnTo>
                      <a:pt x="25679" y="50782"/>
                    </a:lnTo>
                    <a:lnTo>
                      <a:pt x="25881" y="50610"/>
                    </a:lnTo>
                    <a:lnTo>
                      <a:pt x="26090" y="50447"/>
                    </a:lnTo>
                    <a:lnTo>
                      <a:pt x="26302" y="50300"/>
                    </a:lnTo>
                    <a:lnTo>
                      <a:pt x="26517" y="50159"/>
                    </a:lnTo>
                    <a:lnTo>
                      <a:pt x="26737" y="50033"/>
                    </a:lnTo>
                    <a:lnTo>
                      <a:pt x="26964" y="49918"/>
                    </a:lnTo>
                    <a:lnTo>
                      <a:pt x="27195" y="49817"/>
                    </a:lnTo>
                    <a:lnTo>
                      <a:pt x="27432" y="49727"/>
                    </a:lnTo>
                    <a:lnTo>
                      <a:pt x="27673" y="49648"/>
                    </a:lnTo>
                    <a:lnTo>
                      <a:pt x="27918" y="49584"/>
                    </a:lnTo>
                    <a:lnTo>
                      <a:pt x="28073" y="49551"/>
                    </a:lnTo>
                    <a:lnTo>
                      <a:pt x="27932" y="49770"/>
                    </a:lnTo>
                    <a:lnTo>
                      <a:pt x="27652" y="50304"/>
                    </a:lnTo>
                    <a:lnTo>
                      <a:pt x="27410" y="50887"/>
                    </a:lnTo>
                    <a:lnTo>
                      <a:pt x="27202" y="51524"/>
                    </a:lnTo>
                    <a:lnTo>
                      <a:pt x="27029" y="52211"/>
                    </a:lnTo>
                    <a:lnTo>
                      <a:pt x="26935" y="52733"/>
                    </a:lnTo>
                    <a:lnTo>
                      <a:pt x="21791" y="54951"/>
                    </a:lnTo>
                    <a:lnTo>
                      <a:pt x="16971" y="56034"/>
                    </a:lnTo>
                    <a:lnTo>
                      <a:pt x="16845" y="55812"/>
                    </a:lnTo>
                    <a:lnTo>
                      <a:pt x="16690" y="55584"/>
                    </a:lnTo>
                    <a:lnTo>
                      <a:pt x="16524" y="55376"/>
                    </a:lnTo>
                    <a:lnTo>
                      <a:pt x="16347" y="55188"/>
                    </a:lnTo>
                    <a:lnTo>
                      <a:pt x="16153" y="55023"/>
                    </a:lnTo>
                    <a:lnTo>
                      <a:pt x="15945" y="54880"/>
                    </a:lnTo>
                    <a:lnTo>
                      <a:pt x="15725" y="54764"/>
                    </a:lnTo>
                    <a:lnTo>
                      <a:pt x="15495" y="54678"/>
                    </a:lnTo>
                    <a:lnTo>
                      <a:pt x="15250" y="54617"/>
                    </a:lnTo>
                    <a:lnTo>
                      <a:pt x="14997" y="54587"/>
                    </a:lnTo>
                    <a:lnTo>
                      <a:pt x="14738" y="54587"/>
                    </a:lnTo>
                    <a:lnTo>
                      <a:pt x="14473" y="54613"/>
                    </a:lnTo>
                    <a:lnTo>
                      <a:pt x="14202" y="54670"/>
                    </a:lnTo>
                    <a:lnTo>
                      <a:pt x="13929" y="54753"/>
                    </a:lnTo>
                    <a:lnTo>
                      <a:pt x="13651" y="54857"/>
                    </a:lnTo>
                    <a:lnTo>
                      <a:pt x="13439" y="54947"/>
                    </a:lnTo>
                    <a:lnTo>
                      <a:pt x="13400" y="54968"/>
                    </a:lnTo>
                    <a:close/>
                    <a:moveTo>
                      <a:pt x="13400" y="57578"/>
                    </a:moveTo>
                    <a:lnTo>
                      <a:pt x="13555" y="57658"/>
                    </a:lnTo>
                    <a:lnTo>
                      <a:pt x="13724" y="57733"/>
                    </a:lnTo>
                    <a:lnTo>
                      <a:pt x="13896" y="57795"/>
                    </a:lnTo>
                    <a:lnTo>
                      <a:pt x="13926" y="57802"/>
                    </a:lnTo>
                    <a:lnTo>
                      <a:pt x="13680" y="57906"/>
                    </a:lnTo>
                    <a:lnTo>
                      <a:pt x="13425" y="58043"/>
                    </a:lnTo>
                    <a:lnTo>
                      <a:pt x="13400" y="58061"/>
                    </a:lnTo>
                    <a:close/>
                    <a:moveTo>
                      <a:pt x="29941" y="38780"/>
                    </a:moveTo>
                    <a:lnTo>
                      <a:pt x="30010" y="38794"/>
                    </a:lnTo>
                    <a:lnTo>
                      <a:pt x="30136" y="38831"/>
                    </a:lnTo>
                    <a:lnTo>
                      <a:pt x="30301" y="38874"/>
                    </a:lnTo>
                    <a:lnTo>
                      <a:pt x="30489" y="38921"/>
                    </a:lnTo>
                    <a:lnTo>
                      <a:pt x="30489" y="38945"/>
                    </a:lnTo>
                    <a:lnTo>
                      <a:pt x="30277" y="38880"/>
                    </a:lnTo>
                    <a:lnTo>
                      <a:pt x="30014" y="3880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grpSp>
            <p:nvGrpSpPr>
              <p:cNvPr id="37" name="Группа 39"/>
              <p:cNvGrpSpPr/>
              <p:nvPr/>
            </p:nvGrpSpPr>
            <p:grpSpPr>
              <a:xfrm>
                <a:off x="3874424" y="122569"/>
                <a:ext cx="187153" cy="216573"/>
                <a:chOff x="3874424" y="122569"/>
                <a:chExt cx="187153" cy="216573"/>
              </a:xfrm>
            </p:grpSpPr>
            <p:pic>
              <p:nvPicPr>
                <p:cNvPr id="38" name="Image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74424" y="122569"/>
                  <a:ext cx="187153" cy="216573"/>
                </a:xfrm>
                <a:prstGeom prst="rect">
                  <a:avLst/>
                </a:prstGeom>
              </p:spPr>
            </p:pic>
            <p:pic>
              <p:nvPicPr>
                <p:cNvPr id="39" name="Image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3089" y="192550"/>
                  <a:ext cx="89668" cy="97625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1" name="Прямоугольник с одним вырезанным углом 40"/>
          <p:cNvSpPr/>
          <p:nvPr/>
        </p:nvSpPr>
        <p:spPr>
          <a:xfrm flipV="1">
            <a:off x="0" y="-6"/>
            <a:ext cx="30664240" cy="885830"/>
          </a:xfrm>
          <a:prstGeom prst="snip1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 1"/>
          <p:cNvSpPr txBox="1"/>
          <p:nvPr/>
        </p:nvSpPr>
        <p:spPr>
          <a:xfrm>
            <a:off x="6062639" y="-6"/>
            <a:ext cx="3374322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48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МЫ ВМЕСТЕ!</a:t>
            </a:r>
            <a:endParaRPr sz="480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-234129" y="3812724"/>
            <a:ext cx="4780210" cy="3083344"/>
            <a:chOff x="3412897" y="1680278"/>
            <a:chExt cx="2361154" cy="1268348"/>
          </a:xfrm>
        </p:grpSpPr>
        <p:sp>
          <p:nvSpPr>
            <p:cNvPr id="44" name="object 1503"/>
            <p:cNvSpPr/>
            <p:nvPr/>
          </p:nvSpPr>
          <p:spPr>
            <a:xfrm>
              <a:off x="4161830" y="1680278"/>
              <a:ext cx="1038405" cy="1260618"/>
            </a:xfrm>
            <a:custGeom>
              <a:avLst/>
              <a:gdLst/>
              <a:ahLst/>
              <a:cxnLst/>
              <a:rect l="l" t="t" r="r" b="b"/>
              <a:pathLst>
                <a:path w="1038405" h="1260618">
                  <a:moveTo>
                    <a:pt x="605726" y="340330"/>
                  </a:moveTo>
                  <a:cubicBezTo>
                    <a:pt x="609289" y="334184"/>
                    <a:pt x="612951" y="337911"/>
                    <a:pt x="620576" y="321542"/>
                  </a:cubicBezTo>
                  <a:cubicBezTo>
                    <a:pt x="624614" y="320912"/>
                    <a:pt x="632844" y="322733"/>
                    <a:pt x="635540" y="326171"/>
                  </a:cubicBezTo>
                  <a:cubicBezTo>
                    <a:pt x="635083" y="331301"/>
                    <a:pt x="629288" y="339772"/>
                    <a:pt x="625637" y="343577"/>
                  </a:cubicBezTo>
                  <a:cubicBezTo>
                    <a:pt x="621012" y="348397"/>
                    <a:pt x="608850" y="345813"/>
                    <a:pt x="605726" y="340330"/>
                  </a:cubicBezTo>
                  <a:close/>
                  <a:moveTo>
                    <a:pt x="327611" y="193598"/>
                  </a:moveTo>
                  <a:cubicBezTo>
                    <a:pt x="322056" y="197997"/>
                    <a:pt x="323741" y="195293"/>
                    <a:pt x="319824" y="202593"/>
                  </a:cubicBezTo>
                  <a:cubicBezTo>
                    <a:pt x="311753" y="217631"/>
                    <a:pt x="320300" y="216097"/>
                    <a:pt x="306490" y="221954"/>
                  </a:cubicBezTo>
                  <a:cubicBezTo>
                    <a:pt x="303880" y="223063"/>
                    <a:pt x="298336" y="226044"/>
                    <a:pt x="295823" y="226055"/>
                  </a:cubicBezTo>
                  <a:cubicBezTo>
                    <a:pt x="293958" y="210312"/>
                    <a:pt x="316354" y="192085"/>
                    <a:pt x="330095" y="188475"/>
                  </a:cubicBezTo>
                  <a:cubicBezTo>
                    <a:pt x="335322" y="183899"/>
                    <a:pt x="356181" y="180775"/>
                    <a:pt x="362034" y="185706"/>
                  </a:cubicBezTo>
                  <a:cubicBezTo>
                    <a:pt x="361065" y="187988"/>
                    <a:pt x="350828" y="197424"/>
                    <a:pt x="348502" y="198663"/>
                  </a:cubicBezTo>
                  <a:cubicBezTo>
                    <a:pt x="345218" y="197532"/>
                    <a:pt x="343285" y="195855"/>
                    <a:pt x="339412" y="194750"/>
                  </a:cubicBezTo>
                  <a:cubicBezTo>
                    <a:pt x="334394" y="193316"/>
                    <a:pt x="331388" y="194379"/>
                    <a:pt x="327611" y="193598"/>
                  </a:cubicBezTo>
                  <a:close/>
                  <a:moveTo>
                    <a:pt x="463227" y="95310"/>
                  </a:moveTo>
                  <a:cubicBezTo>
                    <a:pt x="464936" y="92859"/>
                    <a:pt x="469041" y="90295"/>
                    <a:pt x="471248" y="87718"/>
                  </a:cubicBezTo>
                  <a:cubicBezTo>
                    <a:pt x="474765" y="83613"/>
                    <a:pt x="474545" y="81955"/>
                    <a:pt x="476651" y="78192"/>
                  </a:cubicBezTo>
                  <a:cubicBezTo>
                    <a:pt x="480669" y="77756"/>
                    <a:pt x="487994" y="78980"/>
                    <a:pt x="490676" y="82138"/>
                  </a:cubicBezTo>
                  <a:cubicBezTo>
                    <a:pt x="490339" y="86670"/>
                    <a:pt x="485125" y="95534"/>
                    <a:pt x="481687" y="98838"/>
                  </a:cubicBezTo>
                  <a:cubicBezTo>
                    <a:pt x="477457" y="102900"/>
                    <a:pt x="465250" y="100231"/>
                    <a:pt x="463227" y="95310"/>
                  </a:cubicBezTo>
                  <a:close/>
                  <a:moveTo>
                    <a:pt x="0" y="70823"/>
                  </a:moveTo>
                  <a:cubicBezTo>
                    <a:pt x="1790" y="73350"/>
                    <a:pt x="49339" y="101210"/>
                    <a:pt x="56199" y="105361"/>
                  </a:cubicBezTo>
                  <a:cubicBezTo>
                    <a:pt x="63241" y="109620"/>
                    <a:pt x="110692" y="137343"/>
                    <a:pt x="112281" y="140108"/>
                  </a:cubicBezTo>
                  <a:cubicBezTo>
                    <a:pt x="108886" y="146059"/>
                    <a:pt x="98436" y="155603"/>
                    <a:pt x="96138" y="161388"/>
                  </a:cubicBezTo>
                  <a:cubicBezTo>
                    <a:pt x="109440" y="158087"/>
                    <a:pt x="115330" y="153537"/>
                    <a:pt x="130522" y="157752"/>
                  </a:cubicBezTo>
                  <a:cubicBezTo>
                    <a:pt x="154202" y="164326"/>
                    <a:pt x="162273" y="187849"/>
                    <a:pt x="154534" y="208898"/>
                  </a:cubicBezTo>
                  <a:cubicBezTo>
                    <a:pt x="151949" y="215925"/>
                    <a:pt x="144853" y="228082"/>
                    <a:pt x="139011" y="232128"/>
                  </a:cubicBezTo>
                  <a:lnTo>
                    <a:pt x="139317" y="233741"/>
                  </a:lnTo>
                  <a:cubicBezTo>
                    <a:pt x="141225" y="231634"/>
                    <a:pt x="144548" y="227517"/>
                    <a:pt x="147280" y="227535"/>
                  </a:cubicBezTo>
                  <a:cubicBezTo>
                    <a:pt x="149691" y="230339"/>
                    <a:pt x="144464" y="240199"/>
                    <a:pt x="143079" y="243757"/>
                  </a:cubicBezTo>
                  <a:cubicBezTo>
                    <a:pt x="140310" y="250841"/>
                    <a:pt x="137877" y="251133"/>
                    <a:pt x="133336" y="255712"/>
                  </a:cubicBezTo>
                  <a:cubicBezTo>
                    <a:pt x="134316" y="265381"/>
                    <a:pt x="138279" y="280837"/>
                    <a:pt x="140418" y="290891"/>
                  </a:cubicBezTo>
                  <a:cubicBezTo>
                    <a:pt x="144072" y="308077"/>
                    <a:pt x="150926" y="342288"/>
                    <a:pt x="158786" y="356958"/>
                  </a:cubicBezTo>
                  <a:cubicBezTo>
                    <a:pt x="171292" y="380311"/>
                    <a:pt x="194159" y="411282"/>
                    <a:pt x="210154" y="432245"/>
                  </a:cubicBezTo>
                  <a:cubicBezTo>
                    <a:pt x="214168" y="437505"/>
                    <a:pt x="225385" y="450710"/>
                    <a:pt x="230516" y="454104"/>
                  </a:cubicBezTo>
                  <a:cubicBezTo>
                    <a:pt x="233816" y="456286"/>
                    <a:pt x="240721" y="459166"/>
                    <a:pt x="244624" y="461096"/>
                  </a:cubicBezTo>
                  <a:cubicBezTo>
                    <a:pt x="250293" y="463896"/>
                    <a:pt x="253664" y="466945"/>
                    <a:pt x="260237" y="466113"/>
                  </a:cubicBezTo>
                  <a:lnTo>
                    <a:pt x="271016" y="456908"/>
                  </a:lnTo>
                  <a:lnTo>
                    <a:pt x="272074" y="457860"/>
                  </a:lnTo>
                  <a:cubicBezTo>
                    <a:pt x="271911" y="455009"/>
                    <a:pt x="273096" y="445478"/>
                    <a:pt x="274356" y="443585"/>
                  </a:cubicBezTo>
                  <a:lnTo>
                    <a:pt x="275033" y="438973"/>
                  </a:lnTo>
                  <a:cubicBezTo>
                    <a:pt x="274414" y="432302"/>
                    <a:pt x="267196" y="437624"/>
                    <a:pt x="267506" y="422615"/>
                  </a:cubicBezTo>
                  <a:cubicBezTo>
                    <a:pt x="267664" y="415036"/>
                    <a:pt x="269295" y="410029"/>
                    <a:pt x="270767" y="402905"/>
                  </a:cubicBezTo>
                  <a:cubicBezTo>
                    <a:pt x="271901" y="397433"/>
                    <a:pt x="274605" y="390644"/>
                    <a:pt x="276498" y="385373"/>
                  </a:cubicBezTo>
                  <a:cubicBezTo>
                    <a:pt x="278266" y="380442"/>
                    <a:pt x="282240" y="373407"/>
                    <a:pt x="283349" y="369295"/>
                  </a:cubicBezTo>
                  <a:cubicBezTo>
                    <a:pt x="279742" y="364155"/>
                    <a:pt x="278147" y="362225"/>
                    <a:pt x="278853" y="355249"/>
                  </a:cubicBezTo>
                  <a:cubicBezTo>
                    <a:pt x="279246" y="351338"/>
                    <a:pt x="280545" y="343401"/>
                    <a:pt x="283039" y="340517"/>
                  </a:cubicBezTo>
                  <a:cubicBezTo>
                    <a:pt x="288792" y="340247"/>
                    <a:pt x="296533" y="341863"/>
                    <a:pt x="303538" y="341641"/>
                  </a:cubicBezTo>
                  <a:cubicBezTo>
                    <a:pt x="310220" y="341425"/>
                    <a:pt x="316674" y="339606"/>
                    <a:pt x="323324" y="340485"/>
                  </a:cubicBezTo>
                  <a:cubicBezTo>
                    <a:pt x="341082" y="342832"/>
                    <a:pt x="346446" y="354316"/>
                    <a:pt x="350820" y="351997"/>
                  </a:cubicBezTo>
                  <a:cubicBezTo>
                    <a:pt x="352015" y="356587"/>
                    <a:pt x="352102" y="354456"/>
                    <a:pt x="354499" y="357354"/>
                  </a:cubicBezTo>
                  <a:cubicBezTo>
                    <a:pt x="365627" y="370793"/>
                    <a:pt x="368298" y="386607"/>
                    <a:pt x="362070" y="403455"/>
                  </a:cubicBezTo>
                  <a:cubicBezTo>
                    <a:pt x="358654" y="412689"/>
                    <a:pt x="352631" y="415081"/>
                    <a:pt x="345506" y="421031"/>
                  </a:cubicBezTo>
                  <a:cubicBezTo>
                    <a:pt x="339912" y="425701"/>
                    <a:pt x="333054" y="432198"/>
                    <a:pt x="328039" y="437545"/>
                  </a:cubicBezTo>
                  <a:cubicBezTo>
                    <a:pt x="325134" y="443308"/>
                    <a:pt x="325001" y="444424"/>
                    <a:pt x="324450" y="451232"/>
                  </a:cubicBezTo>
                  <a:cubicBezTo>
                    <a:pt x="323989" y="456916"/>
                    <a:pt x="323651" y="462032"/>
                    <a:pt x="323680" y="467806"/>
                  </a:cubicBezTo>
                  <a:lnTo>
                    <a:pt x="335365" y="485061"/>
                  </a:lnTo>
                  <a:cubicBezTo>
                    <a:pt x="353163" y="490878"/>
                    <a:pt x="360645" y="490062"/>
                    <a:pt x="376254" y="502459"/>
                  </a:cubicBezTo>
                  <a:cubicBezTo>
                    <a:pt x="385711" y="509977"/>
                    <a:pt x="395294" y="524621"/>
                    <a:pt x="400378" y="535580"/>
                  </a:cubicBezTo>
                  <a:cubicBezTo>
                    <a:pt x="417942" y="573447"/>
                    <a:pt x="438528" y="612231"/>
                    <a:pt x="457581" y="650006"/>
                  </a:cubicBezTo>
                  <a:cubicBezTo>
                    <a:pt x="468703" y="672049"/>
                    <a:pt x="469516" y="672887"/>
                    <a:pt x="469347" y="695733"/>
                  </a:cubicBezTo>
                  <a:cubicBezTo>
                    <a:pt x="469210" y="714316"/>
                    <a:pt x="468656" y="733424"/>
                    <a:pt x="467932" y="752004"/>
                  </a:cubicBezTo>
                  <a:lnTo>
                    <a:pt x="466193" y="793135"/>
                  </a:lnTo>
                  <a:cubicBezTo>
                    <a:pt x="465937" y="798686"/>
                    <a:pt x="467442" y="801886"/>
                    <a:pt x="461869" y="803423"/>
                  </a:cubicBezTo>
                  <a:cubicBezTo>
                    <a:pt x="463187" y="814162"/>
                    <a:pt x="460815" y="819731"/>
                    <a:pt x="455317" y="828455"/>
                  </a:cubicBezTo>
                  <a:cubicBezTo>
                    <a:pt x="452578" y="832799"/>
                    <a:pt x="445370" y="844902"/>
                    <a:pt x="440597" y="844851"/>
                  </a:cubicBezTo>
                  <a:cubicBezTo>
                    <a:pt x="439456" y="838228"/>
                    <a:pt x="443883" y="823018"/>
                    <a:pt x="441073" y="818842"/>
                  </a:cubicBezTo>
                  <a:cubicBezTo>
                    <a:pt x="438310" y="821960"/>
                    <a:pt x="439179" y="826575"/>
                    <a:pt x="435722" y="828849"/>
                  </a:cubicBezTo>
                  <a:cubicBezTo>
                    <a:pt x="433275" y="826442"/>
                    <a:pt x="432061" y="814507"/>
                    <a:pt x="433022" y="811005"/>
                  </a:cubicBezTo>
                  <a:cubicBezTo>
                    <a:pt x="433844" y="808024"/>
                    <a:pt x="438754" y="800784"/>
                    <a:pt x="440665" y="798016"/>
                  </a:cubicBezTo>
                  <a:cubicBezTo>
                    <a:pt x="439772" y="794744"/>
                    <a:pt x="438592" y="795356"/>
                    <a:pt x="437904" y="792246"/>
                  </a:cubicBezTo>
                  <a:lnTo>
                    <a:pt x="433933" y="741536"/>
                  </a:lnTo>
                  <a:cubicBezTo>
                    <a:pt x="432802" y="731477"/>
                    <a:pt x="430485" y="693155"/>
                    <a:pt x="426287" y="686733"/>
                  </a:cubicBezTo>
                  <a:lnTo>
                    <a:pt x="398967" y="651385"/>
                  </a:lnTo>
                  <a:cubicBezTo>
                    <a:pt x="394401" y="645728"/>
                    <a:pt x="390233" y="639098"/>
                    <a:pt x="385769" y="633254"/>
                  </a:cubicBezTo>
                  <a:cubicBezTo>
                    <a:pt x="383293" y="630018"/>
                    <a:pt x="374803" y="616975"/>
                    <a:pt x="373050" y="615449"/>
                  </a:cubicBezTo>
                  <a:cubicBezTo>
                    <a:pt x="371863" y="619909"/>
                    <a:pt x="372752" y="630616"/>
                    <a:pt x="372752" y="635797"/>
                  </a:cubicBezTo>
                  <a:cubicBezTo>
                    <a:pt x="372434" y="675583"/>
                    <a:pt x="378540" y="727168"/>
                    <a:pt x="388667" y="766012"/>
                  </a:cubicBezTo>
                  <a:cubicBezTo>
                    <a:pt x="389999" y="771113"/>
                    <a:pt x="393261" y="781499"/>
                    <a:pt x="392857" y="786294"/>
                  </a:cubicBezTo>
                  <a:cubicBezTo>
                    <a:pt x="392029" y="796082"/>
                    <a:pt x="383950" y="796666"/>
                    <a:pt x="383371" y="800723"/>
                  </a:cubicBezTo>
                  <a:cubicBezTo>
                    <a:pt x="386024" y="817456"/>
                    <a:pt x="390477" y="834808"/>
                    <a:pt x="393502" y="851688"/>
                  </a:cubicBezTo>
                  <a:cubicBezTo>
                    <a:pt x="402733" y="903251"/>
                    <a:pt x="410786" y="957189"/>
                    <a:pt x="417942" y="1008984"/>
                  </a:cubicBezTo>
                  <a:cubicBezTo>
                    <a:pt x="425485" y="1063552"/>
                    <a:pt x="431453" y="1117015"/>
                    <a:pt x="438354" y="1171202"/>
                  </a:cubicBezTo>
                  <a:lnTo>
                    <a:pt x="443045" y="1212106"/>
                  </a:lnTo>
                  <a:cubicBezTo>
                    <a:pt x="443512" y="1216520"/>
                    <a:pt x="445529" y="1221862"/>
                    <a:pt x="441501" y="1224162"/>
                  </a:cubicBezTo>
                  <a:cubicBezTo>
                    <a:pt x="443269" y="1233879"/>
                    <a:pt x="441767" y="1251119"/>
                    <a:pt x="438801" y="1260591"/>
                  </a:cubicBezTo>
                  <a:cubicBezTo>
                    <a:pt x="502805" y="1259482"/>
                    <a:pt x="572224" y="1260573"/>
                    <a:pt x="637251" y="1260566"/>
                  </a:cubicBezTo>
                  <a:cubicBezTo>
                    <a:pt x="642708" y="1260566"/>
                    <a:pt x="648163" y="1260587"/>
                    <a:pt x="653616" y="1260601"/>
                  </a:cubicBezTo>
                  <a:cubicBezTo>
                    <a:pt x="660370" y="1260619"/>
                    <a:pt x="660680" y="1258301"/>
                    <a:pt x="666666" y="1256411"/>
                  </a:cubicBezTo>
                  <a:cubicBezTo>
                    <a:pt x="670277" y="1255274"/>
                    <a:pt x="676782" y="1254489"/>
                    <a:pt x="679637" y="1253002"/>
                  </a:cubicBezTo>
                  <a:cubicBezTo>
                    <a:pt x="682192" y="1251677"/>
                    <a:pt x="685433" y="1246925"/>
                    <a:pt x="687776" y="1244660"/>
                  </a:cubicBezTo>
                  <a:cubicBezTo>
                    <a:pt x="684731" y="1234606"/>
                    <a:pt x="683269" y="1214867"/>
                    <a:pt x="681721" y="1203545"/>
                  </a:cubicBezTo>
                  <a:cubicBezTo>
                    <a:pt x="676419" y="1164787"/>
                    <a:pt x="669302" y="1121410"/>
                    <a:pt x="662645" y="1083039"/>
                  </a:cubicBezTo>
                  <a:cubicBezTo>
                    <a:pt x="658102" y="1056845"/>
                    <a:pt x="653019" y="1030619"/>
                    <a:pt x="648656" y="1004451"/>
                  </a:cubicBezTo>
                  <a:cubicBezTo>
                    <a:pt x="644101" y="977155"/>
                    <a:pt x="638391" y="952009"/>
                    <a:pt x="635353" y="924204"/>
                  </a:cubicBezTo>
                  <a:cubicBezTo>
                    <a:pt x="635346" y="917083"/>
                    <a:pt x="634168" y="906711"/>
                    <a:pt x="633492" y="899392"/>
                  </a:cubicBezTo>
                  <a:cubicBezTo>
                    <a:pt x="632704" y="890899"/>
                    <a:pt x="632628" y="882807"/>
                    <a:pt x="632314" y="874314"/>
                  </a:cubicBezTo>
                  <a:cubicBezTo>
                    <a:pt x="631671" y="872107"/>
                    <a:pt x="628232" y="868630"/>
                    <a:pt x="626822" y="864893"/>
                  </a:cubicBezTo>
                  <a:cubicBezTo>
                    <a:pt x="621249" y="850118"/>
                    <a:pt x="643591" y="809137"/>
                    <a:pt x="635951" y="771199"/>
                  </a:cubicBezTo>
                  <a:cubicBezTo>
                    <a:pt x="632815" y="755629"/>
                    <a:pt x="626206" y="739285"/>
                    <a:pt x="621101" y="724140"/>
                  </a:cubicBezTo>
                  <a:cubicBezTo>
                    <a:pt x="618045" y="715079"/>
                    <a:pt x="615374" y="707951"/>
                    <a:pt x="619859" y="698746"/>
                  </a:cubicBezTo>
                  <a:cubicBezTo>
                    <a:pt x="620870" y="696669"/>
                    <a:pt x="629910" y="678438"/>
                    <a:pt x="630083" y="678230"/>
                  </a:cubicBezTo>
                  <a:cubicBezTo>
                    <a:pt x="629367" y="670054"/>
                    <a:pt x="629795" y="672098"/>
                    <a:pt x="625036" y="665719"/>
                  </a:cubicBezTo>
                  <a:cubicBezTo>
                    <a:pt x="622854" y="662796"/>
                    <a:pt x="620003" y="659391"/>
                    <a:pt x="617505" y="656910"/>
                  </a:cubicBezTo>
                  <a:cubicBezTo>
                    <a:pt x="612721" y="652162"/>
                    <a:pt x="606359" y="644653"/>
                    <a:pt x="601664" y="639386"/>
                  </a:cubicBezTo>
                  <a:cubicBezTo>
                    <a:pt x="597108" y="634266"/>
                    <a:pt x="571220" y="608706"/>
                    <a:pt x="570244" y="604988"/>
                  </a:cubicBezTo>
                  <a:cubicBezTo>
                    <a:pt x="563483" y="601344"/>
                    <a:pt x="564780" y="589504"/>
                    <a:pt x="564538" y="582707"/>
                  </a:cubicBezTo>
                  <a:cubicBezTo>
                    <a:pt x="564207" y="573386"/>
                    <a:pt x="564181" y="564081"/>
                    <a:pt x="564181" y="554757"/>
                  </a:cubicBezTo>
                  <a:cubicBezTo>
                    <a:pt x="564181" y="548719"/>
                    <a:pt x="562943" y="502452"/>
                    <a:pt x="565653" y="500692"/>
                  </a:cubicBezTo>
                  <a:cubicBezTo>
                    <a:pt x="567609" y="493823"/>
                    <a:pt x="562472" y="485608"/>
                    <a:pt x="562738" y="478479"/>
                  </a:cubicBezTo>
                  <a:cubicBezTo>
                    <a:pt x="562953" y="472681"/>
                    <a:pt x="567566" y="464706"/>
                    <a:pt x="573232" y="463544"/>
                  </a:cubicBezTo>
                  <a:cubicBezTo>
                    <a:pt x="580260" y="466855"/>
                    <a:pt x="580633" y="481407"/>
                    <a:pt x="583391" y="485396"/>
                  </a:cubicBezTo>
                  <a:cubicBezTo>
                    <a:pt x="585803" y="484038"/>
                    <a:pt x="585238" y="483376"/>
                    <a:pt x="588071" y="483398"/>
                  </a:cubicBezTo>
                  <a:cubicBezTo>
                    <a:pt x="588513" y="493488"/>
                    <a:pt x="578196" y="496214"/>
                    <a:pt x="578477" y="505717"/>
                  </a:cubicBezTo>
                  <a:cubicBezTo>
                    <a:pt x="581465" y="522202"/>
                    <a:pt x="583651" y="539133"/>
                    <a:pt x="586551" y="555732"/>
                  </a:cubicBezTo>
                  <a:cubicBezTo>
                    <a:pt x="588291" y="565675"/>
                    <a:pt x="587052" y="569797"/>
                    <a:pt x="593564" y="578017"/>
                  </a:cubicBezTo>
                  <a:cubicBezTo>
                    <a:pt x="603137" y="590105"/>
                    <a:pt x="625421" y="612702"/>
                    <a:pt x="636570" y="621508"/>
                  </a:cubicBezTo>
                  <a:cubicBezTo>
                    <a:pt x="647054" y="629788"/>
                    <a:pt x="646262" y="626916"/>
                    <a:pt x="657864" y="629573"/>
                  </a:cubicBezTo>
                  <a:cubicBezTo>
                    <a:pt x="663290" y="630817"/>
                    <a:pt x="672970" y="634626"/>
                    <a:pt x="677520" y="637783"/>
                  </a:cubicBezTo>
                  <a:cubicBezTo>
                    <a:pt x="682697" y="637096"/>
                    <a:pt x="678755" y="633295"/>
                    <a:pt x="681566" y="628849"/>
                  </a:cubicBezTo>
                  <a:lnTo>
                    <a:pt x="681513" y="626008"/>
                  </a:lnTo>
                  <a:lnTo>
                    <a:pt x="669936" y="625986"/>
                  </a:lnTo>
                  <a:cubicBezTo>
                    <a:pt x="656524" y="624975"/>
                    <a:pt x="656155" y="621626"/>
                    <a:pt x="653563" y="620947"/>
                  </a:cubicBezTo>
                  <a:cubicBezTo>
                    <a:pt x="653343" y="620888"/>
                    <a:pt x="652615" y="620813"/>
                    <a:pt x="652386" y="620762"/>
                  </a:cubicBezTo>
                  <a:cubicBezTo>
                    <a:pt x="650337" y="620295"/>
                    <a:pt x="648803" y="619430"/>
                    <a:pt x="647439" y="618012"/>
                  </a:cubicBezTo>
                  <a:cubicBezTo>
                    <a:pt x="650171" y="616284"/>
                    <a:pt x="652187" y="616958"/>
                    <a:pt x="655894" y="613577"/>
                  </a:cubicBezTo>
                  <a:cubicBezTo>
                    <a:pt x="657717" y="611917"/>
                    <a:pt x="659830" y="608922"/>
                    <a:pt x="661126" y="606572"/>
                  </a:cubicBezTo>
                  <a:cubicBezTo>
                    <a:pt x="663588" y="602093"/>
                    <a:pt x="666886" y="594371"/>
                    <a:pt x="668182" y="589555"/>
                  </a:cubicBezTo>
                  <a:lnTo>
                    <a:pt x="668405" y="588183"/>
                  </a:lnTo>
                  <a:cubicBezTo>
                    <a:pt x="662169" y="564574"/>
                    <a:pt x="671896" y="557306"/>
                    <a:pt x="687935" y="547532"/>
                  </a:cubicBezTo>
                  <a:cubicBezTo>
                    <a:pt x="701921" y="539010"/>
                    <a:pt x="727776" y="543845"/>
                    <a:pt x="738021" y="550681"/>
                  </a:cubicBezTo>
                  <a:cubicBezTo>
                    <a:pt x="759082" y="564725"/>
                    <a:pt x="757800" y="600883"/>
                    <a:pt x="752051" y="623189"/>
                  </a:cubicBezTo>
                  <a:cubicBezTo>
                    <a:pt x="748313" y="637697"/>
                    <a:pt x="746068" y="638864"/>
                    <a:pt x="736330" y="638377"/>
                  </a:cubicBezTo>
                  <a:cubicBezTo>
                    <a:pt x="746417" y="649754"/>
                    <a:pt x="801263" y="617271"/>
                    <a:pt x="812484" y="610117"/>
                  </a:cubicBezTo>
                  <a:cubicBezTo>
                    <a:pt x="821718" y="604235"/>
                    <a:pt x="847486" y="543470"/>
                    <a:pt x="852930" y="542114"/>
                  </a:cubicBezTo>
                  <a:cubicBezTo>
                    <a:pt x="853279" y="538121"/>
                    <a:pt x="851480" y="539399"/>
                    <a:pt x="850669" y="534532"/>
                  </a:cubicBezTo>
                  <a:cubicBezTo>
                    <a:pt x="850212" y="531767"/>
                    <a:pt x="850053" y="528693"/>
                    <a:pt x="850259" y="525953"/>
                  </a:cubicBezTo>
                  <a:cubicBezTo>
                    <a:pt x="855515" y="526259"/>
                    <a:pt x="851242" y="527843"/>
                    <a:pt x="855108" y="528614"/>
                  </a:cubicBezTo>
                  <a:cubicBezTo>
                    <a:pt x="858363" y="523361"/>
                    <a:pt x="863745" y="512294"/>
                    <a:pt x="870170" y="510938"/>
                  </a:cubicBezTo>
                  <a:cubicBezTo>
                    <a:pt x="877569" y="514109"/>
                    <a:pt x="877709" y="526421"/>
                    <a:pt x="874149" y="532847"/>
                  </a:cubicBezTo>
                  <a:cubicBezTo>
                    <a:pt x="870660" y="539133"/>
                    <a:pt x="868068" y="547369"/>
                    <a:pt x="861897" y="550984"/>
                  </a:cubicBezTo>
                  <a:cubicBezTo>
                    <a:pt x="861570" y="556244"/>
                    <a:pt x="847740" y="594015"/>
                    <a:pt x="844916" y="601679"/>
                  </a:cubicBezTo>
                  <a:cubicBezTo>
                    <a:pt x="841853" y="609999"/>
                    <a:pt x="838988" y="618290"/>
                    <a:pt x="835751" y="626547"/>
                  </a:cubicBezTo>
                  <a:cubicBezTo>
                    <a:pt x="831730" y="636790"/>
                    <a:pt x="831503" y="639814"/>
                    <a:pt x="822431" y="646636"/>
                  </a:cubicBezTo>
                  <a:cubicBezTo>
                    <a:pt x="814123" y="652882"/>
                    <a:pt x="755493" y="691752"/>
                    <a:pt x="752778" y="695480"/>
                  </a:cubicBezTo>
                  <a:cubicBezTo>
                    <a:pt x="750521" y="698588"/>
                    <a:pt x="749689" y="703995"/>
                    <a:pt x="747195" y="706328"/>
                  </a:cubicBezTo>
                  <a:cubicBezTo>
                    <a:pt x="747159" y="707173"/>
                    <a:pt x="736222" y="739930"/>
                    <a:pt x="734205" y="749053"/>
                  </a:cubicBezTo>
                  <a:cubicBezTo>
                    <a:pt x="732352" y="757455"/>
                    <a:pt x="730308" y="764590"/>
                    <a:pt x="730120" y="773371"/>
                  </a:cubicBezTo>
                  <a:cubicBezTo>
                    <a:pt x="729933" y="782256"/>
                    <a:pt x="733856" y="786906"/>
                    <a:pt x="737129" y="794744"/>
                  </a:cubicBezTo>
                  <a:cubicBezTo>
                    <a:pt x="745693" y="815241"/>
                    <a:pt x="766599" y="848964"/>
                    <a:pt x="770490" y="859454"/>
                  </a:cubicBezTo>
                  <a:cubicBezTo>
                    <a:pt x="772329" y="864411"/>
                    <a:pt x="770047" y="868435"/>
                    <a:pt x="771477" y="870343"/>
                  </a:cubicBezTo>
                  <a:cubicBezTo>
                    <a:pt x="783616" y="903233"/>
                    <a:pt x="783714" y="946520"/>
                    <a:pt x="782330" y="981782"/>
                  </a:cubicBezTo>
                  <a:cubicBezTo>
                    <a:pt x="782039" y="989262"/>
                    <a:pt x="780423" y="1015057"/>
                    <a:pt x="783994" y="1020200"/>
                  </a:cubicBezTo>
                  <a:cubicBezTo>
                    <a:pt x="788141" y="1021619"/>
                    <a:pt x="795701" y="1022483"/>
                    <a:pt x="800791" y="1023909"/>
                  </a:cubicBezTo>
                  <a:cubicBezTo>
                    <a:pt x="816544" y="1028326"/>
                    <a:pt x="830264" y="1035335"/>
                    <a:pt x="844675" y="1042668"/>
                  </a:cubicBezTo>
                  <a:cubicBezTo>
                    <a:pt x="852945" y="1046873"/>
                    <a:pt x="892149" y="1070047"/>
                    <a:pt x="896199" y="1075263"/>
                  </a:cubicBezTo>
                  <a:cubicBezTo>
                    <a:pt x="902909" y="1077988"/>
                    <a:pt x="902988" y="1084039"/>
                    <a:pt x="910404" y="1076491"/>
                  </a:cubicBezTo>
                  <a:cubicBezTo>
                    <a:pt x="913871" y="1072959"/>
                    <a:pt x="920629" y="1068037"/>
                    <a:pt x="926013" y="1067721"/>
                  </a:cubicBezTo>
                  <a:cubicBezTo>
                    <a:pt x="930514" y="1074485"/>
                    <a:pt x="935863" y="1089191"/>
                    <a:pt x="939892" y="1097363"/>
                  </a:cubicBezTo>
                  <a:cubicBezTo>
                    <a:pt x="941807" y="1101248"/>
                    <a:pt x="953435" y="1125490"/>
                    <a:pt x="952848" y="1127787"/>
                  </a:cubicBezTo>
                  <a:cubicBezTo>
                    <a:pt x="942765" y="1129518"/>
                    <a:pt x="936079" y="1119079"/>
                    <a:pt x="930456" y="1113530"/>
                  </a:cubicBezTo>
                  <a:cubicBezTo>
                    <a:pt x="924753" y="1107912"/>
                    <a:pt x="925358" y="1110000"/>
                    <a:pt x="918655" y="1106997"/>
                  </a:cubicBezTo>
                  <a:cubicBezTo>
                    <a:pt x="914091" y="1104955"/>
                    <a:pt x="910851" y="1102172"/>
                    <a:pt x="906787" y="1099873"/>
                  </a:cubicBezTo>
                  <a:cubicBezTo>
                    <a:pt x="902758" y="1100852"/>
                    <a:pt x="884516" y="1094857"/>
                    <a:pt x="879080" y="1093550"/>
                  </a:cubicBezTo>
                  <a:cubicBezTo>
                    <a:pt x="849896" y="1086545"/>
                    <a:pt x="821581" y="1081171"/>
                    <a:pt x="792238" y="1074085"/>
                  </a:cubicBezTo>
                  <a:cubicBezTo>
                    <a:pt x="779796" y="1071083"/>
                    <a:pt x="747972" y="1064808"/>
                    <a:pt x="740802" y="1054610"/>
                  </a:cubicBezTo>
                  <a:cubicBezTo>
                    <a:pt x="730631" y="1040141"/>
                    <a:pt x="720479" y="1008918"/>
                    <a:pt x="717624" y="1006247"/>
                  </a:cubicBezTo>
                  <a:cubicBezTo>
                    <a:pt x="717851" y="1016276"/>
                    <a:pt x="717185" y="1026901"/>
                    <a:pt x="719284" y="1036710"/>
                  </a:cubicBezTo>
                  <a:cubicBezTo>
                    <a:pt x="720983" y="1044655"/>
                    <a:pt x="726131" y="1052057"/>
                    <a:pt x="728086" y="1060671"/>
                  </a:cubicBezTo>
                  <a:cubicBezTo>
                    <a:pt x="731682" y="1076487"/>
                    <a:pt x="730577" y="1105492"/>
                    <a:pt x="729339" y="1122059"/>
                  </a:cubicBezTo>
                  <a:cubicBezTo>
                    <a:pt x="727557" y="1145887"/>
                    <a:pt x="722628" y="1184192"/>
                    <a:pt x="717329" y="1208257"/>
                  </a:cubicBezTo>
                  <a:cubicBezTo>
                    <a:pt x="715791" y="1215246"/>
                    <a:pt x="712235" y="1230030"/>
                    <a:pt x="711998" y="1236485"/>
                  </a:cubicBezTo>
                  <a:cubicBezTo>
                    <a:pt x="713276" y="1237702"/>
                    <a:pt x="717347" y="1244503"/>
                    <a:pt x="718542" y="1246514"/>
                  </a:cubicBezTo>
                  <a:cubicBezTo>
                    <a:pt x="721040" y="1250716"/>
                    <a:pt x="721731" y="1255644"/>
                    <a:pt x="722333" y="1260368"/>
                  </a:cubicBezTo>
                  <a:lnTo>
                    <a:pt x="984442" y="1260530"/>
                  </a:lnTo>
                  <a:cubicBezTo>
                    <a:pt x="986695" y="1257681"/>
                    <a:pt x="985533" y="1256900"/>
                    <a:pt x="989140" y="1254640"/>
                  </a:cubicBezTo>
                  <a:cubicBezTo>
                    <a:pt x="991595" y="1253103"/>
                    <a:pt x="994220" y="1252314"/>
                    <a:pt x="997034" y="1251738"/>
                  </a:cubicBezTo>
                  <a:cubicBezTo>
                    <a:pt x="1002799" y="1250561"/>
                    <a:pt x="1008615" y="1249550"/>
                    <a:pt x="1014188" y="1247623"/>
                  </a:cubicBezTo>
                  <a:cubicBezTo>
                    <a:pt x="1025806" y="1243610"/>
                    <a:pt x="1032062" y="1240211"/>
                    <a:pt x="1038406" y="1229458"/>
                  </a:cubicBezTo>
                  <a:cubicBezTo>
                    <a:pt x="1037858" y="1225304"/>
                    <a:pt x="1036671" y="1227027"/>
                    <a:pt x="1036192" y="1222344"/>
                  </a:cubicBezTo>
                  <a:lnTo>
                    <a:pt x="1031306" y="1164420"/>
                  </a:lnTo>
                  <a:cubicBezTo>
                    <a:pt x="1029399" y="1142492"/>
                    <a:pt x="1028117" y="1120209"/>
                    <a:pt x="1025957" y="1098368"/>
                  </a:cubicBezTo>
                  <a:cubicBezTo>
                    <a:pt x="1021583" y="1054192"/>
                    <a:pt x="1018620" y="1009728"/>
                    <a:pt x="1014984" y="965448"/>
                  </a:cubicBezTo>
                  <a:lnTo>
                    <a:pt x="1005819" y="850907"/>
                  </a:lnTo>
                  <a:cubicBezTo>
                    <a:pt x="999642" y="842652"/>
                    <a:pt x="998518" y="831683"/>
                    <a:pt x="997448" y="821377"/>
                  </a:cubicBezTo>
                  <a:cubicBezTo>
                    <a:pt x="996834" y="815245"/>
                    <a:pt x="996369" y="802887"/>
                    <a:pt x="997250" y="796975"/>
                  </a:cubicBezTo>
                  <a:cubicBezTo>
                    <a:pt x="994540" y="796169"/>
                    <a:pt x="979707" y="795546"/>
                    <a:pt x="975687" y="795341"/>
                  </a:cubicBezTo>
                  <a:cubicBezTo>
                    <a:pt x="959037" y="794491"/>
                    <a:pt x="948675" y="792929"/>
                    <a:pt x="932948" y="791518"/>
                  </a:cubicBezTo>
                  <a:cubicBezTo>
                    <a:pt x="927622" y="791039"/>
                    <a:pt x="917067" y="791543"/>
                    <a:pt x="914246" y="786589"/>
                  </a:cubicBezTo>
                  <a:cubicBezTo>
                    <a:pt x="904169" y="788145"/>
                    <a:pt x="886511" y="794693"/>
                    <a:pt x="883901" y="780160"/>
                  </a:cubicBezTo>
                  <a:cubicBezTo>
                    <a:pt x="887836" y="774112"/>
                    <a:pt x="899676" y="775073"/>
                    <a:pt x="904130" y="769299"/>
                  </a:cubicBezTo>
                  <a:cubicBezTo>
                    <a:pt x="902804" y="765234"/>
                    <a:pt x="898797" y="763460"/>
                    <a:pt x="899154" y="760093"/>
                  </a:cubicBezTo>
                  <a:cubicBezTo>
                    <a:pt x="904176" y="759074"/>
                    <a:pt x="917111" y="767178"/>
                    <a:pt x="919646" y="771289"/>
                  </a:cubicBezTo>
                  <a:cubicBezTo>
                    <a:pt x="922928" y="769843"/>
                    <a:pt x="923598" y="768169"/>
                    <a:pt x="927810" y="767053"/>
                  </a:cubicBezTo>
                  <a:cubicBezTo>
                    <a:pt x="933805" y="765469"/>
                    <a:pt x="981990" y="759471"/>
                    <a:pt x="991534" y="758462"/>
                  </a:cubicBezTo>
                  <a:cubicBezTo>
                    <a:pt x="998031" y="757779"/>
                    <a:pt x="996512" y="759168"/>
                    <a:pt x="999846" y="755036"/>
                  </a:cubicBezTo>
                  <a:lnTo>
                    <a:pt x="999424" y="753800"/>
                  </a:lnTo>
                  <a:lnTo>
                    <a:pt x="1001304" y="730310"/>
                  </a:lnTo>
                  <a:cubicBezTo>
                    <a:pt x="999642" y="728695"/>
                    <a:pt x="1001467" y="729588"/>
                    <a:pt x="998896" y="729612"/>
                  </a:cubicBezTo>
                  <a:cubicBezTo>
                    <a:pt x="991127" y="735765"/>
                    <a:pt x="954389" y="744844"/>
                    <a:pt x="943463" y="746453"/>
                  </a:cubicBezTo>
                  <a:cubicBezTo>
                    <a:pt x="928213" y="748700"/>
                    <a:pt x="897210" y="738475"/>
                    <a:pt x="880380" y="737464"/>
                  </a:cubicBezTo>
                  <a:cubicBezTo>
                    <a:pt x="876219" y="737115"/>
                    <a:pt x="858910" y="734825"/>
                    <a:pt x="858539" y="730700"/>
                  </a:cubicBezTo>
                  <a:cubicBezTo>
                    <a:pt x="855069" y="732319"/>
                    <a:pt x="841806" y="734231"/>
                    <a:pt x="837220" y="734972"/>
                  </a:cubicBezTo>
                  <a:cubicBezTo>
                    <a:pt x="830866" y="735995"/>
                    <a:pt x="823076" y="732730"/>
                    <a:pt x="822226" y="726048"/>
                  </a:cubicBezTo>
                  <a:cubicBezTo>
                    <a:pt x="825174" y="720436"/>
                    <a:pt x="837703" y="719857"/>
                    <a:pt x="842306" y="714859"/>
                  </a:cubicBezTo>
                  <a:cubicBezTo>
                    <a:pt x="841356" y="710277"/>
                    <a:pt x="836936" y="710352"/>
                    <a:pt x="837601" y="705413"/>
                  </a:cubicBezTo>
                  <a:cubicBezTo>
                    <a:pt x="843962" y="705186"/>
                    <a:pt x="856299" y="715360"/>
                    <a:pt x="858626" y="716847"/>
                  </a:cubicBezTo>
                  <a:cubicBezTo>
                    <a:pt x="859986" y="713135"/>
                    <a:pt x="868582" y="714276"/>
                    <a:pt x="872193" y="714000"/>
                  </a:cubicBezTo>
                  <a:lnTo>
                    <a:pt x="916157" y="710256"/>
                  </a:lnTo>
                  <a:cubicBezTo>
                    <a:pt x="950692" y="706565"/>
                    <a:pt x="941609" y="708232"/>
                    <a:pt x="960469" y="691366"/>
                  </a:cubicBezTo>
                  <a:cubicBezTo>
                    <a:pt x="976998" y="676584"/>
                    <a:pt x="991296" y="650726"/>
                    <a:pt x="1002430" y="637981"/>
                  </a:cubicBezTo>
                  <a:cubicBezTo>
                    <a:pt x="1010244" y="629039"/>
                    <a:pt x="1017407" y="625648"/>
                    <a:pt x="1019466" y="623247"/>
                  </a:cubicBezTo>
                  <a:cubicBezTo>
                    <a:pt x="1001945" y="603897"/>
                    <a:pt x="987472" y="582466"/>
                    <a:pt x="978163" y="557889"/>
                  </a:cubicBezTo>
                  <a:cubicBezTo>
                    <a:pt x="967838" y="530643"/>
                    <a:pt x="959911" y="504116"/>
                    <a:pt x="953417" y="475704"/>
                  </a:cubicBezTo>
                  <a:cubicBezTo>
                    <a:pt x="936112" y="400017"/>
                    <a:pt x="935921" y="379443"/>
                    <a:pt x="905980" y="309258"/>
                  </a:cubicBezTo>
                  <a:cubicBezTo>
                    <a:pt x="886076" y="262598"/>
                    <a:pt x="856562" y="216450"/>
                    <a:pt x="822103" y="179211"/>
                  </a:cubicBezTo>
                  <a:cubicBezTo>
                    <a:pt x="788743" y="143155"/>
                    <a:pt x="746593" y="107647"/>
                    <a:pt x="703368" y="84092"/>
                  </a:cubicBezTo>
                  <a:cubicBezTo>
                    <a:pt x="664887" y="63123"/>
                    <a:pt x="633064" y="49011"/>
                    <a:pt x="591941" y="35435"/>
                  </a:cubicBezTo>
                  <a:lnTo>
                    <a:pt x="550634" y="23238"/>
                  </a:lnTo>
                  <a:cubicBezTo>
                    <a:pt x="488963" y="9407"/>
                    <a:pt x="421319" y="0"/>
                    <a:pt x="358088" y="1602"/>
                  </a:cubicBezTo>
                  <a:cubicBezTo>
                    <a:pt x="323816" y="2473"/>
                    <a:pt x="291006" y="3405"/>
                    <a:pt x="256888" y="7579"/>
                  </a:cubicBezTo>
                  <a:cubicBezTo>
                    <a:pt x="176807" y="17374"/>
                    <a:pt x="115564" y="31237"/>
                    <a:pt x="39553" y="57168"/>
                  </a:cubicBezTo>
                  <a:cubicBezTo>
                    <a:pt x="26593" y="61589"/>
                    <a:pt x="13032" y="68166"/>
                    <a:pt x="0" y="70823"/>
                  </a:cubicBezTo>
                </a:path>
              </a:pathLst>
            </a:custGeom>
            <a:solidFill>
              <a:srgbClr val="E9F4F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5" name="object 1504"/>
            <p:cNvSpPr/>
            <p:nvPr/>
          </p:nvSpPr>
          <p:spPr>
            <a:xfrm>
              <a:off x="3496881" y="1811350"/>
              <a:ext cx="865569" cy="1130148"/>
            </a:xfrm>
            <a:custGeom>
              <a:avLst/>
              <a:gdLst/>
              <a:ahLst/>
              <a:cxnLst/>
              <a:rect l="l" t="t" r="r" b="b"/>
              <a:pathLst>
                <a:path w="865569" h="1130148">
                  <a:moveTo>
                    <a:pt x="702259" y="836385"/>
                  </a:moveTo>
                  <a:cubicBezTo>
                    <a:pt x="705946" y="833134"/>
                    <a:pt x="712308" y="831533"/>
                    <a:pt x="717186" y="832147"/>
                  </a:cubicBezTo>
                  <a:cubicBezTo>
                    <a:pt x="719809" y="836615"/>
                    <a:pt x="719554" y="838401"/>
                    <a:pt x="723716" y="842811"/>
                  </a:cubicBezTo>
                  <a:cubicBezTo>
                    <a:pt x="725901" y="845123"/>
                    <a:pt x="730937" y="849010"/>
                    <a:pt x="732097" y="850710"/>
                  </a:cubicBezTo>
                  <a:cubicBezTo>
                    <a:pt x="728985" y="855933"/>
                    <a:pt x="716044" y="858554"/>
                    <a:pt x="711739" y="854101"/>
                  </a:cubicBezTo>
                  <a:cubicBezTo>
                    <a:pt x="708387" y="850641"/>
                    <a:pt x="702947" y="841177"/>
                    <a:pt x="702259" y="836385"/>
                  </a:cubicBezTo>
                  <a:close/>
                  <a:moveTo>
                    <a:pt x="455746" y="208340"/>
                  </a:moveTo>
                  <a:cubicBezTo>
                    <a:pt x="459615" y="212423"/>
                    <a:pt x="458395" y="225087"/>
                    <a:pt x="457178" y="230450"/>
                  </a:cubicBezTo>
                  <a:cubicBezTo>
                    <a:pt x="455548" y="237622"/>
                    <a:pt x="453233" y="242820"/>
                    <a:pt x="450440" y="249466"/>
                  </a:cubicBezTo>
                  <a:cubicBezTo>
                    <a:pt x="446011" y="248923"/>
                    <a:pt x="439607" y="243929"/>
                    <a:pt x="435117" y="241953"/>
                  </a:cubicBezTo>
                  <a:cubicBezTo>
                    <a:pt x="435870" y="239070"/>
                    <a:pt x="442073" y="231639"/>
                    <a:pt x="444049" y="226160"/>
                  </a:cubicBezTo>
                  <a:cubicBezTo>
                    <a:pt x="447758" y="215892"/>
                    <a:pt x="444363" y="213542"/>
                    <a:pt x="444265" y="205151"/>
                  </a:cubicBezTo>
                  <a:cubicBezTo>
                    <a:pt x="440645" y="201364"/>
                    <a:pt x="443665" y="201489"/>
                    <a:pt x="437144" y="198371"/>
                  </a:cubicBezTo>
                  <a:cubicBezTo>
                    <a:pt x="430985" y="195423"/>
                    <a:pt x="423623" y="192838"/>
                    <a:pt x="416876" y="191920"/>
                  </a:cubicBezTo>
                  <a:cubicBezTo>
                    <a:pt x="412644" y="191348"/>
                    <a:pt x="408533" y="192273"/>
                    <a:pt x="405519" y="191798"/>
                  </a:cubicBezTo>
                  <a:cubicBezTo>
                    <a:pt x="403560" y="189173"/>
                    <a:pt x="396500" y="173830"/>
                    <a:pt x="396298" y="170940"/>
                  </a:cubicBezTo>
                  <a:cubicBezTo>
                    <a:pt x="418209" y="170367"/>
                    <a:pt x="448910" y="187258"/>
                    <a:pt x="455746" y="208340"/>
                  </a:cubicBezTo>
                  <a:close/>
                  <a:moveTo>
                    <a:pt x="18" y="1129584"/>
                  </a:moveTo>
                  <a:lnTo>
                    <a:pt x="446663" y="1129525"/>
                  </a:lnTo>
                  <a:cubicBezTo>
                    <a:pt x="446937" y="1120803"/>
                    <a:pt x="445939" y="1116810"/>
                    <a:pt x="450170" y="1108833"/>
                  </a:cubicBezTo>
                  <a:cubicBezTo>
                    <a:pt x="452924" y="1103642"/>
                    <a:pt x="457449" y="1098782"/>
                    <a:pt x="458299" y="1093008"/>
                  </a:cubicBezTo>
                  <a:lnTo>
                    <a:pt x="457714" y="1084310"/>
                  </a:lnTo>
                  <a:cubicBezTo>
                    <a:pt x="452967" y="1079169"/>
                    <a:pt x="451786" y="1015827"/>
                    <a:pt x="451851" y="1005304"/>
                  </a:cubicBezTo>
                  <a:cubicBezTo>
                    <a:pt x="452038" y="974344"/>
                    <a:pt x="454165" y="923966"/>
                    <a:pt x="471820" y="896832"/>
                  </a:cubicBezTo>
                  <a:cubicBezTo>
                    <a:pt x="480158" y="884013"/>
                    <a:pt x="479862" y="879870"/>
                    <a:pt x="482230" y="865091"/>
                  </a:cubicBezTo>
                  <a:cubicBezTo>
                    <a:pt x="484585" y="850396"/>
                    <a:pt x="484081" y="802998"/>
                    <a:pt x="485010" y="783303"/>
                  </a:cubicBezTo>
                  <a:cubicBezTo>
                    <a:pt x="481039" y="782133"/>
                    <a:pt x="471399" y="780034"/>
                    <a:pt x="468685" y="777683"/>
                  </a:cubicBezTo>
                  <a:cubicBezTo>
                    <a:pt x="468057" y="772187"/>
                    <a:pt x="468958" y="760119"/>
                    <a:pt x="469062" y="753787"/>
                  </a:cubicBezTo>
                  <a:cubicBezTo>
                    <a:pt x="469574" y="723096"/>
                    <a:pt x="471921" y="667441"/>
                    <a:pt x="475564" y="638616"/>
                  </a:cubicBezTo>
                  <a:lnTo>
                    <a:pt x="479344" y="593900"/>
                  </a:lnTo>
                  <a:lnTo>
                    <a:pt x="453470" y="577077"/>
                  </a:lnTo>
                  <a:cubicBezTo>
                    <a:pt x="449086" y="574135"/>
                    <a:pt x="444589" y="571425"/>
                    <a:pt x="440187" y="568563"/>
                  </a:cubicBezTo>
                  <a:cubicBezTo>
                    <a:pt x="437109" y="566559"/>
                    <a:pt x="429275" y="562533"/>
                    <a:pt x="427151" y="560570"/>
                  </a:cubicBezTo>
                  <a:cubicBezTo>
                    <a:pt x="426946" y="555672"/>
                    <a:pt x="429847" y="551096"/>
                    <a:pt x="429847" y="546354"/>
                  </a:cubicBezTo>
                  <a:cubicBezTo>
                    <a:pt x="425063" y="548793"/>
                    <a:pt x="424959" y="554419"/>
                    <a:pt x="421650" y="557874"/>
                  </a:cubicBezTo>
                  <a:cubicBezTo>
                    <a:pt x="420703" y="556424"/>
                    <a:pt x="421003" y="555062"/>
                    <a:pt x="421366" y="552931"/>
                  </a:cubicBezTo>
                  <a:cubicBezTo>
                    <a:pt x="423299" y="541642"/>
                    <a:pt x="428055" y="532977"/>
                    <a:pt x="434416" y="523584"/>
                  </a:cubicBezTo>
                  <a:cubicBezTo>
                    <a:pt x="433916" y="522476"/>
                    <a:pt x="413409" y="506154"/>
                    <a:pt x="410026" y="502683"/>
                  </a:cubicBezTo>
                  <a:cubicBezTo>
                    <a:pt x="403068" y="495562"/>
                    <a:pt x="399363" y="481565"/>
                    <a:pt x="395737" y="472007"/>
                  </a:cubicBezTo>
                  <a:cubicBezTo>
                    <a:pt x="391986" y="462111"/>
                    <a:pt x="374145" y="411635"/>
                    <a:pt x="372744" y="404198"/>
                  </a:cubicBezTo>
                  <a:lnTo>
                    <a:pt x="361977" y="384546"/>
                  </a:lnTo>
                  <a:cubicBezTo>
                    <a:pt x="358816" y="378505"/>
                    <a:pt x="359917" y="364482"/>
                    <a:pt x="367106" y="362442"/>
                  </a:cubicBezTo>
                  <a:cubicBezTo>
                    <a:pt x="373367" y="363795"/>
                    <a:pt x="379818" y="376478"/>
                    <a:pt x="383573" y="381615"/>
                  </a:cubicBezTo>
                  <a:cubicBezTo>
                    <a:pt x="386244" y="379297"/>
                    <a:pt x="383844" y="378609"/>
                    <a:pt x="387555" y="378026"/>
                  </a:cubicBezTo>
                  <a:cubicBezTo>
                    <a:pt x="390989" y="384038"/>
                    <a:pt x="385412" y="391688"/>
                    <a:pt x="384660" y="396573"/>
                  </a:cubicBezTo>
                  <a:cubicBezTo>
                    <a:pt x="395490" y="415944"/>
                    <a:pt x="405774" y="435870"/>
                    <a:pt x="416456" y="455422"/>
                  </a:cubicBezTo>
                  <a:cubicBezTo>
                    <a:pt x="420012" y="461931"/>
                    <a:pt x="420120" y="464289"/>
                    <a:pt x="426636" y="468349"/>
                  </a:cubicBezTo>
                  <a:cubicBezTo>
                    <a:pt x="431140" y="471155"/>
                    <a:pt x="436068" y="474164"/>
                    <a:pt x="440766" y="476702"/>
                  </a:cubicBezTo>
                  <a:cubicBezTo>
                    <a:pt x="446166" y="479614"/>
                    <a:pt x="467276" y="491858"/>
                    <a:pt x="471885" y="491095"/>
                  </a:cubicBezTo>
                  <a:cubicBezTo>
                    <a:pt x="476122" y="485727"/>
                    <a:pt x="484128" y="483354"/>
                    <a:pt x="489337" y="475096"/>
                  </a:cubicBezTo>
                  <a:cubicBezTo>
                    <a:pt x="494129" y="467504"/>
                    <a:pt x="490000" y="455185"/>
                    <a:pt x="489964" y="446170"/>
                  </a:cubicBezTo>
                  <a:cubicBezTo>
                    <a:pt x="489899" y="430945"/>
                    <a:pt x="493042" y="405109"/>
                    <a:pt x="508133" y="397134"/>
                  </a:cubicBezTo>
                  <a:cubicBezTo>
                    <a:pt x="519591" y="391080"/>
                    <a:pt x="525164" y="394518"/>
                    <a:pt x="529881" y="394432"/>
                  </a:cubicBezTo>
                  <a:cubicBezTo>
                    <a:pt x="533250" y="394373"/>
                    <a:pt x="533074" y="392909"/>
                    <a:pt x="535788" y="392016"/>
                  </a:cubicBezTo>
                  <a:cubicBezTo>
                    <a:pt x="537498" y="391454"/>
                    <a:pt x="549170" y="392221"/>
                    <a:pt x="551419" y="392656"/>
                  </a:cubicBezTo>
                  <a:cubicBezTo>
                    <a:pt x="562666" y="394842"/>
                    <a:pt x="562792" y="403456"/>
                    <a:pt x="569675" y="407712"/>
                  </a:cubicBezTo>
                  <a:cubicBezTo>
                    <a:pt x="584900" y="417129"/>
                    <a:pt x="582714" y="426958"/>
                    <a:pt x="581253" y="443747"/>
                  </a:cubicBezTo>
                  <a:lnTo>
                    <a:pt x="582459" y="448435"/>
                  </a:lnTo>
                  <a:cubicBezTo>
                    <a:pt x="582952" y="455192"/>
                    <a:pt x="584749" y="461521"/>
                    <a:pt x="584900" y="468609"/>
                  </a:cubicBezTo>
                  <a:cubicBezTo>
                    <a:pt x="585065" y="476359"/>
                    <a:pt x="585119" y="481608"/>
                    <a:pt x="583834" y="489280"/>
                  </a:cubicBezTo>
                  <a:cubicBezTo>
                    <a:pt x="585720" y="490054"/>
                    <a:pt x="592704" y="487542"/>
                    <a:pt x="595459" y="487279"/>
                  </a:cubicBezTo>
                  <a:cubicBezTo>
                    <a:pt x="600840" y="486767"/>
                    <a:pt x="601732" y="486584"/>
                    <a:pt x="606243" y="483694"/>
                  </a:cubicBezTo>
                  <a:cubicBezTo>
                    <a:pt x="618902" y="475586"/>
                    <a:pt x="640329" y="453791"/>
                    <a:pt x="650452" y="442106"/>
                  </a:cubicBezTo>
                  <a:cubicBezTo>
                    <a:pt x="654308" y="437656"/>
                    <a:pt x="661295" y="430514"/>
                    <a:pt x="662410" y="424888"/>
                  </a:cubicBezTo>
                  <a:cubicBezTo>
                    <a:pt x="666598" y="403792"/>
                    <a:pt x="670612" y="373576"/>
                    <a:pt x="674492" y="351094"/>
                  </a:cubicBezTo>
                  <a:cubicBezTo>
                    <a:pt x="673564" y="346530"/>
                    <a:pt x="664696" y="340441"/>
                    <a:pt x="665852" y="332842"/>
                  </a:cubicBezTo>
                  <a:cubicBezTo>
                    <a:pt x="668495" y="333022"/>
                    <a:pt x="668895" y="334293"/>
                    <a:pt x="670803" y="335654"/>
                  </a:cubicBezTo>
                  <a:cubicBezTo>
                    <a:pt x="673668" y="331564"/>
                    <a:pt x="674076" y="315713"/>
                    <a:pt x="681762" y="312585"/>
                  </a:cubicBezTo>
                  <a:cubicBezTo>
                    <a:pt x="687917" y="313622"/>
                    <a:pt x="693015" y="322932"/>
                    <a:pt x="692907" y="329027"/>
                  </a:cubicBezTo>
                  <a:cubicBezTo>
                    <a:pt x="692870" y="331273"/>
                    <a:pt x="689191" y="349298"/>
                    <a:pt x="688447" y="352268"/>
                  </a:cubicBezTo>
                  <a:cubicBezTo>
                    <a:pt x="688871" y="366802"/>
                    <a:pt x="689782" y="441594"/>
                    <a:pt x="686995" y="454692"/>
                  </a:cubicBezTo>
                  <a:cubicBezTo>
                    <a:pt x="684332" y="467237"/>
                    <a:pt x="643298" y="523164"/>
                    <a:pt x="632600" y="537956"/>
                  </a:cubicBezTo>
                  <a:cubicBezTo>
                    <a:pt x="625746" y="547431"/>
                    <a:pt x="630440" y="554648"/>
                    <a:pt x="631602" y="564852"/>
                  </a:cubicBezTo>
                  <a:cubicBezTo>
                    <a:pt x="634015" y="585973"/>
                    <a:pt x="634778" y="607738"/>
                    <a:pt x="637121" y="628978"/>
                  </a:cubicBezTo>
                  <a:cubicBezTo>
                    <a:pt x="639425" y="649851"/>
                    <a:pt x="640869" y="670900"/>
                    <a:pt x="643162" y="691777"/>
                  </a:cubicBezTo>
                  <a:cubicBezTo>
                    <a:pt x="645441" y="712484"/>
                    <a:pt x="646603" y="733886"/>
                    <a:pt x="649206" y="754452"/>
                  </a:cubicBezTo>
                  <a:cubicBezTo>
                    <a:pt x="650146" y="761869"/>
                    <a:pt x="652458" y="763306"/>
                    <a:pt x="644905" y="766891"/>
                  </a:cubicBezTo>
                  <a:cubicBezTo>
                    <a:pt x="638763" y="769811"/>
                    <a:pt x="623725" y="775433"/>
                    <a:pt x="617371" y="772784"/>
                  </a:cubicBezTo>
                  <a:cubicBezTo>
                    <a:pt x="613358" y="771110"/>
                    <a:pt x="614243" y="763612"/>
                    <a:pt x="613894" y="759748"/>
                  </a:cubicBezTo>
                  <a:cubicBezTo>
                    <a:pt x="612010" y="762178"/>
                    <a:pt x="611374" y="777464"/>
                    <a:pt x="610855" y="781921"/>
                  </a:cubicBezTo>
                  <a:cubicBezTo>
                    <a:pt x="610590" y="791648"/>
                    <a:pt x="609171" y="804201"/>
                    <a:pt x="608019" y="813971"/>
                  </a:cubicBezTo>
                  <a:cubicBezTo>
                    <a:pt x="603677" y="850778"/>
                    <a:pt x="593424" y="1006370"/>
                    <a:pt x="595408" y="1035667"/>
                  </a:cubicBezTo>
                  <a:cubicBezTo>
                    <a:pt x="595786" y="1045987"/>
                    <a:pt x="595159" y="1057450"/>
                    <a:pt x="595174" y="1067958"/>
                  </a:cubicBezTo>
                  <a:cubicBezTo>
                    <a:pt x="595180" y="1073197"/>
                    <a:pt x="595614" y="1079266"/>
                    <a:pt x="595422" y="1084331"/>
                  </a:cubicBezTo>
                  <a:cubicBezTo>
                    <a:pt x="595102" y="1092835"/>
                    <a:pt x="593864" y="1083132"/>
                    <a:pt x="595261" y="1098761"/>
                  </a:cubicBezTo>
                  <a:cubicBezTo>
                    <a:pt x="600480" y="1105413"/>
                    <a:pt x="603516" y="1114179"/>
                    <a:pt x="612375" y="1116188"/>
                  </a:cubicBezTo>
                  <a:cubicBezTo>
                    <a:pt x="639122" y="1122257"/>
                    <a:pt x="629323" y="1125779"/>
                    <a:pt x="634299" y="1129127"/>
                  </a:cubicBezTo>
                  <a:cubicBezTo>
                    <a:pt x="637661" y="1130008"/>
                    <a:pt x="798012" y="1130149"/>
                    <a:pt x="802098" y="1129166"/>
                  </a:cubicBezTo>
                  <a:cubicBezTo>
                    <a:pt x="805147" y="1123874"/>
                    <a:pt x="804388" y="1121317"/>
                    <a:pt x="812013" y="1119139"/>
                  </a:cubicBezTo>
                  <a:cubicBezTo>
                    <a:pt x="817071" y="1117697"/>
                    <a:pt x="822471" y="1116702"/>
                    <a:pt x="827756" y="1115166"/>
                  </a:cubicBezTo>
                  <a:cubicBezTo>
                    <a:pt x="836666" y="1112573"/>
                    <a:pt x="845396" y="1106583"/>
                    <a:pt x="850673" y="1099030"/>
                  </a:cubicBezTo>
                  <a:cubicBezTo>
                    <a:pt x="847074" y="1093396"/>
                    <a:pt x="849089" y="1079033"/>
                    <a:pt x="849313" y="1072052"/>
                  </a:cubicBezTo>
                  <a:lnTo>
                    <a:pt x="851970" y="988967"/>
                  </a:lnTo>
                  <a:cubicBezTo>
                    <a:pt x="853640" y="951847"/>
                    <a:pt x="853734" y="914351"/>
                    <a:pt x="855451" y="877237"/>
                  </a:cubicBezTo>
                  <a:cubicBezTo>
                    <a:pt x="857164" y="840172"/>
                    <a:pt x="857999" y="802653"/>
                    <a:pt x="858975" y="765541"/>
                  </a:cubicBezTo>
                  <a:lnTo>
                    <a:pt x="861563" y="682482"/>
                  </a:lnTo>
                  <a:cubicBezTo>
                    <a:pt x="861771" y="674396"/>
                    <a:pt x="863007" y="661951"/>
                    <a:pt x="861999" y="654416"/>
                  </a:cubicBezTo>
                  <a:cubicBezTo>
                    <a:pt x="860199" y="647043"/>
                    <a:pt x="865570" y="643418"/>
                    <a:pt x="860347" y="635318"/>
                  </a:cubicBezTo>
                  <a:cubicBezTo>
                    <a:pt x="857305" y="630598"/>
                    <a:pt x="857042" y="623697"/>
                    <a:pt x="856585" y="618117"/>
                  </a:cubicBezTo>
                  <a:cubicBezTo>
                    <a:pt x="855515" y="605060"/>
                    <a:pt x="857107" y="584511"/>
                    <a:pt x="856112" y="576317"/>
                  </a:cubicBezTo>
                  <a:cubicBezTo>
                    <a:pt x="847855" y="582488"/>
                    <a:pt x="839229" y="595229"/>
                    <a:pt x="830499" y="601014"/>
                  </a:cubicBezTo>
                  <a:cubicBezTo>
                    <a:pt x="827287" y="603145"/>
                    <a:pt x="787986" y="602658"/>
                    <a:pt x="782194" y="601812"/>
                  </a:cubicBezTo>
                  <a:cubicBezTo>
                    <a:pt x="782373" y="598496"/>
                    <a:pt x="790578" y="575842"/>
                    <a:pt x="792302" y="571029"/>
                  </a:cubicBezTo>
                  <a:cubicBezTo>
                    <a:pt x="794520" y="564830"/>
                    <a:pt x="797174" y="564142"/>
                    <a:pt x="802551" y="560816"/>
                  </a:cubicBezTo>
                  <a:cubicBezTo>
                    <a:pt x="814954" y="553147"/>
                    <a:pt x="855490" y="522357"/>
                    <a:pt x="859199" y="514854"/>
                  </a:cubicBezTo>
                  <a:cubicBezTo>
                    <a:pt x="859986" y="480244"/>
                    <a:pt x="859893" y="436184"/>
                    <a:pt x="853665" y="402293"/>
                  </a:cubicBezTo>
                  <a:cubicBezTo>
                    <a:pt x="852592" y="396455"/>
                    <a:pt x="850465" y="382713"/>
                    <a:pt x="848063" y="377922"/>
                  </a:cubicBezTo>
                  <a:cubicBezTo>
                    <a:pt x="845288" y="372378"/>
                    <a:pt x="840298" y="365257"/>
                    <a:pt x="836853" y="359857"/>
                  </a:cubicBezTo>
                  <a:cubicBezTo>
                    <a:pt x="829336" y="348078"/>
                    <a:pt x="821002" y="335406"/>
                    <a:pt x="814122" y="323335"/>
                  </a:cubicBezTo>
                  <a:cubicBezTo>
                    <a:pt x="803783" y="305202"/>
                    <a:pt x="777223" y="263218"/>
                    <a:pt x="774422" y="244545"/>
                  </a:cubicBezTo>
                  <a:cubicBezTo>
                    <a:pt x="772279" y="230242"/>
                    <a:pt x="773838" y="202137"/>
                    <a:pt x="774558" y="186851"/>
                  </a:cubicBezTo>
                  <a:cubicBezTo>
                    <a:pt x="775437" y="168135"/>
                    <a:pt x="776445" y="149422"/>
                    <a:pt x="777935" y="130749"/>
                  </a:cubicBezTo>
                  <a:cubicBezTo>
                    <a:pt x="775058" y="125155"/>
                    <a:pt x="774252" y="119603"/>
                    <a:pt x="771940" y="114369"/>
                  </a:cubicBezTo>
                  <a:cubicBezTo>
                    <a:pt x="748678" y="117634"/>
                    <a:pt x="711739" y="95595"/>
                    <a:pt x="692107" y="109855"/>
                  </a:cubicBezTo>
                  <a:cubicBezTo>
                    <a:pt x="682617" y="116752"/>
                    <a:pt x="670569" y="120918"/>
                    <a:pt x="659426" y="124158"/>
                  </a:cubicBezTo>
                  <a:cubicBezTo>
                    <a:pt x="652144" y="126275"/>
                    <a:pt x="622969" y="129946"/>
                    <a:pt x="617840" y="125795"/>
                  </a:cubicBezTo>
                  <a:cubicBezTo>
                    <a:pt x="610909" y="126644"/>
                    <a:pt x="605307" y="122264"/>
                    <a:pt x="598140" y="123416"/>
                  </a:cubicBezTo>
                  <a:cubicBezTo>
                    <a:pt x="590828" y="124590"/>
                    <a:pt x="586209" y="131030"/>
                    <a:pt x="584435" y="131516"/>
                  </a:cubicBezTo>
                  <a:lnTo>
                    <a:pt x="584435" y="134191"/>
                  </a:lnTo>
                  <a:cubicBezTo>
                    <a:pt x="589835" y="137935"/>
                    <a:pt x="599177" y="140880"/>
                    <a:pt x="595124" y="149786"/>
                  </a:cubicBezTo>
                  <a:cubicBezTo>
                    <a:pt x="590318" y="160334"/>
                    <a:pt x="580126" y="150550"/>
                    <a:pt x="576227" y="150440"/>
                  </a:cubicBezTo>
                  <a:cubicBezTo>
                    <a:pt x="574165" y="152724"/>
                    <a:pt x="569405" y="161089"/>
                    <a:pt x="567479" y="164348"/>
                  </a:cubicBezTo>
                  <a:cubicBezTo>
                    <a:pt x="558102" y="180213"/>
                    <a:pt x="574639" y="177768"/>
                    <a:pt x="578570" y="191747"/>
                  </a:cubicBezTo>
                  <a:cubicBezTo>
                    <a:pt x="580226" y="197644"/>
                    <a:pt x="579877" y="204549"/>
                    <a:pt x="576133" y="208848"/>
                  </a:cubicBezTo>
                  <a:cubicBezTo>
                    <a:pt x="574765" y="208434"/>
                    <a:pt x="525582" y="179241"/>
                    <a:pt x="523926" y="176750"/>
                  </a:cubicBezTo>
                  <a:cubicBezTo>
                    <a:pt x="521173" y="176375"/>
                    <a:pt x="509033" y="169140"/>
                    <a:pt x="507967" y="166915"/>
                  </a:cubicBezTo>
                  <a:cubicBezTo>
                    <a:pt x="510033" y="162771"/>
                    <a:pt x="516071" y="158829"/>
                    <a:pt x="520798" y="157792"/>
                  </a:cubicBezTo>
                  <a:cubicBezTo>
                    <a:pt x="528664" y="156064"/>
                    <a:pt x="531573" y="158279"/>
                    <a:pt x="538009" y="160846"/>
                  </a:cubicBezTo>
                  <a:cubicBezTo>
                    <a:pt x="549627" y="165479"/>
                    <a:pt x="553702" y="148810"/>
                    <a:pt x="559725" y="141406"/>
                  </a:cubicBezTo>
                  <a:cubicBezTo>
                    <a:pt x="559332" y="137110"/>
                    <a:pt x="554303" y="137305"/>
                    <a:pt x="550891" y="133657"/>
                  </a:cubicBezTo>
                  <a:cubicBezTo>
                    <a:pt x="548000" y="130569"/>
                    <a:pt x="547761" y="126079"/>
                    <a:pt x="550336" y="122678"/>
                  </a:cubicBezTo>
                  <a:cubicBezTo>
                    <a:pt x="558145" y="112363"/>
                    <a:pt x="565682" y="127372"/>
                    <a:pt x="572444" y="124809"/>
                  </a:cubicBezTo>
                  <a:cubicBezTo>
                    <a:pt x="572512" y="117973"/>
                    <a:pt x="575472" y="114416"/>
                    <a:pt x="572083" y="106355"/>
                  </a:cubicBezTo>
                  <a:cubicBezTo>
                    <a:pt x="570654" y="102942"/>
                    <a:pt x="565841" y="97903"/>
                    <a:pt x="563390" y="94601"/>
                  </a:cubicBezTo>
                  <a:cubicBezTo>
                    <a:pt x="550310" y="77019"/>
                    <a:pt x="543032" y="55364"/>
                    <a:pt x="542743" y="33440"/>
                  </a:cubicBezTo>
                  <a:cubicBezTo>
                    <a:pt x="542657" y="26853"/>
                    <a:pt x="544133" y="20034"/>
                    <a:pt x="544054" y="14350"/>
                  </a:cubicBezTo>
                  <a:cubicBezTo>
                    <a:pt x="543999" y="10516"/>
                    <a:pt x="540764" y="2186"/>
                    <a:pt x="537805" y="0"/>
                  </a:cubicBezTo>
                  <a:cubicBezTo>
                    <a:pt x="527821" y="10095"/>
                    <a:pt x="518019" y="13986"/>
                    <a:pt x="506613" y="21792"/>
                  </a:cubicBezTo>
                  <a:cubicBezTo>
                    <a:pt x="495868" y="29147"/>
                    <a:pt x="484175" y="36372"/>
                    <a:pt x="473822" y="44093"/>
                  </a:cubicBezTo>
                  <a:cubicBezTo>
                    <a:pt x="409129" y="92323"/>
                    <a:pt x="355641" y="142450"/>
                    <a:pt x="311944" y="211882"/>
                  </a:cubicBezTo>
                  <a:cubicBezTo>
                    <a:pt x="242428" y="322345"/>
                    <a:pt x="229489" y="441069"/>
                    <a:pt x="270821" y="564891"/>
                  </a:cubicBezTo>
                  <a:cubicBezTo>
                    <a:pt x="279957" y="592266"/>
                    <a:pt x="291032" y="616231"/>
                    <a:pt x="304380" y="641712"/>
                  </a:cubicBezTo>
                  <a:cubicBezTo>
                    <a:pt x="317261" y="666299"/>
                    <a:pt x="332355" y="689448"/>
                    <a:pt x="339829" y="716527"/>
                  </a:cubicBezTo>
                  <a:cubicBezTo>
                    <a:pt x="360374" y="790968"/>
                    <a:pt x="314104" y="815058"/>
                    <a:pt x="259266" y="847056"/>
                  </a:cubicBezTo>
                  <a:cubicBezTo>
                    <a:pt x="213401" y="873815"/>
                    <a:pt x="164182" y="896548"/>
                    <a:pt x="136530" y="944954"/>
                  </a:cubicBezTo>
                  <a:cubicBezTo>
                    <a:pt x="110786" y="990015"/>
                    <a:pt x="109498" y="1032938"/>
                    <a:pt x="116517" y="1083399"/>
                  </a:cubicBezTo>
                  <a:cubicBezTo>
                    <a:pt x="118566" y="1098141"/>
                    <a:pt x="123668" y="1113769"/>
                    <a:pt x="124981" y="1127869"/>
                  </a:cubicBezTo>
                  <a:cubicBezTo>
                    <a:pt x="119063" y="1128636"/>
                    <a:pt x="73368" y="1127910"/>
                    <a:pt x="62684" y="1127989"/>
                  </a:cubicBezTo>
                  <a:lnTo>
                    <a:pt x="3385" y="1128028"/>
                  </a:lnTo>
                  <a:cubicBezTo>
                    <a:pt x="0" y="1128525"/>
                    <a:pt x="1559" y="1127867"/>
                    <a:pt x="18" y="1129584"/>
                  </a:cubicBezTo>
                </a:path>
              </a:pathLst>
            </a:custGeom>
            <a:solidFill>
              <a:srgbClr val="ECF3F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6" name="object 1505"/>
            <p:cNvSpPr/>
            <p:nvPr/>
          </p:nvSpPr>
          <p:spPr>
            <a:xfrm>
              <a:off x="4343955" y="2450347"/>
              <a:ext cx="263404" cy="468173"/>
            </a:xfrm>
            <a:custGeom>
              <a:avLst/>
              <a:gdLst/>
              <a:ahLst/>
              <a:cxnLst/>
              <a:rect l="l" t="t" r="r" b="b"/>
              <a:pathLst>
                <a:path w="263404" h="468173">
                  <a:moveTo>
                    <a:pt x="14925" y="15419"/>
                  </a:moveTo>
                  <a:cubicBezTo>
                    <a:pt x="15933" y="22954"/>
                    <a:pt x="14697" y="35399"/>
                    <a:pt x="14489" y="43485"/>
                  </a:cubicBezTo>
                  <a:lnTo>
                    <a:pt x="11901" y="126544"/>
                  </a:lnTo>
                  <a:cubicBezTo>
                    <a:pt x="10925" y="163656"/>
                    <a:pt x="10090" y="201175"/>
                    <a:pt x="8377" y="238240"/>
                  </a:cubicBezTo>
                  <a:cubicBezTo>
                    <a:pt x="6660" y="275354"/>
                    <a:pt x="6566" y="312850"/>
                    <a:pt x="4896" y="349970"/>
                  </a:cubicBezTo>
                  <a:lnTo>
                    <a:pt x="2239" y="433055"/>
                  </a:lnTo>
                  <a:cubicBezTo>
                    <a:pt x="2015" y="440036"/>
                    <a:pt x="0" y="454399"/>
                    <a:pt x="3599" y="460033"/>
                  </a:cubicBezTo>
                  <a:cubicBezTo>
                    <a:pt x="5910" y="460059"/>
                    <a:pt x="8077" y="462042"/>
                    <a:pt x="10331" y="463112"/>
                  </a:cubicBezTo>
                  <a:cubicBezTo>
                    <a:pt x="15757" y="465678"/>
                    <a:pt x="27575" y="468173"/>
                    <a:pt x="33436" y="466964"/>
                  </a:cubicBezTo>
                  <a:cubicBezTo>
                    <a:pt x="35322" y="466571"/>
                    <a:pt x="34008" y="466927"/>
                    <a:pt x="35232" y="466149"/>
                  </a:cubicBezTo>
                  <a:cubicBezTo>
                    <a:pt x="41115" y="462413"/>
                    <a:pt x="31942" y="466905"/>
                    <a:pt x="37237" y="464705"/>
                  </a:cubicBezTo>
                  <a:cubicBezTo>
                    <a:pt x="41299" y="459835"/>
                    <a:pt x="41929" y="455314"/>
                    <a:pt x="44251" y="447826"/>
                  </a:cubicBezTo>
                  <a:lnTo>
                    <a:pt x="61483" y="390772"/>
                  </a:lnTo>
                  <a:cubicBezTo>
                    <a:pt x="66628" y="372225"/>
                    <a:pt x="78112" y="328748"/>
                    <a:pt x="81344" y="311176"/>
                  </a:cubicBezTo>
                  <a:lnTo>
                    <a:pt x="79688" y="313351"/>
                  </a:lnTo>
                  <a:cubicBezTo>
                    <a:pt x="79429" y="304736"/>
                    <a:pt x="83407" y="295416"/>
                    <a:pt x="83228" y="285940"/>
                  </a:cubicBezTo>
                  <a:cubicBezTo>
                    <a:pt x="83036" y="276005"/>
                    <a:pt x="83746" y="265976"/>
                    <a:pt x="83840" y="255975"/>
                  </a:cubicBezTo>
                  <a:cubicBezTo>
                    <a:pt x="84233" y="213671"/>
                    <a:pt x="82867" y="175608"/>
                    <a:pt x="82457" y="134064"/>
                  </a:cubicBezTo>
                  <a:cubicBezTo>
                    <a:pt x="82357" y="124085"/>
                    <a:pt x="81813" y="114164"/>
                    <a:pt x="81792" y="104102"/>
                  </a:cubicBezTo>
                  <a:cubicBezTo>
                    <a:pt x="81776" y="96524"/>
                    <a:pt x="80034" y="81134"/>
                    <a:pt x="84250" y="75226"/>
                  </a:cubicBezTo>
                  <a:cubicBezTo>
                    <a:pt x="91346" y="74902"/>
                    <a:pt x="110015" y="99854"/>
                    <a:pt x="110397" y="106319"/>
                  </a:cubicBezTo>
                  <a:cubicBezTo>
                    <a:pt x="112946" y="109019"/>
                    <a:pt x="134366" y="186429"/>
                    <a:pt x="137253" y="196531"/>
                  </a:cubicBezTo>
                  <a:cubicBezTo>
                    <a:pt x="154450" y="256699"/>
                    <a:pt x="172867" y="318272"/>
                    <a:pt x="191371" y="378036"/>
                  </a:cubicBezTo>
                  <a:cubicBezTo>
                    <a:pt x="199051" y="402836"/>
                    <a:pt x="207658" y="431226"/>
                    <a:pt x="216511" y="455728"/>
                  </a:cubicBezTo>
                  <a:cubicBezTo>
                    <a:pt x="219217" y="463216"/>
                    <a:pt x="216874" y="460227"/>
                    <a:pt x="223571" y="464044"/>
                  </a:cubicBezTo>
                  <a:cubicBezTo>
                    <a:pt x="225136" y="462766"/>
                    <a:pt x="225139" y="462661"/>
                    <a:pt x="227617" y="462658"/>
                  </a:cubicBezTo>
                  <a:cubicBezTo>
                    <a:pt x="229697" y="462654"/>
                    <a:pt x="231648" y="462755"/>
                    <a:pt x="233802" y="462680"/>
                  </a:cubicBezTo>
                  <a:cubicBezTo>
                    <a:pt x="243701" y="462345"/>
                    <a:pt x="259346" y="454090"/>
                    <a:pt x="259376" y="454093"/>
                  </a:cubicBezTo>
                  <a:cubicBezTo>
                    <a:pt x="263404" y="451793"/>
                    <a:pt x="261387" y="446451"/>
                    <a:pt x="260920" y="442037"/>
                  </a:cubicBezTo>
                  <a:lnTo>
                    <a:pt x="256229" y="401133"/>
                  </a:lnTo>
                  <a:cubicBezTo>
                    <a:pt x="249328" y="346946"/>
                    <a:pt x="243360" y="293483"/>
                    <a:pt x="235817" y="238915"/>
                  </a:cubicBezTo>
                  <a:cubicBezTo>
                    <a:pt x="228661" y="187120"/>
                    <a:pt x="220608" y="133182"/>
                    <a:pt x="211377" y="81619"/>
                  </a:cubicBezTo>
                  <a:cubicBezTo>
                    <a:pt x="208352" y="64739"/>
                    <a:pt x="203899" y="47387"/>
                    <a:pt x="201246" y="30654"/>
                  </a:cubicBezTo>
                  <a:cubicBezTo>
                    <a:pt x="197913" y="30777"/>
                    <a:pt x="194626" y="32822"/>
                    <a:pt x="191275" y="33646"/>
                  </a:cubicBezTo>
                  <a:cubicBezTo>
                    <a:pt x="187862" y="34488"/>
                    <a:pt x="183783" y="35086"/>
                    <a:pt x="180272" y="35673"/>
                  </a:cubicBezTo>
                  <a:cubicBezTo>
                    <a:pt x="176546" y="36299"/>
                    <a:pt x="159004" y="36872"/>
                    <a:pt x="156541" y="35683"/>
                  </a:cubicBezTo>
                  <a:cubicBezTo>
                    <a:pt x="148535" y="36717"/>
                    <a:pt x="125334" y="33095"/>
                    <a:pt x="116405" y="31550"/>
                  </a:cubicBezTo>
                  <a:cubicBezTo>
                    <a:pt x="89387" y="26882"/>
                    <a:pt x="55274" y="18878"/>
                    <a:pt x="30225" y="7315"/>
                  </a:cubicBezTo>
                  <a:cubicBezTo>
                    <a:pt x="27589" y="6098"/>
                    <a:pt x="17434" y="233"/>
                    <a:pt x="16257" y="0"/>
                  </a:cubicBezTo>
                  <a:cubicBezTo>
                    <a:pt x="15774" y="4003"/>
                    <a:pt x="16563" y="12511"/>
                    <a:pt x="14925" y="15419"/>
                  </a:cubicBezTo>
                </a:path>
              </a:pathLst>
            </a:custGeom>
            <a:solidFill>
              <a:srgbClr val="294E9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7" name="object 1506"/>
            <p:cNvSpPr/>
            <p:nvPr/>
          </p:nvSpPr>
          <p:spPr>
            <a:xfrm>
              <a:off x="4352396" y="2165339"/>
              <a:ext cx="278949" cy="321725"/>
            </a:xfrm>
            <a:custGeom>
              <a:avLst/>
              <a:gdLst/>
              <a:ahLst/>
              <a:cxnLst/>
              <a:rect l="l" t="t" r="r" b="b"/>
              <a:pathLst>
                <a:path w="278949" h="321725">
                  <a:moveTo>
                    <a:pt x="102665" y="13503"/>
                  </a:moveTo>
                  <a:lnTo>
                    <a:pt x="100396" y="16038"/>
                  </a:lnTo>
                  <a:cubicBezTo>
                    <a:pt x="98817" y="21013"/>
                    <a:pt x="97100" y="55613"/>
                    <a:pt x="87710" y="80484"/>
                  </a:cubicBezTo>
                  <a:cubicBezTo>
                    <a:pt x="80607" y="99298"/>
                    <a:pt x="74660" y="116046"/>
                    <a:pt x="64667" y="133779"/>
                  </a:cubicBezTo>
                  <a:cubicBezTo>
                    <a:pt x="50271" y="159317"/>
                    <a:pt x="37022" y="179467"/>
                    <a:pt x="18367" y="201874"/>
                  </a:cubicBezTo>
                  <a:cubicBezTo>
                    <a:pt x="13367" y="207882"/>
                    <a:pt x="4565" y="216461"/>
                    <a:pt x="597" y="222328"/>
                  </a:cubicBezTo>
                  <a:cubicBezTo>
                    <a:pt x="1592" y="230522"/>
                    <a:pt x="0" y="251071"/>
                    <a:pt x="1070" y="264128"/>
                  </a:cubicBezTo>
                  <a:cubicBezTo>
                    <a:pt x="1527" y="269708"/>
                    <a:pt x="1790" y="276609"/>
                    <a:pt x="4832" y="281329"/>
                  </a:cubicBezTo>
                  <a:cubicBezTo>
                    <a:pt x="10055" y="289429"/>
                    <a:pt x="4684" y="293054"/>
                    <a:pt x="6484" y="300427"/>
                  </a:cubicBezTo>
                  <a:cubicBezTo>
                    <a:pt x="8122" y="297519"/>
                    <a:pt x="7333" y="289011"/>
                    <a:pt x="7816" y="285008"/>
                  </a:cubicBezTo>
                  <a:cubicBezTo>
                    <a:pt x="8993" y="285241"/>
                    <a:pt x="19148" y="291106"/>
                    <a:pt x="21784" y="292323"/>
                  </a:cubicBezTo>
                  <a:cubicBezTo>
                    <a:pt x="46833" y="303886"/>
                    <a:pt x="80946" y="311890"/>
                    <a:pt x="107964" y="316558"/>
                  </a:cubicBezTo>
                  <a:cubicBezTo>
                    <a:pt x="116893" y="318103"/>
                    <a:pt x="140094" y="321725"/>
                    <a:pt x="148100" y="320691"/>
                  </a:cubicBezTo>
                  <a:lnTo>
                    <a:pt x="158220" y="320241"/>
                  </a:lnTo>
                  <a:cubicBezTo>
                    <a:pt x="152986" y="311278"/>
                    <a:pt x="147211" y="307447"/>
                    <a:pt x="143248" y="296208"/>
                  </a:cubicBezTo>
                  <a:cubicBezTo>
                    <a:pt x="131433" y="262713"/>
                    <a:pt x="132145" y="226084"/>
                    <a:pt x="132857" y="190922"/>
                  </a:cubicBezTo>
                  <a:cubicBezTo>
                    <a:pt x="133179" y="174970"/>
                    <a:pt x="137113" y="139550"/>
                    <a:pt x="145757" y="126320"/>
                  </a:cubicBezTo>
                  <a:cubicBezTo>
                    <a:pt x="155859" y="110862"/>
                    <a:pt x="182455" y="116970"/>
                    <a:pt x="181297" y="130935"/>
                  </a:cubicBezTo>
                  <a:cubicBezTo>
                    <a:pt x="180867" y="136098"/>
                    <a:pt x="180518" y="146009"/>
                    <a:pt x="182186" y="150736"/>
                  </a:cubicBezTo>
                  <a:cubicBezTo>
                    <a:pt x="182186" y="145555"/>
                    <a:pt x="181297" y="134848"/>
                    <a:pt x="182484" y="130388"/>
                  </a:cubicBezTo>
                  <a:cubicBezTo>
                    <a:pt x="184237" y="131914"/>
                    <a:pt x="192727" y="144957"/>
                    <a:pt x="195203" y="148193"/>
                  </a:cubicBezTo>
                  <a:cubicBezTo>
                    <a:pt x="199667" y="154037"/>
                    <a:pt x="203835" y="160667"/>
                    <a:pt x="208401" y="166324"/>
                  </a:cubicBezTo>
                  <a:lnTo>
                    <a:pt x="235721" y="201672"/>
                  </a:lnTo>
                  <a:cubicBezTo>
                    <a:pt x="239919" y="208094"/>
                    <a:pt x="242236" y="246416"/>
                    <a:pt x="243367" y="256475"/>
                  </a:cubicBezTo>
                  <a:lnTo>
                    <a:pt x="247338" y="307185"/>
                  </a:lnTo>
                  <a:cubicBezTo>
                    <a:pt x="248026" y="310295"/>
                    <a:pt x="249206" y="309683"/>
                    <a:pt x="250099" y="312955"/>
                  </a:cubicBezTo>
                  <a:cubicBezTo>
                    <a:pt x="253321" y="312818"/>
                    <a:pt x="256482" y="315287"/>
                    <a:pt x="260165" y="316094"/>
                  </a:cubicBezTo>
                  <a:cubicBezTo>
                    <a:pt x="264330" y="317002"/>
                    <a:pt x="267519" y="316764"/>
                    <a:pt x="271303" y="318362"/>
                  </a:cubicBezTo>
                  <a:cubicBezTo>
                    <a:pt x="276876" y="316825"/>
                    <a:pt x="275371" y="313625"/>
                    <a:pt x="275627" y="308074"/>
                  </a:cubicBezTo>
                  <a:lnTo>
                    <a:pt x="277366" y="266943"/>
                  </a:lnTo>
                  <a:cubicBezTo>
                    <a:pt x="278090" y="248363"/>
                    <a:pt x="278644" y="229255"/>
                    <a:pt x="278781" y="210672"/>
                  </a:cubicBezTo>
                  <a:cubicBezTo>
                    <a:pt x="278950" y="187826"/>
                    <a:pt x="278137" y="186988"/>
                    <a:pt x="267015" y="164945"/>
                  </a:cubicBezTo>
                  <a:cubicBezTo>
                    <a:pt x="247962" y="127170"/>
                    <a:pt x="227376" y="88386"/>
                    <a:pt x="209812" y="50519"/>
                  </a:cubicBezTo>
                  <a:cubicBezTo>
                    <a:pt x="204728" y="39560"/>
                    <a:pt x="195145" y="24916"/>
                    <a:pt x="185688" y="17398"/>
                  </a:cubicBezTo>
                  <a:cubicBezTo>
                    <a:pt x="170079" y="5001"/>
                    <a:pt x="162597" y="5817"/>
                    <a:pt x="144799" y="0"/>
                  </a:cubicBezTo>
                  <a:cubicBezTo>
                    <a:pt x="144656" y="5886"/>
                    <a:pt x="134655" y="11214"/>
                    <a:pt x="129381" y="13208"/>
                  </a:cubicBezTo>
                  <a:cubicBezTo>
                    <a:pt x="123692" y="15361"/>
                    <a:pt x="113926" y="19850"/>
                    <a:pt x="107918" y="18907"/>
                  </a:cubicBezTo>
                  <a:cubicBezTo>
                    <a:pt x="106124" y="16690"/>
                    <a:pt x="105308" y="12992"/>
                    <a:pt x="102665" y="13503"/>
                  </a:cubicBezTo>
                </a:path>
              </a:pathLst>
            </a:custGeom>
            <a:solidFill>
              <a:srgbClr val="AFC3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8" name="object 1507"/>
            <p:cNvSpPr/>
            <p:nvPr/>
          </p:nvSpPr>
          <p:spPr>
            <a:xfrm>
              <a:off x="5020369" y="2288959"/>
              <a:ext cx="291020" cy="258339"/>
            </a:xfrm>
            <a:custGeom>
              <a:avLst/>
              <a:gdLst/>
              <a:ahLst/>
              <a:cxnLst/>
              <a:rect l="l" t="t" r="r" b="b"/>
              <a:pathLst>
                <a:path w="291020" h="258339">
                  <a:moveTo>
                    <a:pt x="228726" y="10804"/>
                  </a:moveTo>
                  <a:cubicBezTo>
                    <a:pt x="225133" y="17111"/>
                    <a:pt x="198097" y="29398"/>
                    <a:pt x="191852" y="23886"/>
                  </a:cubicBezTo>
                  <a:cubicBezTo>
                    <a:pt x="187006" y="19609"/>
                    <a:pt x="206500" y="17910"/>
                    <a:pt x="208843" y="17370"/>
                  </a:cubicBezTo>
                  <a:cubicBezTo>
                    <a:pt x="220903" y="14587"/>
                    <a:pt x="224780" y="11336"/>
                    <a:pt x="228726" y="10804"/>
                  </a:cubicBezTo>
                  <a:close/>
                  <a:moveTo>
                    <a:pt x="193695" y="3805"/>
                  </a:moveTo>
                  <a:cubicBezTo>
                    <a:pt x="187866" y="5015"/>
                    <a:pt x="181772" y="6542"/>
                    <a:pt x="176191" y="8489"/>
                  </a:cubicBezTo>
                  <a:cubicBezTo>
                    <a:pt x="173652" y="9378"/>
                    <a:pt x="161938" y="14483"/>
                    <a:pt x="160927" y="14566"/>
                  </a:cubicBezTo>
                  <a:cubicBezTo>
                    <a:pt x="158868" y="16967"/>
                    <a:pt x="151705" y="20358"/>
                    <a:pt x="143891" y="29300"/>
                  </a:cubicBezTo>
                  <a:cubicBezTo>
                    <a:pt x="132757" y="42045"/>
                    <a:pt x="118459" y="67903"/>
                    <a:pt x="101930" y="82685"/>
                  </a:cubicBezTo>
                  <a:cubicBezTo>
                    <a:pt x="83070" y="99551"/>
                    <a:pt x="92153" y="97884"/>
                    <a:pt x="57618" y="101575"/>
                  </a:cubicBezTo>
                  <a:lnTo>
                    <a:pt x="13654" y="105319"/>
                  </a:lnTo>
                  <a:cubicBezTo>
                    <a:pt x="10043" y="105595"/>
                    <a:pt x="1447" y="104454"/>
                    <a:pt x="87" y="108166"/>
                  </a:cubicBezTo>
                  <a:cubicBezTo>
                    <a:pt x="831" y="112363"/>
                    <a:pt x="882" y="117796"/>
                    <a:pt x="0" y="122019"/>
                  </a:cubicBezTo>
                  <a:cubicBezTo>
                    <a:pt x="371" y="126144"/>
                    <a:pt x="17680" y="128434"/>
                    <a:pt x="21841" y="128783"/>
                  </a:cubicBezTo>
                  <a:cubicBezTo>
                    <a:pt x="24495" y="126994"/>
                    <a:pt x="36724" y="129007"/>
                    <a:pt x="40503" y="129482"/>
                  </a:cubicBezTo>
                  <a:cubicBezTo>
                    <a:pt x="47934" y="130414"/>
                    <a:pt x="52726" y="130147"/>
                    <a:pt x="59987" y="130396"/>
                  </a:cubicBezTo>
                  <a:cubicBezTo>
                    <a:pt x="74520" y="130893"/>
                    <a:pt x="82516" y="133516"/>
                    <a:pt x="94860" y="124672"/>
                  </a:cubicBezTo>
                  <a:cubicBezTo>
                    <a:pt x="102920" y="118901"/>
                    <a:pt x="110661" y="113811"/>
                    <a:pt x="118573" y="107511"/>
                  </a:cubicBezTo>
                  <a:cubicBezTo>
                    <a:pt x="122735" y="104195"/>
                    <a:pt x="138427" y="90162"/>
                    <a:pt x="141746" y="89680"/>
                  </a:cubicBezTo>
                  <a:lnTo>
                    <a:pt x="142563" y="119109"/>
                  </a:lnTo>
                  <a:lnTo>
                    <a:pt x="140357" y="120931"/>
                  </a:lnTo>
                  <a:cubicBezTo>
                    <a:pt x="142928" y="120907"/>
                    <a:pt x="141103" y="120014"/>
                    <a:pt x="142765" y="121629"/>
                  </a:cubicBezTo>
                  <a:lnTo>
                    <a:pt x="140885" y="145119"/>
                  </a:lnTo>
                  <a:cubicBezTo>
                    <a:pt x="151618" y="140976"/>
                    <a:pt x="163555" y="128120"/>
                    <a:pt x="171759" y="119819"/>
                  </a:cubicBezTo>
                  <a:cubicBezTo>
                    <a:pt x="176526" y="114995"/>
                    <a:pt x="180202" y="109501"/>
                    <a:pt x="184658" y="104797"/>
                  </a:cubicBezTo>
                  <a:cubicBezTo>
                    <a:pt x="188471" y="100768"/>
                    <a:pt x="193122" y="91297"/>
                    <a:pt x="196383" y="88905"/>
                  </a:cubicBezTo>
                  <a:cubicBezTo>
                    <a:pt x="195398" y="92970"/>
                    <a:pt x="189036" y="105185"/>
                    <a:pt x="187019" y="109289"/>
                  </a:cubicBezTo>
                  <a:cubicBezTo>
                    <a:pt x="184101" y="115228"/>
                    <a:pt x="180914" y="122779"/>
                    <a:pt x="178297" y="129021"/>
                  </a:cubicBezTo>
                  <a:cubicBezTo>
                    <a:pt x="172461" y="142939"/>
                    <a:pt x="173635" y="144518"/>
                    <a:pt x="166576" y="145894"/>
                  </a:cubicBezTo>
                  <a:lnTo>
                    <a:pt x="141299" y="148979"/>
                  </a:lnTo>
                  <a:lnTo>
                    <a:pt x="141307" y="146355"/>
                  </a:lnTo>
                  <a:cubicBezTo>
                    <a:pt x="137973" y="150487"/>
                    <a:pt x="139492" y="149098"/>
                    <a:pt x="132995" y="149781"/>
                  </a:cubicBezTo>
                  <a:cubicBezTo>
                    <a:pt x="123451" y="150790"/>
                    <a:pt x="75266" y="156788"/>
                    <a:pt x="69271" y="158372"/>
                  </a:cubicBezTo>
                  <a:cubicBezTo>
                    <a:pt x="65059" y="159488"/>
                    <a:pt x="64389" y="161162"/>
                    <a:pt x="61107" y="162608"/>
                  </a:cubicBezTo>
                  <a:cubicBezTo>
                    <a:pt x="59868" y="167714"/>
                    <a:pt x="55606" y="169984"/>
                    <a:pt x="55707" y="177908"/>
                  </a:cubicBezTo>
                  <a:cubicBezTo>
                    <a:pt x="58528" y="182862"/>
                    <a:pt x="69083" y="182358"/>
                    <a:pt x="74409" y="182837"/>
                  </a:cubicBezTo>
                  <a:cubicBezTo>
                    <a:pt x="90136" y="184248"/>
                    <a:pt x="100498" y="185810"/>
                    <a:pt x="117148" y="186660"/>
                  </a:cubicBezTo>
                  <a:cubicBezTo>
                    <a:pt x="121168" y="186865"/>
                    <a:pt x="136001" y="187488"/>
                    <a:pt x="138711" y="188294"/>
                  </a:cubicBezTo>
                  <a:cubicBezTo>
                    <a:pt x="145750" y="186944"/>
                    <a:pt x="163274" y="188859"/>
                    <a:pt x="180176" y="185623"/>
                  </a:cubicBezTo>
                  <a:cubicBezTo>
                    <a:pt x="188795" y="183975"/>
                    <a:pt x="189472" y="185127"/>
                    <a:pt x="196524" y="179316"/>
                  </a:cubicBezTo>
                  <a:cubicBezTo>
                    <a:pt x="200588" y="175969"/>
                    <a:pt x="204127" y="171350"/>
                    <a:pt x="207911" y="168232"/>
                  </a:cubicBezTo>
                  <a:cubicBezTo>
                    <a:pt x="216043" y="161529"/>
                    <a:pt x="223330" y="153702"/>
                    <a:pt x="230781" y="146153"/>
                  </a:cubicBezTo>
                  <a:cubicBezTo>
                    <a:pt x="234432" y="142452"/>
                    <a:pt x="250503" y="123848"/>
                    <a:pt x="252310" y="122879"/>
                  </a:cubicBezTo>
                  <a:cubicBezTo>
                    <a:pt x="251194" y="126562"/>
                    <a:pt x="235555" y="149285"/>
                    <a:pt x="232088" y="154257"/>
                  </a:cubicBezTo>
                  <a:cubicBezTo>
                    <a:pt x="218217" y="174154"/>
                    <a:pt x="202554" y="195409"/>
                    <a:pt x="179406" y="203684"/>
                  </a:cubicBezTo>
                  <a:cubicBezTo>
                    <a:pt x="173005" y="205970"/>
                    <a:pt x="143406" y="214920"/>
                    <a:pt x="138909" y="212696"/>
                  </a:cubicBezTo>
                  <a:cubicBezTo>
                    <a:pt x="139979" y="223002"/>
                    <a:pt x="141103" y="233971"/>
                    <a:pt x="147280" y="242226"/>
                  </a:cubicBezTo>
                  <a:lnTo>
                    <a:pt x="147733" y="241064"/>
                  </a:lnTo>
                  <a:lnTo>
                    <a:pt x="177135" y="249290"/>
                  </a:lnTo>
                  <a:cubicBezTo>
                    <a:pt x="216284" y="253343"/>
                    <a:pt x="219147" y="258340"/>
                    <a:pt x="261101" y="250701"/>
                  </a:cubicBezTo>
                  <a:cubicBezTo>
                    <a:pt x="265316" y="249933"/>
                    <a:pt x="270086" y="249185"/>
                    <a:pt x="274194" y="248134"/>
                  </a:cubicBezTo>
                  <a:cubicBezTo>
                    <a:pt x="277456" y="247298"/>
                    <a:pt x="282442" y="243825"/>
                    <a:pt x="285105" y="244180"/>
                  </a:cubicBezTo>
                  <a:cubicBezTo>
                    <a:pt x="286535" y="236887"/>
                    <a:pt x="291021" y="241372"/>
                    <a:pt x="289245" y="227099"/>
                  </a:cubicBezTo>
                  <a:cubicBezTo>
                    <a:pt x="288435" y="220569"/>
                    <a:pt x="288223" y="212742"/>
                    <a:pt x="287909" y="206068"/>
                  </a:cubicBezTo>
                  <a:cubicBezTo>
                    <a:pt x="285876" y="162659"/>
                    <a:pt x="289810" y="115823"/>
                    <a:pt x="285519" y="72073"/>
                  </a:cubicBezTo>
                  <a:cubicBezTo>
                    <a:pt x="284609" y="64966"/>
                    <a:pt x="289591" y="63515"/>
                    <a:pt x="288792" y="44806"/>
                  </a:cubicBezTo>
                  <a:cubicBezTo>
                    <a:pt x="288144" y="29622"/>
                    <a:pt x="281725" y="10714"/>
                    <a:pt x="266436" y="4540"/>
                  </a:cubicBezTo>
                  <a:cubicBezTo>
                    <a:pt x="257512" y="932"/>
                    <a:pt x="248241" y="1955"/>
                    <a:pt x="239688" y="0"/>
                  </a:cubicBezTo>
                  <a:cubicBezTo>
                    <a:pt x="236330" y="2492"/>
                    <a:pt x="222877" y="6894"/>
                    <a:pt x="218592" y="7315"/>
                  </a:cubicBezTo>
                  <a:cubicBezTo>
                    <a:pt x="214636" y="7708"/>
                    <a:pt x="208389" y="7786"/>
                    <a:pt x="204458" y="7348"/>
                  </a:cubicBezTo>
                  <a:cubicBezTo>
                    <a:pt x="199872" y="6840"/>
                    <a:pt x="197776" y="5086"/>
                    <a:pt x="193695" y="3805"/>
                  </a:cubicBezTo>
                </a:path>
              </a:pathLst>
            </a:custGeom>
            <a:solidFill>
              <a:srgbClr val="AFC3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9" name="object 1508"/>
            <p:cNvSpPr/>
            <p:nvPr/>
          </p:nvSpPr>
          <p:spPr>
            <a:xfrm>
              <a:off x="4797183" y="2550621"/>
              <a:ext cx="272279" cy="376265"/>
            </a:xfrm>
            <a:custGeom>
              <a:avLst/>
              <a:gdLst/>
              <a:ahLst/>
              <a:cxnLst/>
              <a:rect l="l" t="t" r="r" b="b"/>
              <a:pathLst>
                <a:path w="272279" h="376265">
                  <a:moveTo>
                    <a:pt x="91819" y="15566"/>
                  </a:moveTo>
                  <a:cubicBezTo>
                    <a:pt x="76004" y="18299"/>
                    <a:pt x="61340" y="19027"/>
                    <a:pt x="45260" y="17795"/>
                  </a:cubicBezTo>
                  <a:lnTo>
                    <a:pt x="43856" y="19373"/>
                  </a:lnTo>
                  <a:cubicBezTo>
                    <a:pt x="44486" y="24618"/>
                    <a:pt x="51693" y="45256"/>
                    <a:pt x="53936" y="51196"/>
                  </a:cubicBezTo>
                  <a:cubicBezTo>
                    <a:pt x="55916" y="56437"/>
                    <a:pt x="57064" y="62198"/>
                    <a:pt x="58893" y="67361"/>
                  </a:cubicBezTo>
                  <a:cubicBezTo>
                    <a:pt x="60678" y="72404"/>
                    <a:pt x="62439" y="77505"/>
                    <a:pt x="63987" y="82688"/>
                  </a:cubicBezTo>
                  <a:cubicBezTo>
                    <a:pt x="66975" y="92686"/>
                    <a:pt x="71071" y="103692"/>
                    <a:pt x="74671" y="113570"/>
                  </a:cubicBezTo>
                  <a:cubicBezTo>
                    <a:pt x="79106" y="125751"/>
                    <a:pt x="83384" y="133806"/>
                    <a:pt x="81108" y="147942"/>
                  </a:cubicBezTo>
                  <a:cubicBezTo>
                    <a:pt x="75287" y="144508"/>
                    <a:pt x="5746" y="46310"/>
                    <a:pt x="1210" y="44626"/>
                  </a:cubicBezTo>
                  <a:cubicBezTo>
                    <a:pt x="1041" y="50462"/>
                    <a:pt x="3248" y="52359"/>
                    <a:pt x="0" y="53861"/>
                  </a:cubicBezTo>
                  <a:cubicBezTo>
                    <a:pt x="3038" y="81666"/>
                    <a:pt x="8748" y="106812"/>
                    <a:pt x="13303" y="134108"/>
                  </a:cubicBezTo>
                  <a:cubicBezTo>
                    <a:pt x="17666" y="160276"/>
                    <a:pt x="22749" y="186502"/>
                    <a:pt x="27292" y="212696"/>
                  </a:cubicBezTo>
                  <a:cubicBezTo>
                    <a:pt x="33949" y="251067"/>
                    <a:pt x="41066" y="294444"/>
                    <a:pt x="46368" y="333202"/>
                  </a:cubicBezTo>
                  <a:cubicBezTo>
                    <a:pt x="47916" y="344524"/>
                    <a:pt x="49378" y="364263"/>
                    <a:pt x="52423" y="374317"/>
                  </a:cubicBezTo>
                  <a:cubicBezTo>
                    <a:pt x="58086" y="371978"/>
                    <a:pt x="68634" y="376265"/>
                    <a:pt x="75338" y="370163"/>
                  </a:cubicBezTo>
                  <a:lnTo>
                    <a:pt x="75892" y="363191"/>
                  </a:lnTo>
                  <a:cubicBezTo>
                    <a:pt x="75146" y="367380"/>
                    <a:pt x="75791" y="364990"/>
                    <a:pt x="76645" y="366142"/>
                  </a:cubicBezTo>
                  <a:cubicBezTo>
                    <a:pt x="76882" y="359687"/>
                    <a:pt x="80438" y="344903"/>
                    <a:pt x="81976" y="337914"/>
                  </a:cubicBezTo>
                  <a:cubicBezTo>
                    <a:pt x="87275" y="313849"/>
                    <a:pt x="92204" y="275544"/>
                    <a:pt x="93986" y="251716"/>
                  </a:cubicBezTo>
                  <a:cubicBezTo>
                    <a:pt x="95224" y="235149"/>
                    <a:pt x="96329" y="206144"/>
                    <a:pt x="92733" y="190328"/>
                  </a:cubicBezTo>
                  <a:cubicBezTo>
                    <a:pt x="90778" y="181714"/>
                    <a:pt x="85630" y="174312"/>
                    <a:pt x="83931" y="166367"/>
                  </a:cubicBezTo>
                  <a:cubicBezTo>
                    <a:pt x="81832" y="156558"/>
                    <a:pt x="82498" y="145933"/>
                    <a:pt x="82271" y="135904"/>
                  </a:cubicBezTo>
                  <a:cubicBezTo>
                    <a:pt x="85126" y="138575"/>
                    <a:pt x="95278" y="169798"/>
                    <a:pt x="105449" y="184267"/>
                  </a:cubicBezTo>
                  <a:cubicBezTo>
                    <a:pt x="112619" y="194465"/>
                    <a:pt x="144443" y="200740"/>
                    <a:pt x="156885" y="203742"/>
                  </a:cubicBezTo>
                  <a:cubicBezTo>
                    <a:pt x="186228" y="210828"/>
                    <a:pt x="214543" y="216202"/>
                    <a:pt x="243727" y="223207"/>
                  </a:cubicBezTo>
                  <a:cubicBezTo>
                    <a:pt x="249163" y="224514"/>
                    <a:pt x="267405" y="230509"/>
                    <a:pt x="271434" y="229530"/>
                  </a:cubicBezTo>
                  <a:cubicBezTo>
                    <a:pt x="270757" y="224514"/>
                    <a:pt x="272279" y="218027"/>
                    <a:pt x="269385" y="213084"/>
                  </a:cubicBezTo>
                  <a:cubicBezTo>
                    <a:pt x="266908" y="208858"/>
                    <a:pt x="260284" y="206173"/>
                    <a:pt x="260846" y="204920"/>
                  </a:cubicBezTo>
                  <a:cubicBezTo>
                    <a:pt x="256796" y="199704"/>
                    <a:pt x="217592" y="176530"/>
                    <a:pt x="209322" y="172325"/>
                  </a:cubicBezTo>
                  <a:cubicBezTo>
                    <a:pt x="194911" y="164992"/>
                    <a:pt x="181191" y="157983"/>
                    <a:pt x="165438" y="153566"/>
                  </a:cubicBezTo>
                  <a:cubicBezTo>
                    <a:pt x="160348" y="152140"/>
                    <a:pt x="152788" y="151276"/>
                    <a:pt x="148641" y="149857"/>
                  </a:cubicBezTo>
                  <a:cubicBezTo>
                    <a:pt x="145070" y="144714"/>
                    <a:pt x="146686" y="118919"/>
                    <a:pt x="146977" y="111439"/>
                  </a:cubicBezTo>
                  <a:cubicBezTo>
                    <a:pt x="148361" y="76177"/>
                    <a:pt x="148263" y="32890"/>
                    <a:pt x="136124" y="0"/>
                  </a:cubicBezTo>
                  <a:cubicBezTo>
                    <a:pt x="133856" y="912"/>
                    <a:pt x="131951" y="4731"/>
                    <a:pt x="127214" y="6581"/>
                  </a:cubicBezTo>
                  <a:cubicBezTo>
                    <a:pt x="124006" y="7835"/>
                    <a:pt x="119208" y="9281"/>
                    <a:pt x="115834" y="10127"/>
                  </a:cubicBezTo>
                  <a:cubicBezTo>
                    <a:pt x="107910" y="12114"/>
                    <a:pt x="100102" y="14638"/>
                    <a:pt x="91819" y="15566"/>
                  </a:cubicBezTo>
                </a:path>
              </a:pathLst>
            </a:custGeom>
            <a:solidFill>
              <a:srgbClr val="29458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0" name="object 1509"/>
            <p:cNvSpPr/>
            <p:nvPr/>
          </p:nvSpPr>
          <p:spPr>
            <a:xfrm>
              <a:off x="4378147" y="2556666"/>
              <a:ext cx="189379" cy="384170"/>
            </a:xfrm>
            <a:custGeom>
              <a:avLst/>
              <a:gdLst/>
              <a:ahLst/>
              <a:cxnLst/>
              <a:rect l="l" t="t" r="r" b="b"/>
              <a:pathLst>
                <a:path w="189379" h="384170">
                  <a:moveTo>
                    <a:pt x="47152" y="204857"/>
                  </a:moveTo>
                  <a:cubicBezTo>
                    <a:pt x="43920" y="222429"/>
                    <a:pt x="32436" y="265906"/>
                    <a:pt x="27291" y="284453"/>
                  </a:cubicBezTo>
                  <a:lnTo>
                    <a:pt x="10059" y="341507"/>
                  </a:lnTo>
                  <a:cubicBezTo>
                    <a:pt x="7737" y="348995"/>
                    <a:pt x="7107" y="353516"/>
                    <a:pt x="3045" y="358386"/>
                  </a:cubicBezTo>
                  <a:cubicBezTo>
                    <a:pt x="2963" y="370324"/>
                    <a:pt x="3251" y="372730"/>
                    <a:pt x="0" y="384142"/>
                  </a:cubicBezTo>
                  <a:lnTo>
                    <a:pt x="143125" y="384170"/>
                  </a:lnTo>
                  <a:cubicBezTo>
                    <a:pt x="146404" y="379570"/>
                    <a:pt x="144148" y="377367"/>
                    <a:pt x="151372" y="374490"/>
                  </a:cubicBezTo>
                  <a:cubicBezTo>
                    <a:pt x="159580" y="371221"/>
                    <a:pt x="164625" y="373165"/>
                    <a:pt x="179020" y="365399"/>
                  </a:cubicBezTo>
                  <a:cubicBezTo>
                    <a:pt x="182042" y="363769"/>
                    <a:pt x="188622" y="358056"/>
                    <a:pt x="189379" y="357725"/>
                  </a:cubicBezTo>
                  <a:cubicBezTo>
                    <a:pt x="182682" y="353908"/>
                    <a:pt x="185025" y="356897"/>
                    <a:pt x="182319" y="349409"/>
                  </a:cubicBezTo>
                  <a:cubicBezTo>
                    <a:pt x="173466" y="324907"/>
                    <a:pt x="164859" y="296517"/>
                    <a:pt x="157179" y="271717"/>
                  </a:cubicBezTo>
                  <a:cubicBezTo>
                    <a:pt x="138675" y="211953"/>
                    <a:pt x="120258" y="150380"/>
                    <a:pt x="103061" y="90212"/>
                  </a:cubicBezTo>
                  <a:cubicBezTo>
                    <a:pt x="100174" y="80110"/>
                    <a:pt x="78754" y="2700"/>
                    <a:pt x="76205" y="0"/>
                  </a:cubicBezTo>
                  <a:cubicBezTo>
                    <a:pt x="77763" y="11746"/>
                    <a:pt x="67507" y="94154"/>
                    <a:pt x="65750" y="106351"/>
                  </a:cubicBezTo>
                  <a:cubicBezTo>
                    <a:pt x="60494" y="142833"/>
                    <a:pt x="53651" y="170222"/>
                    <a:pt x="47152" y="204857"/>
                  </a:cubicBezTo>
                </a:path>
              </a:pathLst>
            </a:custGeom>
            <a:solidFill>
              <a:srgbClr val="EBF3F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1" name="object 1510"/>
            <p:cNvSpPr/>
            <p:nvPr/>
          </p:nvSpPr>
          <p:spPr>
            <a:xfrm>
              <a:off x="4724773" y="2178180"/>
              <a:ext cx="299103" cy="391468"/>
            </a:xfrm>
            <a:custGeom>
              <a:avLst/>
              <a:gdLst/>
              <a:ahLst/>
              <a:cxnLst/>
              <a:rect l="l" t="t" r="r" b="b"/>
              <a:pathLst>
                <a:path w="299103" h="391468">
                  <a:moveTo>
                    <a:pt x="2710" y="2790"/>
                  </a:moveTo>
                  <a:cubicBezTo>
                    <a:pt x="0" y="4550"/>
                    <a:pt x="1238" y="50817"/>
                    <a:pt x="1238" y="56855"/>
                  </a:cubicBezTo>
                  <a:cubicBezTo>
                    <a:pt x="1238" y="66179"/>
                    <a:pt x="1264" y="75484"/>
                    <a:pt x="1595" y="84805"/>
                  </a:cubicBezTo>
                  <a:cubicBezTo>
                    <a:pt x="1837" y="91602"/>
                    <a:pt x="540" y="103442"/>
                    <a:pt x="7301" y="107086"/>
                  </a:cubicBezTo>
                  <a:lnTo>
                    <a:pt x="29556" y="122723"/>
                  </a:lnTo>
                  <a:cubicBezTo>
                    <a:pt x="37810" y="128253"/>
                    <a:pt x="69721" y="148892"/>
                    <a:pt x="74102" y="155120"/>
                  </a:cubicBezTo>
                  <a:cubicBezTo>
                    <a:pt x="79251" y="162429"/>
                    <a:pt x="74426" y="178045"/>
                    <a:pt x="67460" y="182332"/>
                  </a:cubicBezTo>
                  <a:lnTo>
                    <a:pt x="67140" y="180328"/>
                  </a:lnTo>
                  <a:cubicBezTo>
                    <a:pt x="66967" y="180536"/>
                    <a:pt x="57927" y="198767"/>
                    <a:pt x="56916" y="200844"/>
                  </a:cubicBezTo>
                  <a:cubicBezTo>
                    <a:pt x="52431" y="210049"/>
                    <a:pt x="55102" y="217177"/>
                    <a:pt x="58158" y="226238"/>
                  </a:cubicBezTo>
                  <a:cubicBezTo>
                    <a:pt x="63263" y="241383"/>
                    <a:pt x="69872" y="257727"/>
                    <a:pt x="73008" y="273297"/>
                  </a:cubicBezTo>
                  <a:cubicBezTo>
                    <a:pt x="80648" y="311235"/>
                    <a:pt x="58306" y="352216"/>
                    <a:pt x="63879" y="366991"/>
                  </a:cubicBezTo>
                  <a:cubicBezTo>
                    <a:pt x="65289" y="370728"/>
                    <a:pt x="68728" y="374205"/>
                    <a:pt x="69371" y="376412"/>
                  </a:cubicBezTo>
                  <a:cubicBezTo>
                    <a:pt x="72526" y="376989"/>
                    <a:pt x="76841" y="379933"/>
                    <a:pt x="80126" y="381316"/>
                  </a:cubicBezTo>
                  <a:cubicBezTo>
                    <a:pt x="84045" y="382960"/>
                    <a:pt x="87747" y="384059"/>
                    <a:pt x="91782" y="385289"/>
                  </a:cubicBezTo>
                  <a:cubicBezTo>
                    <a:pt x="100743" y="388019"/>
                    <a:pt x="108443" y="388990"/>
                    <a:pt x="117670" y="390236"/>
                  </a:cubicBezTo>
                  <a:cubicBezTo>
                    <a:pt x="133750" y="391468"/>
                    <a:pt x="148414" y="390740"/>
                    <a:pt x="164229" y="388007"/>
                  </a:cubicBezTo>
                  <a:cubicBezTo>
                    <a:pt x="153796" y="372902"/>
                    <a:pt x="145490" y="364731"/>
                    <a:pt x="137902" y="346784"/>
                  </a:cubicBezTo>
                  <a:cubicBezTo>
                    <a:pt x="122555" y="310518"/>
                    <a:pt x="136189" y="274252"/>
                    <a:pt x="155005" y="243090"/>
                  </a:cubicBezTo>
                  <a:cubicBezTo>
                    <a:pt x="163235" y="229460"/>
                    <a:pt x="167220" y="225195"/>
                    <a:pt x="176069" y="213790"/>
                  </a:cubicBezTo>
                  <a:cubicBezTo>
                    <a:pt x="178312" y="210898"/>
                    <a:pt x="180731" y="205700"/>
                    <a:pt x="184050" y="205221"/>
                  </a:cubicBezTo>
                  <a:cubicBezTo>
                    <a:pt x="185003" y="207429"/>
                    <a:pt x="184529" y="205496"/>
                    <a:pt x="184252" y="208426"/>
                  </a:cubicBezTo>
                  <a:cubicBezTo>
                    <a:pt x="186746" y="206093"/>
                    <a:pt x="187578" y="200686"/>
                    <a:pt x="189835" y="197578"/>
                  </a:cubicBezTo>
                  <a:cubicBezTo>
                    <a:pt x="192550" y="193850"/>
                    <a:pt x="251180" y="154980"/>
                    <a:pt x="259488" y="148734"/>
                  </a:cubicBezTo>
                  <a:cubicBezTo>
                    <a:pt x="268560" y="141912"/>
                    <a:pt x="268787" y="138888"/>
                    <a:pt x="272808" y="128645"/>
                  </a:cubicBezTo>
                  <a:cubicBezTo>
                    <a:pt x="276045" y="120388"/>
                    <a:pt x="278910" y="112097"/>
                    <a:pt x="281973" y="103777"/>
                  </a:cubicBezTo>
                  <a:cubicBezTo>
                    <a:pt x="284797" y="96113"/>
                    <a:pt x="298627" y="58342"/>
                    <a:pt x="298954" y="53082"/>
                  </a:cubicBezTo>
                  <a:cubicBezTo>
                    <a:pt x="299103" y="47160"/>
                    <a:pt x="295791" y="44330"/>
                    <a:pt x="289987" y="44212"/>
                  </a:cubicBezTo>
                  <a:cubicBezTo>
                    <a:pt x="284543" y="45568"/>
                    <a:pt x="258775" y="106333"/>
                    <a:pt x="249541" y="112215"/>
                  </a:cubicBezTo>
                  <a:cubicBezTo>
                    <a:pt x="238320" y="119369"/>
                    <a:pt x="183474" y="151852"/>
                    <a:pt x="173387" y="140475"/>
                  </a:cubicBezTo>
                  <a:lnTo>
                    <a:pt x="165124" y="139471"/>
                  </a:lnTo>
                  <a:cubicBezTo>
                    <a:pt x="164329" y="142098"/>
                    <a:pt x="162695" y="141188"/>
                    <a:pt x="159461" y="141444"/>
                  </a:cubicBezTo>
                  <a:cubicBezTo>
                    <a:pt x="157424" y="141606"/>
                    <a:pt x="155380" y="141919"/>
                    <a:pt x="153310" y="142110"/>
                  </a:cubicBezTo>
                  <a:lnTo>
                    <a:pt x="152081" y="142653"/>
                  </a:lnTo>
                  <a:cubicBezTo>
                    <a:pt x="151898" y="142732"/>
                    <a:pt x="151704" y="142816"/>
                    <a:pt x="151510" y="142902"/>
                  </a:cubicBezTo>
                  <a:cubicBezTo>
                    <a:pt x="147841" y="144525"/>
                    <a:pt x="143985" y="149958"/>
                    <a:pt x="140392" y="154264"/>
                  </a:cubicBezTo>
                  <a:lnTo>
                    <a:pt x="119754" y="182646"/>
                  </a:lnTo>
                  <a:cubicBezTo>
                    <a:pt x="116704" y="187257"/>
                    <a:pt x="111816" y="193740"/>
                    <a:pt x="105839" y="192773"/>
                  </a:cubicBezTo>
                  <a:cubicBezTo>
                    <a:pt x="101141" y="187340"/>
                    <a:pt x="105315" y="172876"/>
                    <a:pt x="107205" y="166014"/>
                  </a:cubicBezTo>
                  <a:cubicBezTo>
                    <a:pt x="110394" y="154419"/>
                    <a:pt x="114757" y="146509"/>
                    <a:pt x="116089" y="141837"/>
                  </a:cubicBezTo>
                  <a:lnTo>
                    <a:pt x="114577" y="139881"/>
                  </a:lnTo>
                  <a:cubicBezTo>
                    <a:pt x="110027" y="136724"/>
                    <a:pt x="100347" y="132915"/>
                    <a:pt x="94921" y="131671"/>
                  </a:cubicBezTo>
                  <a:cubicBezTo>
                    <a:pt x="83319" y="129014"/>
                    <a:pt x="84111" y="131886"/>
                    <a:pt x="73627" y="123606"/>
                  </a:cubicBezTo>
                  <a:cubicBezTo>
                    <a:pt x="62478" y="114800"/>
                    <a:pt x="40194" y="92203"/>
                    <a:pt x="30621" y="80115"/>
                  </a:cubicBezTo>
                  <a:cubicBezTo>
                    <a:pt x="24109" y="71895"/>
                    <a:pt x="25348" y="67773"/>
                    <a:pt x="23608" y="57830"/>
                  </a:cubicBezTo>
                  <a:cubicBezTo>
                    <a:pt x="20708" y="41231"/>
                    <a:pt x="18522" y="24300"/>
                    <a:pt x="15534" y="7815"/>
                  </a:cubicBezTo>
                  <a:cubicBezTo>
                    <a:pt x="13687" y="5407"/>
                    <a:pt x="14886" y="4071"/>
                    <a:pt x="13893" y="1520"/>
                  </a:cubicBezTo>
                  <a:cubicBezTo>
                    <a:pt x="9260" y="0"/>
                    <a:pt x="6692" y="1292"/>
                    <a:pt x="2710" y="2790"/>
                  </a:cubicBezTo>
                </a:path>
              </a:pathLst>
            </a:custGeom>
            <a:solidFill>
              <a:srgbClr val="FB974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2" name="object 1511"/>
            <p:cNvSpPr/>
            <p:nvPr/>
          </p:nvSpPr>
          <p:spPr>
            <a:xfrm>
              <a:off x="3869312" y="2205968"/>
              <a:ext cx="194918" cy="397036"/>
            </a:xfrm>
            <a:custGeom>
              <a:avLst/>
              <a:gdLst/>
              <a:ahLst/>
              <a:cxnLst/>
              <a:rect l="l" t="t" r="r" b="b"/>
              <a:pathLst>
                <a:path w="194918" h="397036">
                  <a:moveTo>
                    <a:pt x="313" y="9580"/>
                  </a:moveTo>
                  <a:cubicBezTo>
                    <a:pt x="1714" y="17017"/>
                    <a:pt x="19555" y="67493"/>
                    <a:pt x="23306" y="77389"/>
                  </a:cubicBezTo>
                  <a:cubicBezTo>
                    <a:pt x="26932" y="86947"/>
                    <a:pt x="30637" y="100944"/>
                    <a:pt x="37595" y="108065"/>
                  </a:cubicBezTo>
                  <a:cubicBezTo>
                    <a:pt x="40978" y="111536"/>
                    <a:pt x="61485" y="127858"/>
                    <a:pt x="61985" y="128966"/>
                  </a:cubicBezTo>
                  <a:cubicBezTo>
                    <a:pt x="67914" y="131401"/>
                    <a:pt x="90756" y="149829"/>
                    <a:pt x="97437" y="154469"/>
                  </a:cubicBezTo>
                  <a:cubicBezTo>
                    <a:pt x="104270" y="159214"/>
                    <a:pt x="110113" y="162536"/>
                    <a:pt x="110084" y="172059"/>
                  </a:cubicBezTo>
                  <a:cubicBezTo>
                    <a:pt x="110074" y="175116"/>
                    <a:pt x="107792" y="197968"/>
                    <a:pt x="106913" y="199282"/>
                  </a:cubicBezTo>
                  <a:lnTo>
                    <a:pt x="103133" y="243998"/>
                  </a:lnTo>
                  <a:cubicBezTo>
                    <a:pt x="99490" y="272823"/>
                    <a:pt x="97143" y="328478"/>
                    <a:pt x="96631" y="359169"/>
                  </a:cubicBezTo>
                  <a:cubicBezTo>
                    <a:pt x="96527" y="365501"/>
                    <a:pt x="95626" y="377569"/>
                    <a:pt x="96254" y="383065"/>
                  </a:cubicBezTo>
                  <a:cubicBezTo>
                    <a:pt x="98968" y="385416"/>
                    <a:pt x="108608" y="387515"/>
                    <a:pt x="112579" y="388685"/>
                  </a:cubicBezTo>
                  <a:cubicBezTo>
                    <a:pt x="123009" y="390989"/>
                    <a:pt x="133175" y="393901"/>
                    <a:pt x="143889" y="395363"/>
                  </a:cubicBezTo>
                  <a:cubicBezTo>
                    <a:pt x="156153" y="397037"/>
                    <a:pt x="164269" y="394831"/>
                    <a:pt x="171231" y="384721"/>
                  </a:cubicBezTo>
                  <a:cubicBezTo>
                    <a:pt x="178927" y="373551"/>
                    <a:pt x="178636" y="334857"/>
                    <a:pt x="181854" y="319159"/>
                  </a:cubicBezTo>
                  <a:lnTo>
                    <a:pt x="187351" y="261976"/>
                  </a:lnTo>
                  <a:cubicBezTo>
                    <a:pt x="188695" y="252598"/>
                    <a:pt x="188852" y="242791"/>
                    <a:pt x="190090" y="233363"/>
                  </a:cubicBezTo>
                  <a:cubicBezTo>
                    <a:pt x="191505" y="222584"/>
                    <a:pt x="194919" y="184576"/>
                    <a:pt x="192103" y="175651"/>
                  </a:cubicBezTo>
                  <a:cubicBezTo>
                    <a:pt x="186073" y="156553"/>
                    <a:pt x="171572" y="128852"/>
                    <a:pt x="162630" y="110992"/>
                  </a:cubicBezTo>
                  <a:lnTo>
                    <a:pt x="160909" y="107421"/>
                  </a:lnTo>
                  <a:cubicBezTo>
                    <a:pt x="156935" y="104321"/>
                    <a:pt x="149699" y="104281"/>
                    <a:pt x="144540" y="104083"/>
                  </a:cubicBezTo>
                  <a:cubicBezTo>
                    <a:pt x="141497" y="103969"/>
                    <a:pt x="137455" y="103818"/>
                    <a:pt x="134478" y="104126"/>
                  </a:cubicBezTo>
                  <a:cubicBezTo>
                    <a:pt x="127432" y="104862"/>
                    <a:pt x="126753" y="108278"/>
                    <a:pt x="110772" y="102315"/>
                  </a:cubicBezTo>
                  <a:cubicBezTo>
                    <a:pt x="108512" y="101469"/>
                    <a:pt x="106146" y="100502"/>
                    <a:pt x="103983" y="99566"/>
                  </a:cubicBezTo>
                  <a:cubicBezTo>
                    <a:pt x="99043" y="97419"/>
                    <a:pt x="100138" y="99101"/>
                    <a:pt x="96386" y="97896"/>
                  </a:cubicBezTo>
                  <a:cubicBezTo>
                    <a:pt x="100584" y="97376"/>
                    <a:pt x="98244" y="97539"/>
                    <a:pt x="99454" y="96477"/>
                  </a:cubicBezTo>
                  <a:cubicBezTo>
                    <a:pt x="94845" y="97240"/>
                    <a:pt x="73735" y="84996"/>
                    <a:pt x="68335" y="82084"/>
                  </a:cubicBezTo>
                  <a:cubicBezTo>
                    <a:pt x="63637" y="79546"/>
                    <a:pt x="58709" y="76537"/>
                    <a:pt x="54205" y="73731"/>
                  </a:cubicBezTo>
                  <a:cubicBezTo>
                    <a:pt x="47689" y="69671"/>
                    <a:pt x="47581" y="67313"/>
                    <a:pt x="44025" y="60804"/>
                  </a:cubicBezTo>
                  <a:cubicBezTo>
                    <a:pt x="33343" y="41252"/>
                    <a:pt x="23059" y="21326"/>
                    <a:pt x="12229" y="1955"/>
                  </a:cubicBezTo>
                  <a:cubicBezTo>
                    <a:pt x="6973" y="0"/>
                    <a:pt x="0" y="3572"/>
                    <a:pt x="313" y="9580"/>
                  </a:cubicBezTo>
                </a:path>
              </a:pathLst>
            </a:custGeom>
            <a:solidFill>
              <a:srgbClr val="29458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3" name="object 1512"/>
            <p:cNvSpPr/>
            <p:nvPr/>
          </p:nvSpPr>
          <p:spPr>
            <a:xfrm>
              <a:off x="5195758" y="2532784"/>
              <a:ext cx="158065" cy="375080"/>
            </a:xfrm>
            <a:custGeom>
              <a:avLst/>
              <a:gdLst/>
              <a:ahLst/>
              <a:cxnLst/>
              <a:rect l="l" t="t" r="r" b="b"/>
              <a:pathLst>
                <a:path w="158065" h="375080">
                  <a:moveTo>
                    <a:pt x="1746" y="5465"/>
                  </a:moveTo>
                  <a:lnTo>
                    <a:pt x="3074" y="6879"/>
                  </a:lnTo>
                  <a:lnTo>
                    <a:pt x="0" y="7121"/>
                  </a:lnTo>
                  <a:cubicBezTo>
                    <a:pt x="3455" y="13111"/>
                    <a:pt x="30081" y="83228"/>
                    <a:pt x="33576" y="91962"/>
                  </a:cubicBezTo>
                  <a:cubicBezTo>
                    <a:pt x="44917" y="120308"/>
                    <a:pt x="56383" y="149069"/>
                    <a:pt x="65462" y="178192"/>
                  </a:cubicBezTo>
                  <a:cubicBezTo>
                    <a:pt x="71095" y="182854"/>
                    <a:pt x="92945" y="263249"/>
                    <a:pt x="96562" y="276176"/>
                  </a:cubicBezTo>
                  <a:cubicBezTo>
                    <a:pt x="101224" y="292831"/>
                    <a:pt x="106120" y="309448"/>
                    <a:pt x="110577" y="326170"/>
                  </a:cubicBezTo>
                  <a:cubicBezTo>
                    <a:pt x="112795" y="334486"/>
                    <a:pt x="115250" y="342910"/>
                    <a:pt x="117604" y="351204"/>
                  </a:cubicBezTo>
                  <a:cubicBezTo>
                    <a:pt x="118813" y="355468"/>
                    <a:pt x="119869" y="359787"/>
                    <a:pt x="121046" y="364068"/>
                  </a:cubicBezTo>
                  <a:cubicBezTo>
                    <a:pt x="122508" y="369384"/>
                    <a:pt x="121892" y="373255"/>
                    <a:pt x="127127" y="374576"/>
                  </a:cubicBezTo>
                  <a:cubicBezTo>
                    <a:pt x="128717" y="373499"/>
                    <a:pt x="132965" y="375080"/>
                    <a:pt x="140028" y="374525"/>
                  </a:cubicBezTo>
                  <a:cubicBezTo>
                    <a:pt x="145011" y="374133"/>
                    <a:pt x="147438" y="371717"/>
                    <a:pt x="151894" y="371472"/>
                  </a:cubicBezTo>
                  <a:cubicBezTo>
                    <a:pt x="152859" y="361886"/>
                    <a:pt x="152381" y="364661"/>
                    <a:pt x="153503" y="365717"/>
                  </a:cubicBezTo>
                  <a:cubicBezTo>
                    <a:pt x="158065" y="353221"/>
                    <a:pt x="157283" y="282438"/>
                    <a:pt x="156643" y="265733"/>
                  </a:cubicBezTo>
                  <a:cubicBezTo>
                    <a:pt x="155858" y="245293"/>
                    <a:pt x="153050" y="218595"/>
                    <a:pt x="145630" y="199241"/>
                  </a:cubicBezTo>
                  <a:cubicBezTo>
                    <a:pt x="143110" y="192664"/>
                    <a:pt x="138671" y="187656"/>
                    <a:pt x="136911" y="181457"/>
                  </a:cubicBezTo>
                  <a:cubicBezTo>
                    <a:pt x="131601" y="162788"/>
                    <a:pt x="129405" y="111121"/>
                    <a:pt x="126503" y="87767"/>
                  </a:cubicBezTo>
                  <a:cubicBezTo>
                    <a:pt x="123731" y="65466"/>
                    <a:pt x="121297" y="42667"/>
                    <a:pt x="115728" y="20825"/>
                  </a:cubicBezTo>
                  <a:cubicBezTo>
                    <a:pt x="114170" y="14713"/>
                    <a:pt x="110448" y="5950"/>
                    <a:pt x="109716" y="355"/>
                  </a:cubicBezTo>
                  <a:cubicBezTo>
                    <a:pt x="107053" y="0"/>
                    <a:pt x="102067" y="3473"/>
                    <a:pt x="98805" y="4309"/>
                  </a:cubicBezTo>
                  <a:cubicBezTo>
                    <a:pt x="94697" y="5360"/>
                    <a:pt x="89927" y="6108"/>
                    <a:pt x="85712" y="6876"/>
                  </a:cubicBezTo>
                  <a:cubicBezTo>
                    <a:pt x="43758" y="14515"/>
                    <a:pt x="40895" y="9518"/>
                    <a:pt x="1746" y="5465"/>
                  </a:cubicBezTo>
                </a:path>
              </a:pathLst>
            </a:custGeom>
            <a:solidFill>
              <a:srgbClr val="29458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4" name="object 1513"/>
            <p:cNvSpPr/>
            <p:nvPr/>
          </p:nvSpPr>
          <p:spPr>
            <a:xfrm>
              <a:off x="4069209" y="1728159"/>
              <a:ext cx="254894" cy="213137"/>
            </a:xfrm>
            <a:custGeom>
              <a:avLst/>
              <a:gdLst/>
              <a:ahLst/>
              <a:cxnLst/>
              <a:rect l="l" t="t" r="r" b="b"/>
              <a:pathLst>
                <a:path w="254894" h="213137">
                  <a:moveTo>
                    <a:pt x="226574" y="172594"/>
                  </a:moveTo>
                  <a:cubicBezTo>
                    <a:pt x="224734" y="177123"/>
                    <a:pt x="224611" y="181403"/>
                    <a:pt x="220406" y="184330"/>
                  </a:cubicBezTo>
                  <a:cubicBezTo>
                    <a:pt x="217769" y="182505"/>
                    <a:pt x="219992" y="183247"/>
                    <a:pt x="217735" y="180794"/>
                  </a:cubicBezTo>
                  <a:cubicBezTo>
                    <a:pt x="215507" y="183797"/>
                    <a:pt x="217188" y="185882"/>
                    <a:pt x="214301" y="188394"/>
                  </a:cubicBezTo>
                  <a:cubicBezTo>
                    <a:pt x="211303" y="185864"/>
                    <a:pt x="214078" y="185843"/>
                    <a:pt x="211627" y="182894"/>
                  </a:cubicBezTo>
                  <a:cubicBezTo>
                    <a:pt x="210082" y="186296"/>
                    <a:pt x="210766" y="190331"/>
                    <a:pt x="206798" y="191523"/>
                  </a:cubicBezTo>
                  <a:cubicBezTo>
                    <a:pt x="204998" y="188945"/>
                    <a:pt x="206601" y="187768"/>
                    <a:pt x="204163" y="185515"/>
                  </a:cubicBezTo>
                  <a:cubicBezTo>
                    <a:pt x="202255" y="188013"/>
                    <a:pt x="202868" y="190244"/>
                    <a:pt x="200031" y="191386"/>
                  </a:cubicBezTo>
                  <a:cubicBezTo>
                    <a:pt x="197216" y="190407"/>
                    <a:pt x="198393" y="189507"/>
                    <a:pt x="196406" y="187138"/>
                  </a:cubicBezTo>
                  <a:cubicBezTo>
                    <a:pt x="191657" y="185904"/>
                    <a:pt x="183567" y="187682"/>
                    <a:pt x="180288" y="184240"/>
                  </a:cubicBezTo>
                  <a:cubicBezTo>
                    <a:pt x="175177" y="184016"/>
                    <a:pt x="165881" y="181332"/>
                    <a:pt x="160589" y="179949"/>
                  </a:cubicBezTo>
                  <a:cubicBezTo>
                    <a:pt x="153447" y="178084"/>
                    <a:pt x="147197" y="177684"/>
                    <a:pt x="140123" y="176525"/>
                  </a:cubicBezTo>
                  <a:cubicBezTo>
                    <a:pt x="140631" y="171561"/>
                    <a:pt x="159830" y="150281"/>
                    <a:pt x="164545" y="145860"/>
                  </a:cubicBezTo>
                  <a:cubicBezTo>
                    <a:pt x="174841" y="136208"/>
                    <a:pt x="183194" y="128933"/>
                    <a:pt x="196492" y="123336"/>
                  </a:cubicBezTo>
                  <a:cubicBezTo>
                    <a:pt x="226609" y="110652"/>
                    <a:pt x="249952" y="136267"/>
                    <a:pt x="232132" y="165081"/>
                  </a:cubicBezTo>
                  <a:cubicBezTo>
                    <a:pt x="230659" y="167461"/>
                    <a:pt x="227387" y="170794"/>
                    <a:pt x="226574" y="172594"/>
                  </a:cubicBezTo>
                  <a:close/>
                  <a:moveTo>
                    <a:pt x="45512" y="208986"/>
                  </a:moveTo>
                  <a:cubicBezTo>
                    <a:pt x="50641" y="213137"/>
                    <a:pt x="79816" y="209466"/>
                    <a:pt x="87098" y="207349"/>
                  </a:cubicBezTo>
                  <a:cubicBezTo>
                    <a:pt x="98241" y="204109"/>
                    <a:pt x="110289" y="199943"/>
                    <a:pt x="119779" y="193046"/>
                  </a:cubicBezTo>
                  <a:cubicBezTo>
                    <a:pt x="139411" y="178786"/>
                    <a:pt x="176350" y="200825"/>
                    <a:pt x="199612" y="197560"/>
                  </a:cubicBezTo>
                  <a:cubicBezTo>
                    <a:pt x="207108" y="196991"/>
                    <a:pt x="210564" y="195746"/>
                    <a:pt x="217416" y="193276"/>
                  </a:cubicBezTo>
                  <a:cubicBezTo>
                    <a:pt x="223869" y="190951"/>
                    <a:pt x="227023" y="186763"/>
                    <a:pt x="231632" y="184247"/>
                  </a:cubicBezTo>
                  <a:cubicBezTo>
                    <a:pt x="237474" y="180201"/>
                    <a:pt x="244570" y="168044"/>
                    <a:pt x="247155" y="161017"/>
                  </a:cubicBezTo>
                  <a:cubicBezTo>
                    <a:pt x="254894" y="139968"/>
                    <a:pt x="246823" y="116445"/>
                    <a:pt x="223143" y="109871"/>
                  </a:cubicBezTo>
                  <a:cubicBezTo>
                    <a:pt x="207951" y="105656"/>
                    <a:pt x="202061" y="110206"/>
                    <a:pt x="188759" y="113507"/>
                  </a:cubicBezTo>
                  <a:cubicBezTo>
                    <a:pt x="191057" y="107722"/>
                    <a:pt x="201507" y="98178"/>
                    <a:pt x="204902" y="92227"/>
                  </a:cubicBezTo>
                  <a:cubicBezTo>
                    <a:pt x="203313" y="89462"/>
                    <a:pt x="155862" y="61739"/>
                    <a:pt x="148820" y="57480"/>
                  </a:cubicBezTo>
                  <a:cubicBezTo>
                    <a:pt x="141960" y="53329"/>
                    <a:pt x="94411" y="25469"/>
                    <a:pt x="92621" y="22942"/>
                  </a:cubicBezTo>
                  <a:cubicBezTo>
                    <a:pt x="87231" y="22028"/>
                    <a:pt x="61502" y="3383"/>
                    <a:pt x="53287" y="0"/>
                  </a:cubicBezTo>
                  <a:cubicBezTo>
                    <a:pt x="45591" y="7451"/>
                    <a:pt x="28959" y="38385"/>
                    <a:pt x="24099" y="49050"/>
                  </a:cubicBezTo>
                  <a:cubicBezTo>
                    <a:pt x="15145" y="68702"/>
                    <a:pt x="8403" y="85298"/>
                    <a:pt x="4227" y="106747"/>
                  </a:cubicBezTo>
                  <a:cubicBezTo>
                    <a:pt x="0" y="128465"/>
                    <a:pt x="1138" y="151984"/>
                    <a:pt x="12294" y="171558"/>
                  </a:cubicBezTo>
                  <a:cubicBezTo>
                    <a:pt x="26143" y="195850"/>
                    <a:pt x="51218" y="203018"/>
                    <a:pt x="54266" y="207528"/>
                  </a:cubicBezTo>
                  <a:cubicBezTo>
                    <a:pt x="53043" y="208428"/>
                    <a:pt x="52970" y="208911"/>
                    <a:pt x="50836" y="209023"/>
                  </a:cubicBezTo>
                  <a:cubicBezTo>
                    <a:pt x="48125" y="209162"/>
                    <a:pt x="48644" y="208295"/>
                    <a:pt x="45512" y="208986"/>
                  </a:cubicBezTo>
                </a:path>
              </a:pathLst>
            </a:custGeom>
            <a:solidFill>
              <a:srgbClr val="FB974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5" name="object 1514"/>
            <p:cNvSpPr/>
            <p:nvPr/>
          </p:nvSpPr>
          <p:spPr>
            <a:xfrm>
              <a:off x="3492943" y="2894670"/>
              <a:ext cx="2117534" cy="53956"/>
            </a:xfrm>
            <a:custGeom>
              <a:avLst/>
              <a:gdLst/>
              <a:ahLst/>
              <a:cxnLst/>
              <a:rect l="l" t="t" r="r" b="b"/>
              <a:pathLst>
                <a:path w="2117534" h="53956">
                  <a:moveTo>
                    <a:pt x="1829942" y="12690"/>
                  </a:moveTo>
                  <a:cubicBezTo>
                    <a:pt x="1826820" y="18561"/>
                    <a:pt x="1826147" y="21406"/>
                    <a:pt x="1820429" y="25592"/>
                  </a:cubicBezTo>
                  <a:cubicBezTo>
                    <a:pt x="1815833" y="28959"/>
                    <a:pt x="1811434" y="30974"/>
                    <a:pt x="1806005" y="32901"/>
                  </a:cubicBezTo>
                  <a:cubicBezTo>
                    <a:pt x="1786814" y="39718"/>
                    <a:pt x="1783192" y="33902"/>
                    <a:pt x="1775339" y="46127"/>
                  </a:cubicBezTo>
                  <a:lnTo>
                    <a:pt x="1736805" y="46278"/>
                  </a:lnTo>
                  <a:cubicBezTo>
                    <a:pt x="1738072" y="37181"/>
                    <a:pt x="1738217" y="27748"/>
                    <a:pt x="1736410" y="18691"/>
                  </a:cubicBezTo>
                  <a:cubicBezTo>
                    <a:pt x="1735211" y="16970"/>
                    <a:pt x="1735837" y="20121"/>
                    <a:pt x="1735168" y="16059"/>
                  </a:cubicBezTo>
                  <a:cubicBezTo>
                    <a:pt x="1731952" y="17874"/>
                    <a:pt x="1724036" y="17225"/>
                    <a:pt x="1720185" y="16923"/>
                  </a:cubicBezTo>
                  <a:cubicBezTo>
                    <a:pt x="1716264" y="16611"/>
                    <a:pt x="1710911" y="15718"/>
                    <a:pt x="1708492" y="12575"/>
                  </a:cubicBezTo>
                  <a:lnTo>
                    <a:pt x="1707293" y="15066"/>
                  </a:lnTo>
                  <a:cubicBezTo>
                    <a:pt x="1700949" y="25819"/>
                    <a:pt x="1694693" y="29218"/>
                    <a:pt x="1683075" y="33231"/>
                  </a:cubicBezTo>
                  <a:cubicBezTo>
                    <a:pt x="1677502" y="35158"/>
                    <a:pt x="1671686" y="36169"/>
                    <a:pt x="1665921" y="37346"/>
                  </a:cubicBezTo>
                  <a:cubicBezTo>
                    <a:pt x="1663107" y="37922"/>
                    <a:pt x="1660482" y="38711"/>
                    <a:pt x="1658027" y="40248"/>
                  </a:cubicBezTo>
                  <a:cubicBezTo>
                    <a:pt x="1654420" y="42508"/>
                    <a:pt x="1655582" y="43289"/>
                    <a:pt x="1653329" y="46138"/>
                  </a:cubicBezTo>
                  <a:lnTo>
                    <a:pt x="1391220" y="45976"/>
                  </a:lnTo>
                  <a:cubicBezTo>
                    <a:pt x="1390618" y="41252"/>
                    <a:pt x="1389927" y="36324"/>
                    <a:pt x="1387429" y="32122"/>
                  </a:cubicBezTo>
                  <a:cubicBezTo>
                    <a:pt x="1386234" y="30111"/>
                    <a:pt x="1382163" y="23310"/>
                    <a:pt x="1380885" y="22093"/>
                  </a:cubicBezTo>
                  <a:cubicBezTo>
                    <a:pt x="1380031" y="20941"/>
                    <a:pt x="1379386" y="23331"/>
                    <a:pt x="1380132" y="19142"/>
                  </a:cubicBezTo>
                  <a:lnTo>
                    <a:pt x="1379578" y="26114"/>
                  </a:lnTo>
                  <a:cubicBezTo>
                    <a:pt x="1372874" y="32216"/>
                    <a:pt x="1362326" y="27929"/>
                    <a:pt x="1356663" y="30268"/>
                  </a:cubicBezTo>
                  <a:cubicBezTo>
                    <a:pt x="1354320" y="32533"/>
                    <a:pt x="1351079" y="37285"/>
                    <a:pt x="1348524" y="38610"/>
                  </a:cubicBezTo>
                  <a:cubicBezTo>
                    <a:pt x="1345669" y="40097"/>
                    <a:pt x="1339164" y="40882"/>
                    <a:pt x="1335553" y="42019"/>
                  </a:cubicBezTo>
                  <a:cubicBezTo>
                    <a:pt x="1329567" y="43909"/>
                    <a:pt x="1329257" y="46227"/>
                    <a:pt x="1322503" y="46209"/>
                  </a:cubicBezTo>
                  <a:cubicBezTo>
                    <a:pt x="1317050" y="46195"/>
                    <a:pt x="1311595" y="46174"/>
                    <a:pt x="1306138" y="46174"/>
                  </a:cubicBezTo>
                  <a:cubicBezTo>
                    <a:pt x="1241111" y="46181"/>
                    <a:pt x="1171692" y="45090"/>
                    <a:pt x="1107688" y="46199"/>
                  </a:cubicBezTo>
                  <a:cubicBezTo>
                    <a:pt x="1110654" y="36727"/>
                    <a:pt x="1112156" y="19487"/>
                    <a:pt x="1110388" y="9770"/>
                  </a:cubicBezTo>
                  <a:cubicBezTo>
                    <a:pt x="1110358" y="9767"/>
                    <a:pt x="1094713" y="18022"/>
                    <a:pt x="1084814" y="18357"/>
                  </a:cubicBezTo>
                  <a:cubicBezTo>
                    <a:pt x="1082660" y="18432"/>
                    <a:pt x="1080709" y="18331"/>
                    <a:pt x="1078629" y="18335"/>
                  </a:cubicBezTo>
                  <a:cubicBezTo>
                    <a:pt x="1076151" y="18338"/>
                    <a:pt x="1076148" y="18443"/>
                    <a:pt x="1074583" y="19721"/>
                  </a:cubicBezTo>
                  <a:cubicBezTo>
                    <a:pt x="1073826" y="20052"/>
                    <a:pt x="1067246" y="25765"/>
                    <a:pt x="1064224" y="27395"/>
                  </a:cubicBezTo>
                  <a:cubicBezTo>
                    <a:pt x="1049829" y="35161"/>
                    <a:pt x="1044784" y="33217"/>
                    <a:pt x="1036576" y="36486"/>
                  </a:cubicBezTo>
                  <a:cubicBezTo>
                    <a:pt x="1029352" y="39363"/>
                    <a:pt x="1031608" y="41566"/>
                    <a:pt x="1028329" y="46166"/>
                  </a:cubicBezTo>
                  <a:lnTo>
                    <a:pt x="885204" y="46138"/>
                  </a:lnTo>
                  <a:cubicBezTo>
                    <a:pt x="888455" y="34726"/>
                    <a:pt x="888167" y="32320"/>
                    <a:pt x="888249" y="20382"/>
                  </a:cubicBezTo>
                  <a:cubicBezTo>
                    <a:pt x="882954" y="22582"/>
                    <a:pt x="892127" y="18090"/>
                    <a:pt x="886244" y="21826"/>
                  </a:cubicBezTo>
                  <a:cubicBezTo>
                    <a:pt x="885020" y="22604"/>
                    <a:pt x="886334" y="22248"/>
                    <a:pt x="884448" y="22641"/>
                  </a:cubicBezTo>
                  <a:cubicBezTo>
                    <a:pt x="878587" y="23850"/>
                    <a:pt x="866769" y="21355"/>
                    <a:pt x="861343" y="18789"/>
                  </a:cubicBezTo>
                  <a:cubicBezTo>
                    <a:pt x="859089" y="17719"/>
                    <a:pt x="856922" y="15736"/>
                    <a:pt x="854611" y="15710"/>
                  </a:cubicBezTo>
                  <a:cubicBezTo>
                    <a:pt x="849334" y="23263"/>
                    <a:pt x="840604" y="29253"/>
                    <a:pt x="831694" y="31846"/>
                  </a:cubicBezTo>
                  <a:cubicBezTo>
                    <a:pt x="826409" y="33382"/>
                    <a:pt x="821009" y="34377"/>
                    <a:pt x="815951" y="35819"/>
                  </a:cubicBezTo>
                  <a:cubicBezTo>
                    <a:pt x="808326" y="37997"/>
                    <a:pt x="809085" y="40554"/>
                    <a:pt x="806036" y="45846"/>
                  </a:cubicBezTo>
                  <a:cubicBezTo>
                    <a:pt x="801950" y="46829"/>
                    <a:pt x="641599" y="46688"/>
                    <a:pt x="638237" y="45807"/>
                  </a:cubicBezTo>
                  <a:cubicBezTo>
                    <a:pt x="633261" y="42459"/>
                    <a:pt x="643060" y="38937"/>
                    <a:pt x="616313" y="32868"/>
                  </a:cubicBezTo>
                  <a:cubicBezTo>
                    <a:pt x="607454" y="30859"/>
                    <a:pt x="604418" y="22093"/>
                    <a:pt x="599199" y="15441"/>
                  </a:cubicBezTo>
                  <a:cubicBezTo>
                    <a:pt x="594849" y="15620"/>
                    <a:pt x="591253" y="16063"/>
                    <a:pt x="587037" y="14515"/>
                  </a:cubicBezTo>
                  <a:cubicBezTo>
                    <a:pt x="583275" y="13133"/>
                    <a:pt x="581472" y="10793"/>
                    <a:pt x="578898" y="9756"/>
                  </a:cubicBezTo>
                  <a:cubicBezTo>
                    <a:pt x="577116" y="16733"/>
                    <a:pt x="573602" y="19446"/>
                    <a:pt x="570643" y="25564"/>
                  </a:cubicBezTo>
                  <a:cubicBezTo>
                    <a:pt x="566330" y="34473"/>
                    <a:pt x="568137" y="37083"/>
                    <a:pt x="567183" y="46156"/>
                  </a:cubicBezTo>
                  <a:lnTo>
                    <a:pt x="521431" y="45979"/>
                  </a:lnTo>
                  <a:cubicBezTo>
                    <a:pt x="516877" y="34930"/>
                    <a:pt x="510847" y="35715"/>
                    <a:pt x="499849" y="32854"/>
                  </a:cubicBezTo>
                  <a:cubicBezTo>
                    <a:pt x="490277" y="30362"/>
                    <a:pt x="488264" y="22709"/>
                    <a:pt x="482597" y="15508"/>
                  </a:cubicBezTo>
                  <a:cubicBezTo>
                    <a:pt x="478501" y="15598"/>
                    <a:pt x="474426" y="15944"/>
                    <a:pt x="470488" y="14566"/>
                  </a:cubicBezTo>
                  <a:cubicBezTo>
                    <a:pt x="466697" y="13237"/>
                    <a:pt x="465439" y="10922"/>
                    <a:pt x="462237" y="9688"/>
                  </a:cubicBezTo>
                  <a:cubicBezTo>
                    <a:pt x="461387" y="15462"/>
                    <a:pt x="456862" y="20322"/>
                    <a:pt x="454108" y="25513"/>
                  </a:cubicBezTo>
                  <a:cubicBezTo>
                    <a:pt x="449877" y="33490"/>
                    <a:pt x="450875" y="37483"/>
                    <a:pt x="450601" y="46205"/>
                  </a:cubicBezTo>
                  <a:lnTo>
                    <a:pt x="3956" y="46264"/>
                  </a:lnTo>
                  <a:cubicBezTo>
                    <a:pt x="1584" y="46900"/>
                    <a:pt x="0" y="48413"/>
                    <a:pt x="1403" y="51052"/>
                  </a:cubicBezTo>
                  <a:cubicBezTo>
                    <a:pt x="2753" y="53589"/>
                    <a:pt x="21247" y="52985"/>
                    <a:pt x="24308" y="52971"/>
                  </a:cubicBezTo>
                  <a:lnTo>
                    <a:pt x="124513" y="52894"/>
                  </a:lnTo>
                  <a:cubicBezTo>
                    <a:pt x="256932" y="53489"/>
                    <a:pt x="390413" y="52906"/>
                    <a:pt x="522929" y="52894"/>
                  </a:cubicBezTo>
                  <a:lnTo>
                    <a:pt x="2051211" y="52894"/>
                  </a:lnTo>
                  <a:cubicBezTo>
                    <a:pt x="2061199" y="52898"/>
                    <a:pt x="2111677" y="53956"/>
                    <a:pt x="2117189" y="52019"/>
                  </a:cubicBezTo>
                  <a:lnTo>
                    <a:pt x="2117534" y="47275"/>
                  </a:lnTo>
                  <a:lnTo>
                    <a:pt x="2115076" y="46299"/>
                  </a:lnTo>
                  <a:lnTo>
                    <a:pt x="1858669" y="46213"/>
                  </a:lnTo>
                  <a:cubicBezTo>
                    <a:pt x="1860163" y="37256"/>
                    <a:pt x="1859958" y="33221"/>
                    <a:pt x="1859073" y="24228"/>
                  </a:cubicBezTo>
                  <a:cubicBezTo>
                    <a:pt x="1858571" y="19166"/>
                    <a:pt x="1857488" y="8248"/>
                    <a:pt x="1856318" y="3831"/>
                  </a:cubicBezTo>
                  <a:cubicBezTo>
                    <a:pt x="1855196" y="2775"/>
                    <a:pt x="1855674" y="0"/>
                    <a:pt x="1854709" y="9586"/>
                  </a:cubicBezTo>
                  <a:cubicBezTo>
                    <a:pt x="1850253" y="9831"/>
                    <a:pt x="1847826" y="12247"/>
                    <a:pt x="1842843" y="12639"/>
                  </a:cubicBezTo>
                  <a:cubicBezTo>
                    <a:pt x="1835780" y="13194"/>
                    <a:pt x="1831532" y="11613"/>
                    <a:pt x="1829942" y="12690"/>
                  </a:cubicBezTo>
                </a:path>
              </a:pathLst>
            </a:custGeom>
            <a:solidFill>
              <a:srgbClr val="26345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6" name="object 1515"/>
            <p:cNvSpPr/>
            <p:nvPr/>
          </p:nvSpPr>
          <p:spPr>
            <a:xfrm>
              <a:off x="4269160" y="1935990"/>
              <a:ext cx="171425" cy="390213"/>
            </a:xfrm>
            <a:custGeom>
              <a:avLst/>
              <a:gdLst/>
              <a:ahLst/>
              <a:cxnLst/>
              <a:rect l="l" t="t" r="r" b="b"/>
              <a:pathLst>
                <a:path w="171425" h="390213">
                  <a:moveTo>
                    <a:pt x="5656" y="6109"/>
                  </a:moveTo>
                  <a:cubicBezTo>
                    <a:pt x="4166" y="24782"/>
                    <a:pt x="3158" y="43495"/>
                    <a:pt x="2279" y="62211"/>
                  </a:cubicBezTo>
                  <a:cubicBezTo>
                    <a:pt x="1559" y="77497"/>
                    <a:pt x="0" y="105602"/>
                    <a:pt x="2143" y="119905"/>
                  </a:cubicBezTo>
                  <a:cubicBezTo>
                    <a:pt x="4944" y="138578"/>
                    <a:pt x="31504" y="180562"/>
                    <a:pt x="41843" y="198695"/>
                  </a:cubicBezTo>
                  <a:cubicBezTo>
                    <a:pt x="48723" y="210766"/>
                    <a:pt x="57057" y="223438"/>
                    <a:pt x="64574" y="235217"/>
                  </a:cubicBezTo>
                  <a:cubicBezTo>
                    <a:pt x="68019" y="240617"/>
                    <a:pt x="73009" y="247738"/>
                    <a:pt x="75784" y="253282"/>
                  </a:cubicBezTo>
                  <a:cubicBezTo>
                    <a:pt x="78186" y="258073"/>
                    <a:pt x="80313" y="271815"/>
                    <a:pt x="81386" y="277653"/>
                  </a:cubicBezTo>
                  <a:cubicBezTo>
                    <a:pt x="87614" y="311544"/>
                    <a:pt x="87707" y="355604"/>
                    <a:pt x="86920" y="390214"/>
                  </a:cubicBezTo>
                  <a:cubicBezTo>
                    <a:pt x="92100" y="387410"/>
                    <a:pt x="110870" y="364899"/>
                    <a:pt x="115301" y="359111"/>
                  </a:cubicBezTo>
                  <a:cubicBezTo>
                    <a:pt x="134180" y="334447"/>
                    <a:pt x="146967" y="313290"/>
                    <a:pt x="159059" y="284411"/>
                  </a:cubicBezTo>
                  <a:cubicBezTo>
                    <a:pt x="165226" y="269680"/>
                    <a:pt x="170792" y="252136"/>
                    <a:pt x="171425" y="236387"/>
                  </a:cubicBezTo>
                  <a:cubicBezTo>
                    <a:pt x="165021" y="236610"/>
                    <a:pt x="162303" y="242021"/>
                    <a:pt x="156024" y="242438"/>
                  </a:cubicBezTo>
                  <a:cubicBezTo>
                    <a:pt x="151856" y="233824"/>
                    <a:pt x="151218" y="227524"/>
                    <a:pt x="151035" y="218668"/>
                  </a:cubicBezTo>
                  <a:cubicBezTo>
                    <a:pt x="150906" y="212562"/>
                    <a:pt x="151236" y="214708"/>
                    <a:pt x="152907" y="210401"/>
                  </a:cubicBezTo>
                  <a:cubicBezTo>
                    <a:pt x="146334" y="211233"/>
                    <a:pt x="142963" y="208184"/>
                    <a:pt x="137294" y="205384"/>
                  </a:cubicBezTo>
                  <a:cubicBezTo>
                    <a:pt x="133391" y="203454"/>
                    <a:pt x="126486" y="200574"/>
                    <a:pt x="123186" y="198392"/>
                  </a:cubicBezTo>
                  <a:cubicBezTo>
                    <a:pt x="118055" y="194998"/>
                    <a:pt x="106838" y="181793"/>
                    <a:pt x="102824" y="176533"/>
                  </a:cubicBezTo>
                  <a:cubicBezTo>
                    <a:pt x="86829" y="155570"/>
                    <a:pt x="63962" y="124599"/>
                    <a:pt x="51456" y="101246"/>
                  </a:cubicBezTo>
                  <a:cubicBezTo>
                    <a:pt x="43596" y="86576"/>
                    <a:pt x="36742" y="52365"/>
                    <a:pt x="33088" y="35179"/>
                  </a:cubicBezTo>
                  <a:cubicBezTo>
                    <a:pt x="30949" y="25125"/>
                    <a:pt x="26986" y="9669"/>
                    <a:pt x="26006" y="0"/>
                  </a:cubicBezTo>
                  <a:cubicBezTo>
                    <a:pt x="23563" y="1206"/>
                    <a:pt x="7967" y="6131"/>
                    <a:pt x="5656" y="6109"/>
                  </a:cubicBezTo>
                </a:path>
              </a:pathLst>
            </a:custGeom>
            <a:solidFill>
              <a:srgbClr val="AFC3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7" name="object 1516"/>
            <p:cNvSpPr/>
            <p:nvPr/>
          </p:nvSpPr>
          <p:spPr>
            <a:xfrm>
              <a:off x="3948667" y="2519568"/>
              <a:ext cx="145299" cy="382543"/>
            </a:xfrm>
            <a:custGeom>
              <a:avLst/>
              <a:gdLst/>
              <a:ahLst/>
              <a:cxnLst/>
              <a:rect l="l" t="t" r="r" b="b"/>
              <a:pathLst>
                <a:path w="145299" h="382543">
                  <a:moveTo>
                    <a:pt x="102499" y="5559"/>
                  </a:moveTo>
                  <a:cubicBezTo>
                    <a:pt x="99281" y="21257"/>
                    <a:pt x="99572" y="59951"/>
                    <a:pt x="91876" y="71121"/>
                  </a:cubicBezTo>
                  <a:cubicBezTo>
                    <a:pt x="84914" y="81231"/>
                    <a:pt x="76798" y="83437"/>
                    <a:pt x="64534" y="81763"/>
                  </a:cubicBezTo>
                  <a:cubicBezTo>
                    <a:pt x="53820" y="80301"/>
                    <a:pt x="43654" y="77389"/>
                    <a:pt x="33224" y="75085"/>
                  </a:cubicBezTo>
                  <a:cubicBezTo>
                    <a:pt x="32295" y="94780"/>
                    <a:pt x="32799" y="142178"/>
                    <a:pt x="30444" y="156873"/>
                  </a:cubicBezTo>
                  <a:cubicBezTo>
                    <a:pt x="28076" y="171652"/>
                    <a:pt x="28372" y="175795"/>
                    <a:pt x="20034" y="188614"/>
                  </a:cubicBezTo>
                  <a:cubicBezTo>
                    <a:pt x="2379" y="215748"/>
                    <a:pt x="252" y="266126"/>
                    <a:pt x="65" y="297086"/>
                  </a:cubicBezTo>
                  <a:cubicBezTo>
                    <a:pt x="0" y="307609"/>
                    <a:pt x="1181" y="370951"/>
                    <a:pt x="5928" y="376092"/>
                  </a:cubicBezTo>
                  <a:cubicBezTo>
                    <a:pt x="9476" y="378961"/>
                    <a:pt x="7278" y="380542"/>
                    <a:pt x="14659" y="381715"/>
                  </a:cubicBezTo>
                  <a:cubicBezTo>
                    <a:pt x="19862" y="382543"/>
                    <a:pt x="22075" y="382288"/>
                    <a:pt x="27057" y="381128"/>
                  </a:cubicBezTo>
                  <a:cubicBezTo>
                    <a:pt x="30337" y="379659"/>
                    <a:pt x="30870" y="371847"/>
                    <a:pt x="31489" y="368370"/>
                  </a:cubicBezTo>
                  <a:cubicBezTo>
                    <a:pt x="38178" y="330829"/>
                    <a:pt x="47451" y="304437"/>
                    <a:pt x="56371" y="268606"/>
                  </a:cubicBezTo>
                  <a:cubicBezTo>
                    <a:pt x="58043" y="261907"/>
                    <a:pt x="86244" y="167753"/>
                    <a:pt x="89859" y="159840"/>
                  </a:cubicBezTo>
                  <a:lnTo>
                    <a:pt x="91285" y="160909"/>
                  </a:lnTo>
                  <a:cubicBezTo>
                    <a:pt x="92300" y="148900"/>
                    <a:pt x="92541" y="151726"/>
                    <a:pt x="96736" y="139277"/>
                  </a:cubicBezTo>
                  <a:lnTo>
                    <a:pt x="116841" y="79067"/>
                  </a:lnTo>
                  <a:cubicBezTo>
                    <a:pt x="120776" y="67831"/>
                    <a:pt x="141819" y="5188"/>
                    <a:pt x="145299" y="0"/>
                  </a:cubicBezTo>
                  <a:cubicBezTo>
                    <a:pt x="138495" y="1199"/>
                    <a:pt x="132231" y="3114"/>
                    <a:pt x="125006" y="4011"/>
                  </a:cubicBezTo>
                  <a:cubicBezTo>
                    <a:pt x="118011" y="4878"/>
                    <a:pt x="108335" y="4507"/>
                    <a:pt x="102499" y="5559"/>
                  </a:cubicBezTo>
                </a:path>
              </a:pathLst>
            </a:custGeom>
            <a:solidFill>
              <a:srgbClr val="FB974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8" name="object 1517"/>
            <p:cNvSpPr/>
            <p:nvPr/>
          </p:nvSpPr>
          <p:spPr>
            <a:xfrm>
              <a:off x="4067722" y="2159982"/>
              <a:ext cx="118940" cy="426801"/>
            </a:xfrm>
            <a:custGeom>
              <a:avLst/>
              <a:gdLst/>
              <a:ahLst/>
              <a:cxnLst/>
              <a:rect l="l" t="t" r="r" b="b"/>
              <a:pathLst>
                <a:path w="118940" h="426801">
                  <a:moveTo>
                    <a:pt x="103651" y="2462"/>
                  </a:moveTo>
                  <a:cubicBezTo>
                    <a:pt x="99771" y="24944"/>
                    <a:pt x="95757" y="55160"/>
                    <a:pt x="91569" y="76256"/>
                  </a:cubicBezTo>
                  <a:cubicBezTo>
                    <a:pt x="90454" y="81882"/>
                    <a:pt x="83467" y="89024"/>
                    <a:pt x="79611" y="93474"/>
                  </a:cubicBezTo>
                  <a:cubicBezTo>
                    <a:pt x="69488" y="105159"/>
                    <a:pt x="48061" y="126954"/>
                    <a:pt x="35402" y="135062"/>
                  </a:cubicBezTo>
                  <a:cubicBezTo>
                    <a:pt x="30891" y="137952"/>
                    <a:pt x="29999" y="138135"/>
                    <a:pt x="24618" y="138647"/>
                  </a:cubicBezTo>
                  <a:cubicBezTo>
                    <a:pt x="21863" y="138910"/>
                    <a:pt x="14879" y="141422"/>
                    <a:pt x="12993" y="140648"/>
                  </a:cubicBezTo>
                  <a:cubicBezTo>
                    <a:pt x="10992" y="143460"/>
                    <a:pt x="13212" y="142067"/>
                    <a:pt x="9933" y="141908"/>
                  </a:cubicBezTo>
                  <a:cubicBezTo>
                    <a:pt x="10213" y="138506"/>
                    <a:pt x="10419" y="135827"/>
                    <a:pt x="9544" y="132440"/>
                  </a:cubicBezTo>
                  <a:cubicBezTo>
                    <a:pt x="7586" y="134528"/>
                    <a:pt x="6599" y="141937"/>
                    <a:pt x="6203" y="144620"/>
                  </a:cubicBezTo>
                  <a:lnTo>
                    <a:pt x="0" y="148623"/>
                  </a:lnTo>
                  <a:cubicBezTo>
                    <a:pt x="577" y="156254"/>
                    <a:pt x="9811" y="166846"/>
                    <a:pt x="7906" y="170312"/>
                  </a:cubicBezTo>
                  <a:cubicBezTo>
                    <a:pt x="9605" y="175929"/>
                    <a:pt x="13839" y="183711"/>
                    <a:pt x="16247" y="189435"/>
                  </a:cubicBezTo>
                  <a:cubicBezTo>
                    <a:pt x="28793" y="219247"/>
                    <a:pt x="28761" y="220910"/>
                    <a:pt x="30705" y="256014"/>
                  </a:cubicBezTo>
                  <a:cubicBezTo>
                    <a:pt x="31627" y="272689"/>
                    <a:pt x="33639" y="289682"/>
                    <a:pt x="34745" y="306432"/>
                  </a:cubicBezTo>
                  <a:cubicBezTo>
                    <a:pt x="35820" y="322743"/>
                    <a:pt x="38196" y="339940"/>
                    <a:pt x="38729" y="356130"/>
                  </a:cubicBezTo>
                  <a:lnTo>
                    <a:pt x="43053" y="411116"/>
                  </a:lnTo>
                  <a:cubicBezTo>
                    <a:pt x="43402" y="414980"/>
                    <a:pt x="42517" y="422478"/>
                    <a:pt x="46530" y="424152"/>
                  </a:cubicBezTo>
                  <a:cubicBezTo>
                    <a:pt x="52884" y="426801"/>
                    <a:pt x="67922" y="421179"/>
                    <a:pt x="74064" y="418259"/>
                  </a:cubicBezTo>
                  <a:cubicBezTo>
                    <a:pt x="81617" y="414674"/>
                    <a:pt x="79305" y="413237"/>
                    <a:pt x="78365" y="405820"/>
                  </a:cubicBezTo>
                  <a:cubicBezTo>
                    <a:pt x="75762" y="385254"/>
                    <a:pt x="74600" y="363852"/>
                    <a:pt x="72321" y="343145"/>
                  </a:cubicBezTo>
                  <a:cubicBezTo>
                    <a:pt x="70028" y="322268"/>
                    <a:pt x="68584" y="301219"/>
                    <a:pt x="66280" y="280346"/>
                  </a:cubicBezTo>
                  <a:cubicBezTo>
                    <a:pt x="63937" y="259106"/>
                    <a:pt x="63174" y="237341"/>
                    <a:pt x="60761" y="216220"/>
                  </a:cubicBezTo>
                  <a:cubicBezTo>
                    <a:pt x="59599" y="206016"/>
                    <a:pt x="54905" y="198799"/>
                    <a:pt x="61759" y="189324"/>
                  </a:cubicBezTo>
                  <a:cubicBezTo>
                    <a:pt x="72457" y="174532"/>
                    <a:pt x="113491" y="118605"/>
                    <a:pt x="116154" y="106060"/>
                  </a:cubicBezTo>
                  <a:cubicBezTo>
                    <a:pt x="118941" y="92962"/>
                    <a:pt x="118030" y="18170"/>
                    <a:pt x="117606" y="3636"/>
                  </a:cubicBezTo>
                  <a:cubicBezTo>
                    <a:pt x="113383" y="1371"/>
                    <a:pt x="108113" y="0"/>
                    <a:pt x="103651" y="2462"/>
                  </a:cubicBezTo>
                </a:path>
              </a:pathLst>
            </a:custGeom>
            <a:solidFill>
              <a:srgbClr val="29458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9" name="object 1518"/>
            <p:cNvSpPr/>
            <p:nvPr/>
          </p:nvSpPr>
          <p:spPr>
            <a:xfrm>
              <a:off x="5176814" y="2645726"/>
              <a:ext cx="81360" cy="269064"/>
            </a:xfrm>
            <a:custGeom>
              <a:avLst/>
              <a:gdLst/>
              <a:ahLst/>
              <a:cxnLst/>
              <a:rect l="l" t="t" r="r" b="b"/>
              <a:pathLst>
                <a:path w="81360" h="269064">
                  <a:moveTo>
                    <a:pt x="23422" y="264010"/>
                  </a:moveTo>
                  <a:lnTo>
                    <a:pt x="24621" y="261519"/>
                  </a:lnTo>
                  <a:cubicBezTo>
                    <a:pt x="27040" y="264662"/>
                    <a:pt x="32393" y="265555"/>
                    <a:pt x="36314" y="265867"/>
                  </a:cubicBezTo>
                  <a:cubicBezTo>
                    <a:pt x="40165" y="266169"/>
                    <a:pt x="48081" y="266818"/>
                    <a:pt x="51297" y="265003"/>
                  </a:cubicBezTo>
                  <a:cubicBezTo>
                    <a:pt x="51966" y="269065"/>
                    <a:pt x="51340" y="265914"/>
                    <a:pt x="52539" y="267635"/>
                  </a:cubicBezTo>
                  <a:lnTo>
                    <a:pt x="52661" y="265082"/>
                  </a:lnTo>
                  <a:cubicBezTo>
                    <a:pt x="57237" y="263498"/>
                    <a:pt x="58165" y="253909"/>
                    <a:pt x="59205" y="249596"/>
                  </a:cubicBezTo>
                  <a:cubicBezTo>
                    <a:pt x="64152" y="229097"/>
                    <a:pt x="67058" y="217472"/>
                    <a:pt x="71312" y="195646"/>
                  </a:cubicBezTo>
                  <a:cubicBezTo>
                    <a:pt x="76227" y="170428"/>
                    <a:pt x="79938" y="142805"/>
                    <a:pt x="81361" y="117126"/>
                  </a:cubicBezTo>
                  <a:cubicBezTo>
                    <a:pt x="79445" y="120402"/>
                    <a:pt x="79887" y="120107"/>
                    <a:pt x="80201" y="123523"/>
                  </a:cubicBezTo>
                  <a:cubicBezTo>
                    <a:pt x="80615" y="128067"/>
                    <a:pt x="79455" y="126029"/>
                    <a:pt x="79218" y="129971"/>
                  </a:cubicBezTo>
                  <a:cubicBezTo>
                    <a:pt x="78470" y="126533"/>
                    <a:pt x="78635" y="122653"/>
                    <a:pt x="76698" y="119653"/>
                  </a:cubicBezTo>
                  <a:cubicBezTo>
                    <a:pt x="74880" y="116835"/>
                    <a:pt x="73227" y="115175"/>
                    <a:pt x="71471" y="111996"/>
                  </a:cubicBezTo>
                  <a:cubicBezTo>
                    <a:pt x="69012" y="107546"/>
                    <a:pt x="64685" y="100639"/>
                    <a:pt x="61744" y="96499"/>
                  </a:cubicBezTo>
                  <a:cubicBezTo>
                    <a:pt x="54914" y="86882"/>
                    <a:pt x="48795" y="75632"/>
                    <a:pt x="42210" y="65654"/>
                  </a:cubicBezTo>
                  <a:cubicBezTo>
                    <a:pt x="35425" y="55372"/>
                    <a:pt x="29120" y="44788"/>
                    <a:pt x="22266" y="34521"/>
                  </a:cubicBezTo>
                  <a:cubicBezTo>
                    <a:pt x="16226" y="25470"/>
                    <a:pt x="8183" y="12884"/>
                    <a:pt x="2732" y="3507"/>
                  </a:cubicBezTo>
                  <a:lnTo>
                    <a:pt x="1480" y="7884"/>
                  </a:lnTo>
                  <a:cubicBezTo>
                    <a:pt x="1808" y="4572"/>
                    <a:pt x="925" y="3136"/>
                    <a:pt x="0" y="0"/>
                  </a:cubicBezTo>
                  <a:cubicBezTo>
                    <a:pt x="3636" y="44280"/>
                    <a:pt x="6599" y="88744"/>
                    <a:pt x="10973" y="132920"/>
                  </a:cubicBezTo>
                  <a:cubicBezTo>
                    <a:pt x="13133" y="154761"/>
                    <a:pt x="14415" y="177044"/>
                    <a:pt x="16322" y="198972"/>
                  </a:cubicBezTo>
                  <a:lnTo>
                    <a:pt x="21208" y="256896"/>
                  </a:lnTo>
                  <a:cubicBezTo>
                    <a:pt x="21687" y="261579"/>
                    <a:pt x="22874" y="259856"/>
                    <a:pt x="23422" y="264010"/>
                  </a:cubicBezTo>
                </a:path>
              </a:pathLst>
            </a:custGeom>
            <a:solidFill>
              <a:srgbClr val="29458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0" name="object 1519"/>
            <p:cNvSpPr/>
            <p:nvPr/>
          </p:nvSpPr>
          <p:spPr>
            <a:xfrm>
              <a:off x="3974849" y="2679408"/>
              <a:ext cx="96991" cy="261418"/>
            </a:xfrm>
            <a:custGeom>
              <a:avLst/>
              <a:gdLst/>
              <a:ahLst/>
              <a:cxnLst/>
              <a:rect l="l" t="t" r="r" b="b"/>
              <a:pathLst>
                <a:path w="96991" h="261418">
                  <a:moveTo>
                    <a:pt x="875" y="221288"/>
                  </a:moveTo>
                  <a:cubicBezTo>
                    <a:pt x="0" y="225154"/>
                    <a:pt x="224" y="226915"/>
                    <a:pt x="691" y="230770"/>
                  </a:cubicBezTo>
                  <a:cubicBezTo>
                    <a:pt x="6358" y="237971"/>
                    <a:pt x="8371" y="245624"/>
                    <a:pt x="17943" y="248116"/>
                  </a:cubicBezTo>
                  <a:cubicBezTo>
                    <a:pt x="28941" y="250977"/>
                    <a:pt x="34971" y="250192"/>
                    <a:pt x="39525" y="261241"/>
                  </a:cubicBezTo>
                  <a:lnTo>
                    <a:pt x="85277" y="261418"/>
                  </a:lnTo>
                  <a:cubicBezTo>
                    <a:pt x="86231" y="252345"/>
                    <a:pt x="84424" y="249735"/>
                    <a:pt x="88737" y="240826"/>
                  </a:cubicBezTo>
                  <a:cubicBezTo>
                    <a:pt x="91696" y="234708"/>
                    <a:pt x="95210" y="231995"/>
                    <a:pt x="96992" y="225018"/>
                  </a:cubicBezTo>
                  <a:lnTo>
                    <a:pt x="96970" y="221918"/>
                  </a:lnTo>
                  <a:cubicBezTo>
                    <a:pt x="92604" y="220600"/>
                    <a:pt x="90173" y="206413"/>
                    <a:pt x="88741" y="201880"/>
                  </a:cubicBezTo>
                  <a:cubicBezTo>
                    <a:pt x="78892" y="170708"/>
                    <a:pt x="66903" y="117753"/>
                    <a:pt x="63058" y="86026"/>
                  </a:cubicBezTo>
                  <a:cubicBezTo>
                    <a:pt x="61975" y="77090"/>
                    <a:pt x="58263" y="38848"/>
                    <a:pt x="62399" y="33102"/>
                  </a:cubicBezTo>
                  <a:cubicBezTo>
                    <a:pt x="61585" y="27706"/>
                    <a:pt x="64214" y="23313"/>
                    <a:pt x="64656" y="18093"/>
                  </a:cubicBezTo>
                  <a:cubicBezTo>
                    <a:pt x="65078" y="13111"/>
                    <a:pt x="64358" y="5127"/>
                    <a:pt x="65103" y="1069"/>
                  </a:cubicBezTo>
                  <a:lnTo>
                    <a:pt x="63677" y="0"/>
                  </a:lnTo>
                  <a:cubicBezTo>
                    <a:pt x="60062" y="7913"/>
                    <a:pt x="31861" y="102067"/>
                    <a:pt x="30189" y="108766"/>
                  </a:cubicBezTo>
                  <a:cubicBezTo>
                    <a:pt x="21269" y="144597"/>
                    <a:pt x="11996" y="170989"/>
                    <a:pt x="5307" y="208530"/>
                  </a:cubicBezTo>
                  <a:cubicBezTo>
                    <a:pt x="4688" y="212007"/>
                    <a:pt x="4155" y="219819"/>
                    <a:pt x="875" y="221288"/>
                  </a:cubicBezTo>
                </a:path>
              </a:pathLst>
            </a:custGeom>
            <a:solidFill>
              <a:srgbClr val="EBF3F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1" name="object 1520"/>
            <p:cNvSpPr/>
            <p:nvPr/>
          </p:nvSpPr>
          <p:spPr>
            <a:xfrm>
              <a:off x="4033112" y="2593271"/>
              <a:ext cx="74623" cy="309311"/>
            </a:xfrm>
            <a:custGeom>
              <a:avLst/>
              <a:gdLst/>
              <a:ahLst/>
              <a:cxnLst/>
              <a:rect l="l" t="t" r="r" b="b"/>
              <a:pathLst>
                <a:path w="74623" h="309311">
                  <a:moveTo>
                    <a:pt x="4136" y="119239"/>
                  </a:moveTo>
                  <a:cubicBezTo>
                    <a:pt x="0" y="124985"/>
                    <a:pt x="3712" y="163227"/>
                    <a:pt x="4795" y="172163"/>
                  </a:cubicBezTo>
                  <a:cubicBezTo>
                    <a:pt x="8640" y="203890"/>
                    <a:pt x="20629" y="256845"/>
                    <a:pt x="30478" y="288017"/>
                  </a:cubicBezTo>
                  <a:cubicBezTo>
                    <a:pt x="31910" y="292550"/>
                    <a:pt x="34341" y="306737"/>
                    <a:pt x="38707" y="308055"/>
                  </a:cubicBezTo>
                  <a:cubicBezTo>
                    <a:pt x="42401" y="308570"/>
                    <a:pt x="52941" y="309311"/>
                    <a:pt x="56027" y="307594"/>
                  </a:cubicBezTo>
                  <a:cubicBezTo>
                    <a:pt x="59738" y="305524"/>
                    <a:pt x="58198" y="294912"/>
                    <a:pt x="58176" y="290807"/>
                  </a:cubicBezTo>
                  <a:cubicBezTo>
                    <a:pt x="58151" y="284400"/>
                    <a:pt x="57034" y="257389"/>
                    <a:pt x="59177" y="253746"/>
                  </a:cubicBezTo>
                  <a:cubicBezTo>
                    <a:pt x="57193" y="224449"/>
                    <a:pt x="67446" y="68857"/>
                    <a:pt x="71788" y="32050"/>
                  </a:cubicBezTo>
                  <a:cubicBezTo>
                    <a:pt x="72940" y="22280"/>
                    <a:pt x="74359" y="9727"/>
                    <a:pt x="74624" y="0"/>
                  </a:cubicBezTo>
                  <a:cubicBezTo>
                    <a:pt x="72367" y="2854"/>
                    <a:pt x="72987" y="6761"/>
                    <a:pt x="72724" y="11556"/>
                  </a:cubicBezTo>
                  <a:cubicBezTo>
                    <a:pt x="71975" y="25247"/>
                    <a:pt x="71186" y="29285"/>
                    <a:pt x="63637" y="39330"/>
                  </a:cubicBezTo>
                  <a:cubicBezTo>
                    <a:pt x="51724" y="55191"/>
                    <a:pt x="12686" y="118202"/>
                    <a:pt x="3931" y="126569"/>
                  </a:cubicBezTo>
                  <a:close/>
                </a:path>
              </a:pathLst>
            </a:custGeom>
            <a:solidFill>
              <a:srgbClr val="FB974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2" name="object 1521"/>
            <p:cNvSpPr/>
            <p:nvPr/>
          </p:nvSpPr>
          <p:spPr>
            <a:xfrm>
              <a:off x="5229353" y="2710976"/>
              <a:ext cx="93531" cy="229971"/>
            </a:xfrm>
            <a:custGeom>
              <a:avLst/>
              <a:gdLst/>
              <a:ahLst/>
              <a:cxnLst/>
              <a:rect l="l" t="t" r="r" b="b"/>
              <a:pathLst>
                <a:path w="93531" h="229971">
                  <a:moveTo>
                    <a:pt x="28822" y="51876"/>
                  </a:moveTo>
                  <a:cubicBezTo>
                    <a:pt x="27399" y="77555"/>
                    <a:pt x="23688" y="105178"/>
                    <a:pt x="18773" y="130396"/>
                  </a:cubicBezTo>
                  <a:cubicBezTo>
                    <a:pt x="14519" y="152222"/>
                    <a:pt x="11613" y="163847"/>
                    <a:pt x="6666" y="184346"/>
                  </a:cubicBezTo>
                  <a:cubicBezTo>
                    <a:pt x="5626" y="188659"/>
                    <a:pt x="4698" y="198248"/>
                    <a:pt x="122" y="199832"/>
                  </a:cubicBezTo>
                  <a:lnTo>
                    <a:pt x="0" y="202385"/>
                  </a:lnTo>
                  <a:cubicBezTo>
                    <a:pt x="1807" y="211442"/>
                    <a:pt x="1662" y="220875"/>
                    <a:pt x="395" y="229972"/>
                  </a:cubicBezTo>
                  <a:lnTo>
                    <a:pt x="38929" y="229821"/>
                  </a:lnTo>
                  <a:cubicBezTo>
                    <a:pt x="46782" y="217596"/>
                    <a:pt x="50404" y="223412"/>
                    <a:pt x="69595" y="216595"/>
                  </a:cubicBezTo>
                  <a:cubicBezTo>
                    <a:pt x="75024" y="214668"/>
                    <a:pt x="79423" y="212653"/>
                    <a:pt x="84019" y="209286"/>
                  </a:cubicBezTo>
                  <a:cubicBezTo>
                    <a:pt x="89737" y="205100"/>
                    <a:pt x="90410" y="202255"/>
                    <a:pt x="93532" y="196384"/>
                  </a:cubicBezTo>
                  <a:cubicBezTo>
                    <a:pt x="88297" y="195063"/>
                    <a:pt x="88913" y="191192"/>
                    <a:pt x="87451" y="185876"/>
                  </a:cubicBezTo>
                  <a:cubicBezTo>
                    <a:pt x="86274" y="181595"/>
                    <a:pt x="85218" y="177276"/>
                    <a:pt x="84009" y="173012"/>
                  </a:cubicBezTo>
                  <a:cubicBezTo>
                    <a:pt x="81655" y="164718"/>
                    <a:pt x="79200" y="156294"/>
                    <a:pt x="76982" y="147978"/>
                  </a:cubicBezTo>
                  <a:cubicBezTo>
                    <a:pt x="72525" y="131256"/>
                    <a:pt x="67629" y="114639"/>
                    <a:pt x="62967" y="97984"/>
                  </a:cubicBezTo>
                  <a:cubicBezTo>
                    <a:pt x="59350" y="85057"/>
                    <a:pt x="37500" y="4662"/>
                    <a:pt x="31867" y="0"/>
                  </a:cubicBezTo>
                  <a:cubicBezTo>
                    <a:pt x="32601" y="8622"/>
                    <a:pt x="30874" y="17392"/>
                    <a:pt x="30682" y="26068"/>
                  </a:cubicBezTo>
                  <a:cubicBezTo>
                    <a:pt x="30535" y="32789"/>
                    <a:pt x="29764" y="45410"/>
                    <a:pt x="28822" y="51876"/>
                  </a:cubicBezTo>
                </a:path>
              </a:pathLst>
            </a:custGeom>
            <a:solidFill>
              <a:srgbClr val="EBF3F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3" name="object 1522"/>
            <p:cNvSpPr/>
            <p:nvPr/>
          </p:nvSpPr>
          <p:spPr>
            <a:xfrm>
              <a:off x="4483829" y="2276201"/>
              <a:ext cx="71262" cy="211018"/>
            </a:xfrm>
            <a:custGeom>
              <a:avLst/>
              <a:gdLst/>
              <a:ahLst/>
              <a:cxnLst/>
              <a:rect l="l" t="t" r="r" b="b"/>
              <a:pathLst>
                <a:path w="71262" h="211018">
                  <a:moveTo>
                    <a:pt x="16667" y="209829"/>
                  </a:moveTo>
                  <a:cubicBezTo>
                    <a:pt x="19130" y="211018"/>
                    <a:pt x="36672" y="210445"/>
                    <a:pt x="40398" y="209819"/>
                  </a:cubicBezTo>
                  <a:cubicBezTo>
                    <a:pt x="43909" y="209232"/>
                    <a:pt x="47988" y="208634"/>
                    <a:pt x="51401" y="207792"/>
                  </a:cubicBezTo>
                  <a:cubicBezTo>
                    <a:pt x="54752" y="206968"/>
                    <a:pt x="58039" y="204923"/>
                    <a:pt x="61372" y="204800"/>
                  </a:cubicBezTo>
                  <a:cubicBezTo>
                    <a:pt x="61951" y="200743"/>
                    <a:pt x="70030" y="200159"/>
                    <a:pt x="70858" y="190371"/>
                  </a:cubicBezTo>
                  <a:cubicBezTo>
                    <a:pt x="71262" y="185576"/>
                    <a:pt x="68000" y="175190"/>
                    <a:pt x="66668" y="170089"/>
                  </a:cubicBezTo>
                  <a:cubicBezTo>
                    <a:pt x="56541" y="131245"/>
                    <a:pt x="50435" y="79660"/>
                    <a:pt x="50753" y="39874"/>
                  </a:cubicBezTo>
                  <a:cubicBezTo>
                    <a:pt x="49085" y="35147"/>
                    <a:pt x="49434" y="25236"/>
                    <a:pt x="49864" y="20073"/>
                  </a:cubicBezTo>
                  <a:cubicBezTo>
                    <a:pt x="51022" y="6108"/>
                    <a:pt x="24426" y="0"/>
                    <a:pt x="14324" y="15458"/>
                  </a:cubicBezTo>
                  <a:cubicBezTo>
                    <a:pt x="5680" y="28688"/>
                    <a:pt x="1746" y="64108"/>
                    <a:pt x="1424" y="80060"/>
                  </a:cubicBezTo>
                  <a:cubicBezTo>
                    <a:pt x="712" y="115222"/>
                    <a:pt x="0" y="151851"/>
                    <a:pt x="11815" y="185346"/>
                  </a:cubicBezTo>
                  <a:cubicBezTo>
                    <a:pt x="15778" y="196585"/>
                    <a:pt x="21553" y="200416"/>
                    <a:pt x="26787" y="209379"/>
                  </a:cubicBezTo>
                  <a:close/>
                </a:path>
              </a:pathLst>
            </a:custGeom>
            <a:solidFill>
              <a:srgbClr val="9CB0F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4" name="object 1523"/>
            <p:cNvSpPr/>
            <p:nvPr/>
          </p:nvSpPr>
          <p:spPr>
            <a:xfrm>
              <a:off x="3985646" y="1681852"/>
              <a:ext cx="137829" cy="262529"/>
            </a:xfrm>
            <a:custGeom>
              <a:avLst/>
              <a:gdLst/>
              <a:ahLst/>
              <a:cxnLst/>
              <a:rect l="l" t="t" r="r" b="b"/>
              <a:pathLst>
                <a:path w="137829" h="262529">
                  <a:moveTo>
                    <a:pt x="60768" y="123854"/>
                  </a:moveTo>
                  <a:cubicBezTo>
                    <a:pt x="59335" y="123242"/>
                    <a:pt x="53349" y="114177"/>
                    <a:pt x="51789" y="112089"/>
                  </a:cubicBezTo>
                  <a:cubicBezTo>
                    <a:pt x="44503" y="102333"/>
                    <a:pt x="30294" y="89625"/>
                    <a:pt x="25228" y="77371"/>
                  </a:cubicBezTo>
                  <a:cubicBezTo>
                    <a:pt x="8629" y="37227"/>
                    <a:pt x="51926" y="1507"/>
                    <a:pt x="73829" y="29440"/>
                  </a:cubicBezTo>
                  <a:cubicBezTo>
                    <a:pt x="87994" y="47508"/>
                    <a:pt x="79859" y="76427"/>
                    <a:pt x="73732" y="96094"/>
                  </a:cubicBezTo>
                  <a:cubicBezTo>
                    <a:pt x="72447" y="100227"/>
                    <a:pt x="63046" y="121625"/>
                    <a:pt x="60768" y="123854"/>
                  </a:cubicBezTo>
                  <a:close/>
                  <a:moveTo>
                    <a:pt x="49040" y="129498"/>
                  </a:moveTo>
                  <a:cubicBezTo>
                    <a:pt x="51999" y="131684"/>
                    <a:pt x="55234" y="140014"/>
                    <a:pt x="55289" y="143848"/>
                  </a:cubicBezTo>
                  <a:cubicBezTo>
                    <a:pt x="55368" y="149532"/>
                    <a:pt x="53892" y="156351"/>
                    <a:pt x="53978" y="162938"/>
                  </a:cubicBezTo>
                  <a:cubicBezTo>
                    <a:pt x="54267" y="184862"/>
                    <a:pt x="61545" y="206517"/>
                    <a:pt x="74625" y="224099"/>
                  </a:cubicBezTo>
                  <a:cubicBezTo>
                    <a:pt x="77076" y="227401"/>
                    <a:pt x="81889" y="232440"/>
                    <a:pt x="83318" y="235853"/>
                  </a:cubicBezTo>
                  <a:cubicBezTo>
                    <a:pt x="86707" y="243914"/>
                    <a:pt x="83747" y="247471"/>
                    <a:pt x="83679" y="254307"/>
                  </a:cubicBezTo>
                  <a:cubicBezTo>
                    <a:pt x="83873" y="257047"/>
                    <a:pt x="85745" y="257111"/>
                    <a:pt x="88236" y="258814"/>
                  </a:cubicBezTo>
                  <a:cubicBezTo>
                    <a:pt x="91628" y="261132"/>
                    <a:pt x="91624" y="262529"/>
                    <a:pt x="95670" y="261014"/>
                  </a:cubicBezTo>
                  <a:cubicBezTo>
                    <a:pt x="97444" y="260528"/>
                    <a:pt x="102063" y="254088"/>
                    <a:pt x="109375" y="252914"/>
                  </a:cubicBezTo>
                  <a:cubicBezTo>
                    <a:pt x="116542" y="251762"/>
                    <a:pt x="122144" y="256142"/>
                    <a:pt x="129075" y="255293"/>
                  </a:cubicBezTo>
                  <a:cubicBezTo>
                    <a:pt x="132207" y="254602"/>
                    <a:pt x="131688" y="255469"/>
                    <a:pt x="134399" y="255330"/>
                  </a:cubicBezTo>
                  <a:cubicBezTo>
                    <a:pt x="136533" y="255218"/>
                    <a:pt x="136606" y="254735"/>
                    <a:pt x="137829" y="253835"/>
                  </a:cubicBezTo>
                  <a:cubicBezTo>
                    <a:pt x="134781" y="249325"/>
                    <a:pt x="109706" y="242157"/>
                    <a:pt x="95857" y="217865"/>
                  </a:cubicBezTo>
                  <a:cubicBezTo>
                    <a:pt x="84701" y="198291"/>
                    <a:pt x="83563" y="174772"/>
                    <a:pt x="87790" y="153054"/>
                  </a:cubicBezTo>
                  <a:cubicBezTo>
                    <a:pt x="91966" y="131605"/>
                    <a:pt x="98708" y="115009"/>
                    <a:pt x="107662" y="95357"/>
                  </a:cubicBezTo>
                  <a:cubicBezTo>
                    <a:pt x="112522" y="84692"/>
                    <a:pt x="129154" y="53758"/>
                    <a:pt x="136850" y="46307"/>
                  </a:cubicBezTo>
                  <a:cubicBezTo>
                    <a:pt x="134903" y="44096"/>
                    <a:pt x="109023" y="28555"/>
                    <a:pt x="106282" y="27864"/>
                  </a:cubicBezTo>
                  <a:cubicBezTo>
                    <a:pt x="105026" y="31302"/>
                    <a:pt x="94918" y="53895"/>
                    <a:pt x="93366" y="54103"/>
                  </a:cubicBezTo>
                  <a:cubicBezTo>
                    <a:pt x="91282" y="45752"/>
                    <a:pt x="93445" y="38566"/>
                    <a:pt x="85680" y="25764"/>
                  </a:cubicBezTo>
                  <a:cubicBezTo>
                    <a:pt x="71161" y="1839"/>
                    <a:pt x="37253" y="0"/>
                    <a:pt x="17514" y="31049"/>
                  </a:cubicBezTo>
                  <a:cubicBezTo>
                    <a:pt x="0" y="58608"/>
                    <a:pt x="13460" y="87645"/>
                    <a:pt x="33293" y="108794"/>
                  </a:cubicBezTo>
                  <a:cubicBezTo>
                    <a:pt x="36850" y="112589"/>
                    <a:pt x="48351" y="125059"/>
                    <a:pt x="49040" y="129498"/>
                  </a:cubicBezTo>
                </a:path>
              </a:pathLst>
            </a:custGeom>
            <a:solidFill>
              <a:srgbClr val="EE7D2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5" name="object 1524"/>
            <p:cNvSpPr/>
            <p:nvPr/>
          </p:nvSpPr>
          <p:spPr>
            <a:xfrm>
              <a:off x="5167649" y="2530023"/>
              <a:ext cx="94305" cy="245674"/>
            </a:xfrm>
            <a:custGeom>
              <a:avLst/>
              <a:gdLst/>
              <a:ahLst/>
              <a:cxnLst/>
              <a:rect l="l" t="t" r="r" b="b"/>
              <a:pathLst>
                <a:path w="94305" h="245674">
                  <a:moveTo>
                    <a:pt x="0" y="1162"/>
                  </a:moveTo>
                  <a:lnTo>
                    <a:pt x="9165" y="115703"/>
                  </a:lnTo>
                  <a:cubicBezTo>
                    <a:pt x="10090" y="118839"/>
                    <a:pt x="10973" y="120275"/>
                    <a:pt x="10645" y="123587"/>
                  </a:cubicBezTo>
                  <a:lnTo>
                    <a:pt x="11897" y="119210"/>
                  </a:lnTo>
                  <a:cubicBezTo>
                    <a:pt x="17348" y="128587"/>
                    <a:pt x="25391" y="141173"/>
                    <a:pt x="31431" y="150224"/>
                  </a:cubicBezTo>
                  <a:cubicBezTo>
                    <a:pt x="38285" y="160491"/>
                    <a:pt x="44590" y="171075"/>
                    <a:pt x="51375" y="181357"/>
                  </a:cubicBezTo>
                  <a:cubicBezTo>
                    <a:pt x="57960" y="191335"/>
                    <a:pt x="64079" y="202585"/>
                    <a:pt x="70909" y="212202"/>
                  </a:cubicBezTo>
                  <a:cubicBezTo>
                    <a:pt x="73850" y="216342"/>
                    <a:pt x="78177" y="223249"/>
                    <a:pt x="80636" y="227699"/>
                  </a:cubicBezTo>
                  <a:cubicBezTo>
                    <a:pt x="82392" y="230878"/>
                    <a:pt x="84045" y="232538"/>
                    <a:pt x="85863" y="235356"/>
                  </a:cubicBezTo>
                  <a:cubicBezTo>
                    <a:pt x="87800" y="238356"/>
                    <a:pt x="87635" y="242236"/>
                    <a:pt x="88383" y="245674"/>
                  </a:cubicBezTo>
                  <a:cubicBezTo>
                    <a:pt x="88620" y="241732"/>
                    <a:pt x="89780" y="243770"/>
                    <a:pt x="89366" y="239226"/>
                  </a:cubicBezTo>
                  <a:cubicBezTo>
                    <a:pt x="89052" y="235810"/>
                    <a:pt x="88610" y="236105"/>
                    <a:pt x="90526" y="232829"/>
                  </a:cubicBezTo>
                  <a:cubicBezTo>
                    <a:pt x="91468" y="226363"/>
                    <a:pt x="92239" y="213742"/>
                    <a:pt x="92386" y="207021"/>
                  </a:cubicBezTo>
                  <a:cubicBezTo>
                    <a:pt x="92578" y="198345"/>
                    <a:pt x="94305" y="189575"/>
                    <a:pt x="93571" y="180953"/>
                  </a:cubicBezTo>
                  <a:cubicBezTo>
                    <a:pt x="84492" y="151830"/>
                    <a:pt x="73026" y="123069"/>
                    <a:pt x="61685" y="94723"/>
                  </a:cubicBezTo>
                  <a:cubicBezTo>
                    <a:pt x="58190" y="85989"/>
                    <a:pt x="31564" y="15872"/>
                    <a:pt x="28109" y="9882"/>
                  </a:cubicBezTo>
                  <a:lnTo>
                    <a:pt x="31183" y="9640"/>
                  </a:lnTo>
                  <a:lnTo>
                    <a:pt x="29855" y="8226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23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6" name="object 1525"/>
            <p:cNvSpPr/>
            <p:nvPr/>
          </p:nvSpPr>
          <p:spPr>
            <a:xfrm>
              <a:off x="4279075" y="2172143"/>
              <a:ext cx="173717" cy="242351"/>
            </a:xfrm>
            <a:custGeom>
              <a:avLst/>
              <a:gdLst/>
              <a:ahLst/>
              <a:cxnLst/>
              <a:rect l="l" t="t" r="r" b="b"/>
              <a:pathLst>
                <a:path w="173717" h="242351">
                  <a:moveTo>
                    <a:pt x="77005" y="154061"/>
                  </a:moveTo>
                  <a:cubicBezTo>
                    <a:pt x="73296" y="161564"/>
                    <a:pt x="32760" y="192354"/>
                    <a:pt x="20357" y="200023"/>
                  </a:cubicBezTo>
                  <a:cubicBezTo>
                    <a:pt x="14980" y="203349"/>
                    <a:pt x="12326" y="204037"/>
                    <a:pt x="10108" y="210236"/>
                  </a:cubicBezTo>
                  <a:cubicBezTo>
                    <a:pt x="8384" y="215049"/>
                    <a:pt x="179" y="237703"/>
                    <a:pt x="0" y="241019"/>
                  </a:cubicBezTo>
                  <a:cubicBezTo>
                    <a:pt x="5792" y="241865"/>
                    <a:pt x="45093" y="242352"/>
                    <a:pt x="48305" y="240221"/>
                  </a:cubicBezTo>
                  <a:cubicBezTo>
                    <a:pt x="57035" y="234436"/>
                    <a:pt x="65661" y="221695"/>
                    <a:pt x="73918" y="215524"/>
                  </a:cubicBezTo>
                  <a:cubicBezTo>
                    <a:pt x="77886" y="209657"/>
                    <a:pt x="86688" y="201078"/>
                    <a:pt x="91688" y="195070"/>
                  </a:cubicBezTo>
                  <a:cubicBezTo>
                    <a:pt x="110343" y="172663"/>
                    <a:pt x="123592" y="152513"/>
                    <a:pt x="137988" y="126975"/>
                  </a:cubicBezTo>
                  <a:cubicBezTo>
                    <a:pt x="147981" y="109242"/>
                    <a:pt x="153928" y="92494"/>
                    <a:pt x="161031" y="73680"/>
                  </a:cubicBezTo>
                  <a:cubicBezTo>
                    <a:pt x="170421" y="48809"/>
                    <a:pt x="172138" y="14209"/>
                    <a:pt x="173717" y="9234"/>
                  </a:cubicBezTo>
                  <a:cubicBezTo>
                    <a:pt x="171082" y="9518"/>
                    <a:pt x="164149" y="8964"/>
                    <a:pt x="162285" y="7891"/>
                  </a:cubicBezTo>
                  <a:lnTo>
                    <a:pt x="162223" y="0"/>
                  </a:lnTo>
                  <a:lnTo>
                    <a:pt x="161510" y="234"/>
                  </a:lnTo>
                  <a:cubicBezTo>
                    <a:pt x="160877" y="15983"/>
                    <a:pt x="155311" y="33527"/>
                    <a:pt x="149144" y="48258"/>
                  </a:cubicBezTo>
                  <a:cubicBezTo>
                    <a:pt x="137052" y="77137"/>
                    <a:pt x="124265" y="98294"/>
                    <a:pt x="105386" y="122958"/>
                  </a:cubicBezTo>
                  <a:cubicBezTo>
                    <a:pt x="100955" y="128746"/>
                    <a:pt x="82185" y="151257"/>
                    <a:pt x="77005" y="154061"/>
                  </a:cubicBezTo>
                </a:path>
              </a:pathLst>
            </a:custGeom>
            <a:solidFill>
              <a:srgbClr val="EE7D2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7" name="object 1526"/>
            <p:cNvSpPr/>
            <p:nvPr/>
          </p:nvSpPr>
          <p:spPr>
            <a:xfrm>
              <a:off x="4031942" y="2311301"/>
              <a:ext cx="74508" cy="213826"/>
            </a:xfrm>
            <a:custGeom>
              <a:avLst/>
              <a:gdLst/>
              <a:ahLst/>
              <a:cxnLst/>
              <a:rect l="l" t="t" r="r" b="b"/>
              <a:pathLst>
                <a:path w="74508" h="213826">
                  <a:moveTo>
                    <a:pt x="0" y="5659"/>
                  </a:moveTo>
                  <a:cubicBezTo>
                    <a:pt x="8942" y="23519"/>
                    <a:pt x="23443" y="51220"/>
                    <a:pt x="29473" y="70318"/>
                  </a:cubicBezTo>
                  <a:cubicBezTo>
                    <a:pt x="32289" y="79243"/>
                    <a:pt x="28875" y="117251"/>
                    <a:pt x="27460" y="128030"/>
                  </a:cubicBezTo>
                  <a:cubicBezTo>
                    <a:pt x="26222" y="137458"/>
                    <a:pt x="26065" y="147265"/>
                    <a:pt x="24721" y="156643"/>
                  </a:cubicBezTo>
                  <a:lnTo>
                    <a:pt x="19224" y="213826"/>
                  </a:lnTo>
                  <a:cubicBezTo>
                    <a:pt x="25060" y="212774"/>
                    <a:pt x="34736" y="213145"/>
                    <a:pt x="41731" y="212278"/>
                  </a:cubicBezTo>
                  <a:cubicBezTo>
                    <a:pt x="48956" y="211381"/>
                    <a:pt x="55220" y="209466"/>
                    <a:pt x="62024" y="208267"/>
                  </a:cubicBezTo>
                  <a:cubicBezTo>
                    <a:pt x="64646" y="207172"/>
                    <a:pt x="71838" y="204883"/>
                    <a:pt x="74509" y="204811"/>
                  </a:cubicBezTo>
                  <a:cubicBezTo>
                    <a:pt x="73976" y="188621"/>
                    <a:pt x="71600" y="171424"/>
                    <a:pt x="70525" y="155113"/>
                  </a:cubicBezTo>
                  <a:cubicBezTo>
                    <a:pt x="69419" y="138363"/>
                    <a:pt x="67407" y="121370"/>
                    <a:pt x="66485" y="104695"/>
                  </a:cubicBezTo>
                  <a:cubicBezTo>
                    <a:pt x="64541" y="69591"/>
                    <a:pt x="64573" y="67928"/>
                    <a:pt x="52027" y="38116"/>
                  </a:cubicBezTo>
                  <a:cubicBezTo>
                    <a:pt x="49619" y="32392"/>
                    <a:pt x="45385" y="24610"/>
                    <a:pt x="43686" y="18993"/>
                  </a:cubicBezTo>
                  <a:lnTo>
                    <a:pt x="34916" y="0"/>
                  </a:lnTo>
                  <a:cubicBezTo>
                    <a:pt x="31730" y="2351"/>
                    <a:pt x="32994" y="7639"/>
                    <a:pt x="19362" y="8312"/>
                  </a:cubicBezTo>
                  <a:cubicBezTo>
                    <a:pt x="15775" y="8489"/>
                    <a:pt x="12200" y="7967"/>
                    <a:pt x="8709" y="7258"/>
                  </a:cubicBezTo>
                  <a:cubicBezTo>
                    <a:pt x="3403" y="6185"/>
                    <a:pt x="1865" y="4496"/>
                    <a:pt x="0" y="5659"/>
                  </a:cubicBezTo>
                </a:path>
              </a:pathLst>
            </a:custGeom>
            <a:solidFill>
              <a:srgbClr val="FEFEF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8" name="object 1527"/>
            <p:cNvSpPr/>
            <p:nvPr/>
          </p:nvSpPr>
          <p:spPr>
            <a:xfrm>
              <a:off x="4847328" y="2383401"/>
              <a:ext cx="86831" cy="182786"/>
            </a:xfrm>
            <a:custGeom>
              <a:avLst/>
              <a:gdLst/>
              <a:ahLst/>
              <a:cxnLst/>
              <a:rect l="l" t="t" r="r" b="b"/>
              <a:pathLst>
                <a:path w="86831" h="182786">
                  <a:moveTo>
                    <a:pt x="41674" y="182786"/>
                  </a:moveTo>
                  <a:cubicBezTo>
                    <a:pt x="49957" y="181858"/>
                    <a:pt x="57765" y="179334"/>
                    <a:pt x="65689" y="177347"/>
                  </a:cubicBezTo>
                  <a:cubicBezTo>
                    <a:pt x="69063" y="176501"/>
                    <a:pt x="73861" y="175055"/>
                    <a:pt x="77069" y="173801"/>
                  </a:cubicBezTo>
                  <a:cubicBezTo>
                    <a:pt x="81806" y="171951"/>
                    <a:pt x="83711" y="168132"/>
                    <a:pt x="85979" y="167220"/>
                  </a:cubicBezTo>
                  <a:cubicBezTo>
                    <a:pt x="84549" y="165312"/>
                    <a:pt x="86831" y="161288"/>
                    <a:pt x="84992" y="156331"/>
                  </a:cubicBezTo>
                  <a:cubicBezTo>
                    <a:pt x="81101" y="145841"/>
                    <a:pt x="60195" y="112118"/>
                    <a:pt x="51631" y="91621"/>
                  </a:cubicBezTo>
                  <a:cubicBezTo>
                    <a:pt x="48358" y="83783"/>
                    <a:pt x="44435" y="79133"/>
                    <a:pt x="44622" y="70248"/>
                  </a:cubicBezTo>
                  <a:cubicBezTo>
                    <a:pt x="44810" y="61467"/>
                    <a:pt x="46854" y="54332"/>
                    <a:pt x="48707" y="45930"/>
                  </a:cubicBezTo>
                  <a:cubicBezTo>
                    <a:pt x="50724" y="36807"/>
                    <a:pt x="61661" y="4050"/>
                    <a:pt x="61697" y="3205"/>
                  </a:cubicBezTo>
                  <a:cubicBezTo>
                    <a:pt x="61974" y="275"/>
                    <a:pt x="62448" y="2208"/>
                    <a:pt x="61495" y="0"/>
                  </a:cubicBezTo>
                  <a:cubicBezTo>
                    <a:pt x="58176" y="479"/>
                    <a:pt x="55757" y="5677"/>
                    <a:pt x="53514" y="8569"/>
                  </a:cubicBezTo>
                  <a:cubicBezTo>
                    <a:pt x="44665" y="19974"/>
                    <a:pt x="40680" y="24239"/>
                    <a:pt x="32450" y="37869"/>
                  </a:cubicBezTo>
                  <a:cubicBezTo>
                    <a:pt x="13634" y="69031"/>
                    <a:pt x="0" y="105297"/>
                    <a:pt x="15347" y="141563"/>
                  </a:cubicBezTo>
                  <a:cubicBezTo>
                    <a:pt x="22935" y="159510"/>
                    <a:pt x="31241" y="167681"/>
                    <a:pt x="41674" y="182786"/>
                  </a:cubicBezTo>
                </a:path>
              </a:pathLst>
            </a:custGeom>
            <a:solidFill>
              <a:srgbClr val="EE7D2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9" name="object 1528"/>
            <p:cNvSpPr/>
            <p:nvPr/>
          </p:nvSpPr>
          <p:spPr>
            <a:xfrm>
              <a:off x="3965698" y="2202430"/>
              <a:ext cx="116082" cy="111815"/>
            </a:xfrm>
            <a:custGeom>
              <a:avLst/>
              <a:gdLst/>
              <a:ahLst/>
              <a:cxnLst/>
              <a:rect l="l" t="t" r="r" b="b"/>
              <a:pathLst>
                <a:path w="116082" h="111815">
                  <a:moveTo>
                    <a:pt x="3068" y="100015"/>
                  </a:moveTo>
                  <a:cubicBezTo>
                    <a:pt x="1858" y="101077"/>
                    <a:pt x="4198" y="100914"/>
                    <a:pt x="0" y="101434"/>
                  </a:cubicBezTo>
                  <a:cubicBezTo>
                    <a:pt x="3752" y="102639"/>
                    <a:pt x="2657" y="100957"/>
                    <a:pt x="7597" y="103104"/>
                  </a:cubicBezTo>
                  <a:cubicBezTo>
                    <a:pt x="9760" y="104040"/>
                    <a:pt x="12126" y="105007"/>
                    <a:pt x="14386" y="105853"/>
                  </a:cubicBezTo>
                  <a:cubicBezTo>
                    <a:pt x="30367" y="111816"/>
                    <a:pt x="31046" y="108400"/>
                    <a:pt x="38092" y="107664"/>
                  </a:cubicBezTo>
                  <a:cubicBezTo>
                    <a:pt x="41069" y="107356"/>
                    <a:pt x="45111" y="107507"/>
                    <a:pt x="48154" y="107621"/>
                  </a:cubicBezTo>
                  <a:cubicBezTo>
                    <a:pt x="53313" y="107819"/>
                    <a:pt x="60549" y="107859"/>
                    <a:pt x="64523" y="110959"/>
                  </a:cubicBezTo>
                  <a:cubicBezTo>
                    <a:pt x="64077" y="99169"/>
                    <a:pt x="65516" y="98585"/>
                    <a:pt x="62972" y="83854"/>
                  </a:cubicBezTo>
                  <a:cubicBezTo>
                    <a:pt x="61945" y="77903"/>
                    <a:pt x="55955" y="69440"/>
                    <a:pt x="57449" y="62344"/>
                  </a:cubicBezTo>
                  <a:cubicBezTo>
                    <a:pt x="68030" y="58449"/>
                    <a:pt x="72940" y="58110"/>
                    <a:pt x="79845" y="48639"/>
                  </a:cubicBezTo>
                  <a:cubicBezTo>
                    <a:pt x="86026" y="40161"/>
                    <a:pt x="87315" y="32856"/>
                    <a:pt x="91023" y="23734"/>
                  </a:cubicBezTo>
                  <a:cubicBezTo>
                    <a:pt x="95699" y="24587"/>
                    <a:pt x="101492" y="31957"/>
                    <a:pt x="103428" y="36539"/>
                  </a:cubicBezTo>
                  <a:cubicBezTo>
                    <a:pt x="106441" y="43672"/>
                    <a:pt x="107605" y="51407"/>
                    <a:pt x="112436" y="52667"/>
                  </a:cubicBezTo>
                  <a:cubicBezTo>
                    <a:pt x="113897" y="35878"/>
                    <a:pt x="116083" y="26049"/>
                    <a:pt x="100858" y="16632"/>
                  </a:cubicBezTo>
                  <a:cubicBezTo>
                    <a:pt x="93975" y="12376"/>
                    <a:pt x="93849" y="3762"/>
                    <a:pt x="82602" y="1576"/>
                  </a:cubicBezTo>
                  <a:cubicBezTo>
                    <a:pt x="80353" y="1141"/>
                    <a:pt x="68681" y="374"/>
                    <a:pt x="66971" y="936"/>
                  </a:cubicBezTo>
                  <a:cubicBezTo>
                    <a:pt x="64257" y="1829"/>
                    <a:pt x="64433" y="3293"/>
                    <a:pt x="61064" y="3352"/>
                  </a:cubicBezTo>
                  <a:cubicBezTo>
                    <a:pt x="56347" y="3438"/>
                    <a:pt x="50774" y="0"/>
                    <a:pt x="39316" y="6054"/>
                  </a:cubicBezTo>
                  <a:cubicBezTo>
                    <a:pt x="24225" y="14029"/>
                    <a:pt x="21082" y="39865"/>
                    <a:pt x="21147" y="55090"/>
                  </a:cubicBezTo>
                  <a:cubicBezTo>
                    <a:pt x="21183" y="64105"/>
                    <a:pt x="25312" y="76424"/>
                    <a:pt x="20520" y="84016"/>
                  </a:cubicBezTo>
                  <a:cubicBezTo>
                    <a:pt x="15311" y="92274"/>
                    <a:pt x="7305" y="94647"/>
                    <a:pt x="3068" y="100015"/>
                  </a:cubicBezTo>
                </a:path>
              </a:pathLst>
            </a:custGeom>
            <a:solidFill>
              <a:srgbClr val="16356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0" name="object 1529"/>
            <p:cNvSpPr/>
            <p:nvPr/>
          </p:nvSpPr>
          <p:spPr>
            <a:xfrm>
              <a:off x="4036434" y="2516112"/>
              <a:ext cx="74340" cy="203727"/>
            </a:xfrm>
            <a:custGeom>
              <a:avLst/>
              <a:gdLst/>
              <a:ahLst/>
              <a:cxnLst/>
              <a:rect l="l" t="t" r="r" b="b"/>
              <a:pathLst>
                <a:path w="74340" h="203727">
                  <a:moveTo>
                    <a:pt x="57532" y="3456"/>
                  </a:moveTo>
                  <a:cubicBezTo>
                    <a:pt x="54052" y="8644"/>
                    <a:pt x="33009" y="71287"/>
                    <a:pt x="29074" y="82523"/>
                  </a:cubicBezTo>
                  <a:lnTo>
                    <a:pt x="8969" y="142733"/>
                  </a:lnTo>
                  <a:cubicBezTo>
                    <a:pt x="4774" y="155182"/>
                    <a:pt x="4533" y="152356"/>
                    <a:pt x="3518" y="164365"/>
                  </a:cubicBezTo>
                  <a:cubicBezTo>
                    <a:pt x="2773" y="168423"/>
                    <a:pt x="3493" y="176407"/>
                    <a:pt x="3071" y="181389"/>
                  </a:cubicBezTo>
                  <a:cubicBezTo>
                    <a:pt x="2629" y="186609"/>
                    <a:pt x="0" y="191002"/>
                    <a:pt x="814" y="196398"/>
                  </a:cubicBezTo>
                  <a:lnTo>
                    <a:pt x="609" y="203728"/>
                  </a:lnTo>
                  <a:cubicBezTo>
                    <a:pt x="9364" y="195361"/>
                    <a:pt x="48402" y="132350"/>
                    <a:pt x="60315" y="116489"/>
                  </a:cubicBezTo>
                  <a:cubicBezTo>
                    <a:pt x="67864" y="106444"/>
                    <a:pt x="68653" y="102406"/>
                    <a:pt x="69402" y="88715"/>
                  </a:cubicBezTo>
                  <a:cubicBezTo>
                    <a:pt x="69665" y="83920"/>
                    <a:pt x="69045" y="80013"/>
                    <a:pt x="71302" y="77159"/>
                  </a:cubicBezTo>
                  <a:cubicBezTo>
                    <a:pt x="71821" y="72702"/>
                    <a:pt x="72457" y="57416"/>
                    <a:pt x="74341" y="54986"/>
                  </a:cubicBezTo>
                  <a:lnTo>
                    <a:pt x="70017" y="0"/>
                  </a:lnTo>
                  <a:cubicBezTo>
                    <a:pt x="67346" y="72"/>
                    <a:pt x="60154" y="2361"/>
                    <a:pt x="57532" y="3456"/>
                  </a:cubicBezTo>
                </a:path>
              </a:pathLst>
            </a:custGeom>
            <a:solidFill>
              <a:srgbClr val="EE7D2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1" name="object 1530"/>
            <p:cNvSpPr/>
            <p:nvPr/>
          </p:nvSpPr>
          <p:spPr>
            <a:xfrm>
              <a:off x="4429026" y="2049573"/>
              <a:ext cx="67416" cy="115103"/>
            </a:xfrm>
            <a:custGeom>
              <a:avLst/>
              <a:gdLst/>
              <a:ahLst/>
              <a:cxnLst/>
              <a:rect l="l" t="t" r="r" b="b"/>
              <a:pathLst>
                <a:path w="67416" h="115103">
                  <a:moveTo>
                    <a:pt x="19630" y="51683"/>
                  </a:moveTo>
                  <a:cubicBezTo>
                    <a:pt x="15268" y="54318"/>
                    <a:pt x="6073" y="50113"/>
                    <a:pt x="5551" y="45317"/>
                  </a:cubicBezTo>
                  <a:cubicBezTo>
                    <a:pt x="9108" y="43453"/>
                    <a:pt x="19292" y="48345"/>
                    <a:pt x="19630" y="51683"/>
                  </a:cubicBezTo>
                  <a:close/>
                  <a:moveTo>
                    <a:pt x="7837" y="69678"/>
                  </a:moveTo>
                  <a:cubicBezTo>
                    <a:pt x="11775" y="66914"/>
                    <a:pt x="11722" y="69427"/>
                    <a:pt x="21254" y="71892"/>
                  </a:cubicBezTo>
                  <a:cubicBezTo>
                    <a:pt x="24959" y="72850"/>
                    <a:pt x="29955" y="73934"/>
                    <a:pt x="33760" y="74305"/>
                  </a:cubicBezTo>
                  <a:cubicBezTo>
                    <a:pt x="38271" y="74747"/>
                    <a:pt x="43596" y="74837"/>
                    <a:pt x="48019" y="73952"/>
                  </a:cubicBezTo>
                  <a:cubicBezTo>
                    <a:pt x="53420" y="72869"/>
                    <a:pt x="54338" y="70830"/>
                    <a:pt x="58309" y="69588"/>
                  </a:cubicBezTo>
                  <a:cubicBezTo>
                    <a:pt x="48690" y="83985"/>
                    <a:pt x="13262" y="81750"/>
                    <a:pt x="6966" y="77857"/>
                  </a:cubicBezTo>
                  <a:lnTo>
                    <a:pt x="7160" y="74290"/>
                  </a:lnTo>
                  <a:cubicBezTo>
                    <a:pt x="5900" y="76183"/>
                    <a:pt x="4715" y="85714"/>
                    <a:pt x="4878" y="88565"/>
                  </a:cubicBezTo>
                  <a:cubicBezTo>
                    <a:pt x="6491" y="98068"/>
                    <a:pt x="14378" y="115104"/>
                    <a:pt x="25952" y="113955"/>
                  </a:cubicBezTo>
                  <a:cubicBezTo>
                    <a:pt x="37929" y="112767"/>
                    <a:pt x="49273" y="108231"/>
                    <a:pt x="56484" y="98511"/>
                  </a:cubicBezTo>
                  <a:cubicBezTo>
                    <a:pt x="56455" y="92737"/>
                    <a:pt x="56793" y="87621"/>
                    <a:pt x="57254" y="81937"/>
                  </a:cubicBezTo>
                  <a:cubicBezTo>
                    <a:pt x="57805" y="75129"/>
                    <a:pt x="57938" y="74013"/>
                    <a:pt x="60843" y="68250"/>
                  </a:cubicBezTo>
                  <a:cubicBezTo>
                    <a:pt x="60207" y="67314"/>
                    <a:pt x="60577" y="68623"/>
                    <a:pt x="60350" y="66857"/>
                  </a:cubicBezTo>
                  <a:cubicBezTo>
                    <a:pt x="60138" y="65207"/>
                    <a:pt x="60807" y="63882"/>
                    <a:pt x="61437" y="62065"/>
                  </a:cubicBezTo>
                  <a:cubicBezTo>
                    <a:pt x="64512" y="53198"/>
                    <a:pt x="67416" y="50714"/>
                    <a:pt x="61851" y="45551"/>
                  </a:cubicBezTo>
                  <a:cubicBezTo>
                    <a:pt x="54222" y="38467"/>
                    <a:pt x="48027" y="40569"/>
                    <a:pt x="50998" y="27133"/>
                  </a:cubicBezTo>
                  <a:cubicBezTo>
                    <a:pt x="55648" y="6096"/>
                    <a:pt x="23187" y="8918"/>
                    <a:pt x="16153" y="0"/>
                  </a:cubicBezTo>
                  <a:cubicBezTo>
                    <a:pt x="15044" y="4112"/>
                    <a:pt x="11070" y="11147"/>
                    <a:pt x="9302" y="16078"/>
                  </a:cubicBezTo>
                  <a:cubicBezTo>
                    <a:pt x="7409" y="21349"/>
                    <a:pt x="4705" y="28138"/>
                    <a:pt x="3571" y="33610"/>
                  </a:cubicBezTo>
                  <a:cubicBezTo>
                    <a:pt x="2099" y="40734"/>
                    <a:pt x="468" y="45741"/>
                    <a:pt x="310" y="53320"/>
                  </a:cubicBezTo>
                  <a:cubicBezTo>
                    <a:pt x="0" y="68329"/>
                    <a:pt x="7218" y="63007"/>
                    <a:pt x="7837" y="69678"/>
                  </a:cubicBezTo>
                </a:path>
              </a:pathLst>
            </a:custGeom>
            <a:solidFill>
              <a:srgbClr val="FEB17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2" name="object 1531"/>
            <p:cNvSpPr/>
            <p:nvPr/>
          </p:nvSpPr>
          <p:spPr>
            <a:xfrm>
              <a:off x="4823999" y="2219288"/>
              <a:ext cx="96912" cy="99853"/>
            </a:xfrm>
            <a:custGeom>
              <a:avLst/>
              <a:gdLst/>
              <a:ahLst/>
              <a:cxnLst/>
              <a:rect l="l" t="t" r="r" b="b"/>
              <a:pathLst>
                <a:path w="96912" h="99853">
                  <a:moveTo>
                    <a:pt x="6236" y="49173"/>
                  </a:moveTo>
                  <a:cubicBezTo>
                    <a:pt x="13562" y="45055"/>
                    <a:pt x="12172" y="27212"/>
                    <a:pt x="25521" y="21078"/>
                  </a:cubicBezTo>
                  <a:cubicBezTo>
                    <a:pt x="27231" y="23616"/>
                    <a:pt x="28984" y="30395"/>
                    <a:pt x="30554" y="33797"/>
                  </a:cubicBezTo>
                  <a:cubicBezTo>
                    <a:pt x="41945" y="58522"/>
                    <a:pt x="51837" y="53748"/>
                    <a:pt x="57698" y="57946"/>
                  </a:cubicBezTo>
                  <a:cubicBezTo>
                    <a:pt x="58234" y="69120"/>
                    <a:pt x="49890" y="76154"/>
                    <a:pt x="50800" y="94119"/>
                  </a:cubicBezTo>
                  <a:lnTo>
                    <a:pt x="56844" y="94328"/>
                  </a:lnTo>
                  <a:cubicBezTo>
                    <a:pt x="58407" y="96405"/>
                    <a:pt x="56568" y="96045"/>
                    <a:pt x="59833" y="97229"/>
                  </a:cubicBezTo>
                  <a:cubicBezTo>
                    <a:pt x="61150" y="97708"/>
                    <a:pt x="64401" y="98104"/>
                    <a:pt x="65898" y="98363"/>
                  </a:cubicBezTo>
                  <a:lnTo>
                    <a:pt x="74161" y="99367"/>
                  </a:lnTo>
                  <a:cubicBezTo>
                    <a:pt x="83899" y="99854"/>
                    <a:pt x="86144" y="98687"/>
                    <a:pt x="89882" y="84179"/>
                  </a:cubicBezTo>
                  <a:cubicBezTo>
                    <a:pt x="95631" y="61873"/>
                    <a:pt x="96913" y="25715"/>
                    <a:pt x="75852" y="11671"/>
                  </a:cubicBezTo>
                  <a:cubicBezTo>
                    <a:pt x="65607" y="4835"/>
                    <a:pt x="39752" y="0"/>
                    <a:pt x="25766" y="8522"/>
                  </a:cubicBezTo>
                  <a:cubicBezTo>
                    <a:pt x="9727" y="18296"/>
                    <a:pt x="0" y="25564"/>
                    <a:pt x="6236" y="49173"/>
                  </a:cubicBezTo>
                </a:path>
              </a:pathLst>
            </a:custGeom>
            <a:solidFill>
              <a:srgbClr val="16356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3" name="object 1532"/>
            <p:cNvSpPr/>
            <p:nvPr/>
          </p:nvSpPr>
          <p:spPr>
            <a:xfrm>
              <a:off x="4439977" y="2019884"/>
              <a:ext cx="90151" cy="98312"/>
            </a:xfrm>
            <a:custGeom>
              <a:avLst/>
              <a:gdLst/>
              <a:ahLst/>
              <a:cxnLst/>
              <a:rect l="l" t="t" r="r" b="b"/>
              <a:pathLst>
                <a:path w="90151" h="98312">
                  <a:moveTo>
                    <a:pt x="5202" y="29689"/>
                  </a:moveTo>
                  <a:cubicBezTo>
                    <a:pt x="12236" y="38607"/>
                    <a:pt x="44697" y="35785"/>
                    <a:pt x="40047" y="56822"/>
                  </a:cubicBezTo>
                  <a:cubicBezTo>
                    <a:pt x="37076" y="70258"/>
                    <a:pt x="43271" y="68156"/>
                    <a:pt x="50900" y="75240"/>
                  </a:cubicBezTo>
                  <a:cubicBezTo>
                    <a:pt x="56465" y="80403"/>
                    <a:pt x="53561" y="82887"/>
                    <a:pt x="50486" y="91754"/>
                  </a:cubicBezTo>
                  <a:cubicBezTo>
                    <a:pt x="49856" y="93571"/>
                    <a:pt x="49187" y="94896"/>
                    <a:pt x="49399" y="96546"/>
                  </a:cubicBezTo>
                  <a:cubicBezTo>
                    <a:pt x="49626" y="98312"/>
                    <a:pt x="49256" y="97003"/>
                    <a:pt x="49892" y="97939"/>
                  </a:cubicBezTo>
                  <a:cubicBezTo>
                    <a:pt x="54907" y="92592"/>
                    <a:pt x="61765" y="86095"/>
                    <a:pt x="67359" y="81425"/>
                  </a:cubicBezTo>
                  <a:cubicBezTo>
                    <a:pt x="74484" y="75475"/>
                    <a:pt x="80507" y="73083"/>
                    <a:pt x="83923" y="63849"/>
                  </a:cubicBezTo>
                  <a:cubicBezTo>
                    <a:pt x="90151" y="47001"/>
                    <a:pt x="87480" y="31187"/>
                    <a:pt x="76352" y="17748"/>
                  </a:cubicBezTo>
                  <a:cubicBezTo>
                    <a:pt x="73955" y="14850"/>
                    <a:pt x="73868" y="16981"/>
                    <a:pt x="72673" y="12391"/>
                  </a:cubicBezTo>
                  <a:cubicBezTo>
                    <a:pt x="68299" y="14710"/>
                    <a:pt x="62935" y="3226"/>
                    <a:pt x="45177" y="879"/>
                  </a:cubicBezTo>
                  <a:cubicBezTo>
                    <a:pt x="38527" y="0"/>
                    <a:pt x="32073" y="1819"/>
                    <a:pt x="25391" y="2035"/>
                  </a:cubicBezTo>
                  <a:cubicBezTo>
                    <a:pt x="18386" y="2257"/>
                    <a:pt x="10645" y="641"/>
                    <a:pt x="4892" y="911"/>
                  </a:cubicBezTo>
                  <a:cubicBezTo>
                    <a:pt x="2398" y="3795"/>
                    <a:pt x="1099" y="11732"/>
                    <a:pt x="706" y="15643"/>
                  </a:cubicBezTo>
                  <a:cubicBezTo>
                    <a:pt x="0" y="22619"/>
                    <a:pt x="1595" y="24549"/>
                    <a:pt x="5202" y="29689"/>
                  </a:cubicBezTo>
                </a:path>
              </a:pathLst>
            </a:custGeom>
            <a:solidFill>
              <a:srgbClr val="23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4" name="object 1533"/>
            <p:cNvSpPr/>
            <p:nvPr/>
          </p:nvSpPr>
          <p:spPr>
            <a:xfrm>
              <a:off x="4794144" y="2554592"/>
              <a:ext cx="86422" cy="143971"/>
            </a:xfrm>
            <a:custGeom>
              <a:avLst/>
              <a:gdLst/>
              <a:ahLst/>
              <a:cxnLst/>
              <a:rect l="l" t="t" r="r" b="b"/>
              <a:pathLst>
                <a:path w="86422" h="143971">
                  <a:moveTo>
                    <a:pt x="3039" y="49890"/>
                  </a:moveTo>
                  <a:cubicBezTo>
                    <a:pt x="6287" y="48388"/>
                    <a:pt x="4080" y="46491"/>
                    <a:pt x="4249" y="40655"/>
                  </a:cubicBezTo>
                  <a:cubicBezTo>
                    <a:pt x="8785" y="42339"/>
                    <a:pt x="78326" y="140537"/>
                    <a:pt x="84147" y="143971"/>
                  </a:cubicBezTo>
                  <a:cubicBezTo>
                    <a:pt x="86423" y="129835"/>
                    <a:pt x="82145" y="121780"/>
                    <a:pt x="77710" y="109599"/>
                  </a:cubicBezTo>
                  <a:cubicBezTo>
                    <a:pt x="74110" y="99721"/>
                    <a:pt x="70014" y="88715"/>
                    <a:pt x="67026" y="78717"/>
                  </a:cubicBezTo>
                  <a:cubicBezTo>
                    <a:pt x="65478" y="73534"/>
                    <a:pt x="63717" y="68433"/>
                    <a:pt x="61932" y="63390"/>
                  </a:cubicBezTo>
                  <a:cubicBezTo>
                    <a:pt x="60103" y="58227"/>
                    <a:pt x="58955" y="52466"/>
                    <a:pt x="56975" y="47225"/>
                  </a:cubicBezTo>
                  <a:cubicBezTo>
                    <a:pt x="54732" y="41285"/>
                    <a:pt x="47525" y="20647"/>
                    <a:pt x="46895" y="15402"/>
                  </a:cubicBezTo>
                  <a:lnTo>
                    <a:pt x="48299" y="13824"/>
                  </a:lnTo>
                  <a:cubicBezTo>
                    <a:pt x="39072" y="12578"/>
                    <a:pt x="31372" y="11607"/>
                    <a:pt x="22411" y="8877"/>
                  </a:cubicBezTo>
                  <a:cubicBezTo>
                    <a:pt x="18376" y="7647"/>
                    <a:pt x="14674" y="6548"/>
                    <a:pt x="10755" y="4904"/>
                  </a:cubicBezTo>
                  <a:cubicBezTo>
                    <a:pt x="7470" y="3521"/>
                    <a:pt x="3155" y="577"/>
                    <a:pt x="0" y="0"/>
                  </a:cubicBezTo>
                  <a:cubicBezTo>
                    <a:pt x="314" y="8493"/>
                    <a:pt x="390" y="16585"/>
                    <a:pt x="1178" y="25078"/>
                  </a:cubicBezTo>
                  <a:cubicBezTo>
                    <a:pt x="1854" y="32397"/>
                    <a:pt x="3032" y="42769"/>
                    <a:pt x="3039" y="49890"/>
                  </a:cubicBezTo>
                </a:path>
              </a:pathLst>
            </a:custGeom>
            <a:solidFill>
              <a:srgbClr val="23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5" name="object 1534"/>
            <p:cNvSpPr/>
            <p:nvPr/>
          </p:nvSpPr>
          <p:spPr>
            <a:xfrm>
              <a:off x="5192889" y="2163427"/>
              <a:ext cx="102538" cy="95476"/>
            </a:xfrm>
            <a:custGeom>
              <a:avLst/>
              <a:gdLst/>
              <a:ahLst/>
              <a:cxnLst/>
              <a:rect l="l" t="t" r="r" b="b"/>
              <a:pathLst>
                <a:path w="102538" h="95476">
                  <a:moveTo>
                    <a:pt x="16296" y="46994"/>
                  </a:moveTo>
                  <a:cubicBezTo>
                    <a:pt x="23518" y="47596"/>
                    <a:pt x="39167" y="43265"/>
                    <a:pt x="43923" y="45241"/>
                  </a:cubicBezTo>
                  <a:cubicBezTo>
                    <a:pt x="52627" y="48856"/>
                    <a:pt x="50133" y="63694"/>
                    <a:pt x="53622" y="67734"/>
                  </a:cubicBezTo>
                  <a:cubicBezTo>
                    <a:pt x="58521" y="69206"/>
                    <a:pt x="61300" y="66759"/>
                    <a:pt x="65356" y="67993"/>
                  </a:cubicBezTo>
                  <a:cubicBezTo>
                    <a:pt x="69979" y="77659"/>
                    <a:pt x="55522" y="85493"/>
                    <a:pt x="65454" y="95476"/>
                  </a:cubicBezTo>
                  <a:cubicBezTo>
                    <a:pt x="76870" y="95451"/>
                    <a:pt x="93855" y="73127"/>
                    <a:pt x="98481" y="63321"/>
                  </a:cubicBezTo>
                  <a:cubicBezTo>
                    <a:pt x="102387" y="55041"/>
                    <a:pt x="102538" y="44551"/>
                    <a:pt x="98528" y="36274"/>
                  </a:cubicBezTo>
                  <a:cubicBezTo>
                    <a:pt x="91609" y="21997"/>
                    <a:pt x="47343" y="0"/>
                    <a:pt x="32453" y="8169"/>
                  </a:cubicBezTo>
                  <a:cubicBezTo>
                    <a:pt x="25052" y="12233"/>
                    <a:pt x="22831" y="20164"/>
                    <a:pt x="18082" y="26514"/>
                  </a:cubicBezTo>
                  <a:cubicBezTo>
                    <a:pt x="16326" y="28861"/>
                    <a:pt x="12211" y="32836"/>
                    <a:pt x="9892" y="34665"/>
                  </a:cubicBezTo>
                  <a:cubicBezTo>
                    <a:pt x="7725" y="36370"/>
                    <a:pt x="1126" y="40493"/>
                    <a:pt x="0" y="41682"/>
                  </a:cubicBezTo>
                  <a:cubicBezTo>
                    <a:pt x="2685" y="45820"/>
                    <a:pt x="11642" y="46955"/>
                    <a:pt x="16296" y="46994"/>
                  </a:cubicBezTo>
                </a:path>
              </a:pathLst>
            </a:custGeom>
            <a:solidFill>
              <a:srgbClr val="AA453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6" name="object 1535"/>
            <p:cNvSpPr/>
            <p:nvPr/>
          </p:nvSpPr>
          <p:spPr>
            <a:xfrm>
              <a:off x="4209332" y="1838811"/>
              <a:ext cx="109828" cy="75826"/>
            </a:xfrm>
            <a:custGeom>
              <a:avLst/>
              <a:gdLst/>
              <a:ahLst/>
              <a:cxnLst/>
              <a:rect l="l" t="t" r="r" b="b"/>
              <a:pathLst>
                <a:path w="109828" h="75826">
                  <a:moveTo>
                    <a:pt x="40165" y="73588"/>
                  </a:moveTo>
                  <a:cubicBezTo>
                    <a:pt x="45270" y="74463"/>
                    <a:pt x="51065" y="75827"/>
                    <a:pt x="56181" y="75107"/>
                  </a:cubicBezTo>
                  <a:cubicBezTo>
                    <a:pt x="57107" y="71957"/>
                    <a:pt x="55663" y="70733"/>
                    <a:pt x="56768" y="66834"/>
                  </a:cubicBezTo>
                  <a:cubicBezTo>
                    <a:pt x="61934" y="60398"/>
                    <a:pt x="78970" y="62835"/>
                    <a:pt x="86451" y="61942"/>
                  </a:cubicBezTo>
                  <a:cubicBezTo>
                    <a:pt x="87264" y="60142"/>
                    <a:pt x="90536" y="56809"/>
                    <a:pt x="92009" y="54429"/>
                  </a:cubicBezTo>
                  <a:cubicBezTo>
                    <a:pt x="109829" y="25615"/>
                    <a:pt x="86486" y="0"/>
                    <a:pt x="56369" y="12684"/>
                  </a:cubicBezTo>
                  <a:cubicBezTo>
                    <a:pt x="43071" y="18281"/>
                    <a:pt x="34718" y="25556"/>
                    <a:pt x="24422" y="35208"/>
                  </a:cubicBezTo>
                  <a:cubicBezTo>
                    <a:pt x="19707" y="39629"/>
                    <a:pt x="508" y="60909"/>
                    <a:pt x="0" y="65873"/>
                  </a:cubicBezTo>
                  <a:cubicBezTo>
                    <a:pt x="7074" y="67032"/>
                    <a:pt x="13324" y="67432"/>
                    <a:pt x="20466" y="69297"/>
                  </a:cubicBezTo>
                  <a:cubicBezTo>
                    <a:pt x="25758" y="70680"/>
                    <a:pt x="35054" y="73364"/>
                    <a:pt x="40165" y="73588"/>
                  </a:cubicBezTo>
                </a:path>
              </a:pathLst>
            </a:custGeom>
            <a:solidFill>
              <a:srgbClr val="EBF3F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7" name="object 1536"/>
            <p:cNvSpPr/>
            <p:nvPr/>
          </p:nvSpPr>
          <p:spPr>
            <a:xfrm>
              <a:off x="4423384" y="2525249"/>
              <a:ext cx="32526" cy="238448"/>
            </a:xfrm>
            <a:custGeom>
              <a:avLst/>
              <a:gdLst/>
              <a:ahLst/>
              <a:cxnLst/>
              <a:rect l="l" t="t" r="r" b="b"/>
              <a:pathLst>
                <a:path w="32526" h="238448">
                  <a:moveTo>
                    <a:pt x="1915" y="236274"/>
                  </a:moveTo>
                  <a:cubicBezTo>
                    <a:pt x="8414" y="201639"/>
                    <a:pt x="15257" y="174250"/>
                    <a:pt x="20513" y="137768"/>
                  </a:cubicBezTo>
                  <a:cubicBezTo>
                    <a:pt x="22270" y="125571"/>
                    <a:pt x="32526" y="43163"/>
                    <a:pt x="30968" y="31417"/>
                  </a:cubicBezTo>
                  <a:cubicBezTo>
                    <a:pt x="30586" y="24952"/>
                    <a:pt x="11917" y="0"/>
                    <a:pt x="4821" y="324"/>
                  </a:cubicBezTo>
                  <a:cubicBezTo>
                    <a:pt x="605" y="6232"/>
                    <a:pt x="2347" y="21622"/>
                    <a:pt x="2363" y="29200"/>
                  </a:cubicBezTo>
                  <a:cubicBezTo>
                    <a:pt x="2384" y="39262"/>
                    <a:pt x="2928" y="49183"/>
                    <a:pt x="3028" y="59162"/>
                  </a:cubicBezTo>
                  <a:cubicBezTo>
                    <a:pt x="3438" y="100706"/>
                    <a:pt x="4804" y="138769"/>
                    <a:pt x="4411" y="181073"/>
                  </a:cubicBezTo>
                  <a:cubicBezTo>
                    <a:pt x="4317" y="191074"/>
                    <a:pt x="3607" y="201103"/>
                    <a:pt x="3799" y="211038"/>
                  </a:cubicBezTo>
                  <a:cubicBezTo>
                    <a:pt x="3978" y="220514"/>
                    <a:pt x="0" y="229834"/>
                    <a:pt x="259" y="238449"/>
                  </a:cubicBezTo>
                  <a:close/>
                </a:path>
              </a:pathLst>
            </a:custGeom>
            <a:solidFill>
              <a:srgbClr val="23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8" name="object 1537"/>
            <p:cNvSpPr/>
            <p:nvPr/>
          </p:nvSpPr>
          <p:spPr>
            <a:xfrm>
              <a:off x="4825914" y="2240366"/>
              <a:ext cx="56318" cy="131554"/>
            </a:xfrm>
            <a:custGeom>
              <a:avLst/>
              <a:gdLst/>
              <a:ahLst/>
              <a:cxnLst/>
              <a:rect l="l" t="t" r="r" b="b"/>
              <a:pathLst>
                <a:path w="56318" h="131554">
                  <a:moveTo>
                    <a:pt x="9613" y="48140"/>
                  </a:moveTo>
                  <a:cubicBezTo>
                    <a:pt x="12928" y="47017"/>
                    <a:pt x="19578" y="47563"/>
                    <a:pt x="22680" y="49244"/>
                  </a:cubicBezTo>
                  <a:cubicBezTo>
                    <a:pt x="22094" y="54656"/>
                    <a:pt x="9592" y="54915"/>
                    <a:pt x="9613" y="48140"/>
                  </a:cubicBezTo>
                  <a:close/>
                  <a:moveTo>
                    <a:pt x="4321" y="28095"/>
                  </a:moveTo>
                  <a:lnTo>
                    <a:pt x="4098" y="29467"/>
                  </a:lnTo>
                  <a:cubicBezTo>
                    <a:pt x="3687" y="37059"/>
                    <a:pt x="2352" y="63278"/>
                    <a:pt x="13972" y="63041"/>
                  </a:cubicBezTo>
                  <a:cubicBezTo>
                    <a:pt x="14746" y="62867"/>
                    <a:pt x="26724" y="63580"/>
                    <a:pt x="30370" y="63259"/>
                  </a:cubicBezTo>
                  <a:cubicBezTo>
                    <a:pt x="37085" y="62670"/>
                    <a:pt x="39216" y="60890"/>
                    <a:pt x="44818" y="59670"/>
                  </a:cubicBezTo>
                  <a:cubicBezTo>
                    <a:pt x="42797" y="64650"/>
                    <a:pt x="30162" y="75158"/>
                    <a:pt x="17478" y="73599"/>
                  </a:cubicBezTo>
                  <a:lnTo>
                    <a:pt x="17482" y="68761"/>
                  </a:lnTo>
                  <a:cubicBezTo>
                    <a:pt x="14671" y="73207"/>
                    <a:pt x="18613" y="77008"/>
                    <a:pt x="13436" y="77695"/>
                  </a:cubicBezTo>
                  <a:lnTo>
                    <a:pt x="14948" y="79651"/>
                  </a:lnTo>
                  <a:cubicBezTo>
                    <a:pt x="13616" y="84323"/>
                    <a:pt x="9253" y="92233"/>
                    <a:pt x="6064" y="103828"/>
                  </a:cubicBezTo>
                  <a:cubicBezTo>
                    <a:pt x="4174" y="110690"/>
                    <a:pt x="0" y="125154"/>
                    <a:pt x="4698" y="130587"/>
                  </a:cubicBezTo>
                  <a:cubicBezTo>
                    <a:pt x="10675" y="131554"/>
                    <a:pt x="15563" y="125071"/>
                    <a:pt x="18613" y="120460"/>
                  </a:cubicBezTo>
                  <a:lnTo>
                    <a:pt x="39251" y="92078"/>
                  </a:lnTo>
                  <a:cubicBezTo>
                    <a:pt x="42844" y="87772"/>
                    <a:pt x="46700" y="82339"/>
                    <a:pt x="50369" y="80716"/>
                  </a:cubicBezTo>
                  <a:cubicBezTo>
                    <a:pt x="50563" y="80630"/>
                    <a:pt x="50757" y="80546"/>
                    <a:pt x="50940" y="80467"/>
                  </a:cubicBezTo>
                  <a:lnTo>
                    <a:pt x="52169" y="79924"/>
                  </a:lnTo>
                  <a:lnTo>
                    <a:pt x="48752" y="79924"/>
                  </a:lnTo>
                  <a:lnTo>
                    <a:pt x="48885" y="73041"/>
                  </a:lnTo>
                  <a:cubicBezTo>
                    <a:pt x="47975" y="55076"/>
                    <a:pt x="56319" y="48042"/>
                    <a:pt x="55783" y="36868"/>
                  </a:cubicBezTo>
                  <a:cubicBezTo>
                    <a:pt x="49922" y="32670"/>
                    <a:pt x="40030" y="37444"/>
                    <a:pt x="28639" y="12719"/>
                  </a:cubicBezTo>
                  <a:cubicBezTo>
                    <a:pt x="27069" y="9317"/>
                    <a:pt x="25316" y="2538"/>
                    <a:pt x="23606" y="0"/>
                  </a:cubicBezTo>
                  <a:cubicBezTo>
                    <a:pt x="10257" y="6134"/>
                    <a:pt x="11647" y="23977"/>
                    <a:pt x="4321" y="28095"/>
                  </a:cubicBezTo>
                </a:path>
              </a:pathLst>
            </a:custGeom>
            <a:solidFill>
              <a:srgbClr val="FEB17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9" name="object 1538"/>
            <p:cNvSpPr/>
            <p:nvPr/>
          </p:nvSpPr>
          <p:spPr>
            <a:xfrm>
              <a:off x="5201358" y="2206692"/>
              <a:ext cx="61510" cy="90053"/>
            </a:xfrm>
            <a:custGeom>
              <a:avLst/>
              <a:gdLst/>
              <a:ahLst/>
              <a:cxnLst/>
              <a:rect l="l" t="t" r="r" b="b"/>
              <a:pathLst>
                <a:path w="61510" h="90053">
                  <a:moveTo>
                    <a:pt x="7417" y="39604"/>
                  </a:moveTo>
                  <a:cubicBezTo>
                    <a:pt x="11557" y="38452"/>
                    <a:pt x="21526" y="40821"/>
                    <a:pt x="22660" y="45428"/>
                  </a:cubicBezTo>
                  <a:cubicBezTo>
                    <a:pt x="18573" y="47689"/>
                    <a:pt x="7953" y="45043"/>
                    <a:pt x="7417" y="39604"/>
                  </a:cubicBezTo>
                  <a:close/>
                  <a:moveTo>
                    <a:pt x="7827" y="3729"/>
                  </a:moveTo>
                  <a:lnTo>
                    <a:pt x="9188" y="5122"/>
                  </a:lnTo>
                  <a:cubicBezTo>
                    <a:pt x="5916" y="12435"/>
                    <a:pt x="3738" y="26806"/>
                    <a:pt x="2820" y="34866"/>
                  </a:cubicBezTo>
                  <a:cubicBezTo>
                    <a:pt x="0" y="59619"/>
                    <a:pt x="9836" y="56548"/>
                    <a:pt x="14128" y="59217"/>
                  </a:cubicBezTo>
                  <a:cubicBezTo>
                    <a:pt x="15488" y="60048"/>
                    <a:pt x="27548" y="60948"/>
                    <a:pt x="30874" y="61157"/>
                  </a:cubicBezTo>
                  <a:cubicBezTo>
                    <a:pt x="38248" y="61624"/>
                    <a:pt x="42477" y="59342"/>
                    <a:pt x="48381" y="59130"/>
                  </a:cubicBezTo>
                  <a:cubicBezTo>
                    <a:pt x="39983" y="67089"/>
                    <a:pt x="26392" y="74304"/>
                    <a:pt x="14466" y="74347"/>
                  </a:cubicBezTo>
                  <a:lnTo>
                    <a:pt x="14056" y="68408"/>
                  </a:lnTo>
                  <a:cubicBezTo>
                    <a:pt x="12778" y="70462"/>
                    <a:pt x="12295" y="82883"/>
                    <a:pt x="12706" y="86072"/>
                  </a:cubicBezTo>
                  <a:cubicBezTo>
                    <a:pt x="16787" y="87353"/>
                    <a:pt x="18883" y="89107"/>
                    <a:pt x="23469" y="89615"/>
                  </a:cubicBezTo>
                  <a:cubicBezTo>
                    <a:pt x="27400" y="90053"/>
                    <a:pt x="33647" y="89975"/>
                    <a:pt x="37603" y="89582"/>
                  </a:cubicBezTo>
                  <a:cubicBezTo>
                    <a:pt x="41888" y="89161"/>
                    <a:pt x="55341" y="84759"/>
                    <a:pt x="58699" y="82267"/>
                  </a:cubicBezTo>
                  <a:cubicBezTo>
                    <a:pt x="58749" y="78768"/>
                    <a:pt x="57072" y="72673"/>
                    <a:pt x="56669" y="68468"/>
                  </a:cubicBezTo>
                  <a:cubicBezTo>
                    <a:pt x="56236" y="63983"/>
                    <a:pt x="55963" y="56491"/>
                    <a:pt x="56985" y="52211"/>
                  </a:cubicBezTo>
                  <a:cubicBezTo>
                    <a:pt x="47053" y="42228"/>
                    <a:pt x="61510" y="34394"/>
                    <a:pt x="56887" y="24728"/>
                  </a:cubicBezTo>
                  <a:cubicBezTo>
                    <a:pt x="52831" y="23494"/>
                    <a:pt x="50052" y="25941"/>
                    <a:pt x="45153" y="24469"/>
                  </a:cubicBezTo>
                  <a:cubicBezTo>
                    <a:pt x="41664" y="20429"/>
                    <a:pt x="44158" y="5591"/>
                    <a:pt x="35454" y="1976"/>
                  </a:cubicBezTo>
                  <a:cubicBezTo>
                    <a:pt x="30698" y="0"/>
                    <a:pt x="15049" y="4331"/>
                    <a:pt x="7827" y="3729"/>
                  </a:cubicBezTo>
                </a:path>
              </a:pathLst>
            </a:custGeom>
            <a:solidFill>
              <a:srgbClr val="FEB17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0" name="object 1539"/>
            <p:cNvSpPr/>
            <p:nvPr/>
          </p:nvSpPr>
          <p:spPr>
            <a:xfrm>
              <a:off x="4021653" y="2226164"/>
              <a:ext cx="57687" cy="93625"/>
            </a:xfrm>
            <a:custGeom>
              <a:avLst/>
              <a:gdLst/>
              <a:ahLst/>
              <a:cxnLst/>
              <a:rect l="l" t="t" r="r" b="b"/>
              <a:pathLst>
                <a:path w="57687" h="93625">
                  <a:moveTo>
                    <a:pt x="35420" y="53492"/>
                  </a:moveTo>
                  <a:cubicBezTo>
                    <a:pt x="38308" y="50494"/>
                    <a:pt x="46077" y="49179"/>
                    <a:pt x="50040" y="49897"/>
                  </a:cubicBezTo>
                  <a:cubicBezTo>
                    <a:pt x="51127" y="57352"/>
                    <a:pt x="39632" y="56999"/>
                    <a:pt x="35420" y="53492"/>
                  </a:cubicBezTo>
                  <a:close/>
                  <a:moveTo>
                    <a:pt x="8568" y="87225"/>
                  </a:moveTo>
                  <a:lnTo>
                    <a:pt x="10289" y="90796"/>
                  </a:lnTo>
                  <a:cubicBezTo>
                    <a:pt x="12154" y="89633"/>
                    <a:pt x="13692" y="91322"/>
                    <a:pt x="18998" y="92395"/>
                  </a:cubicBezTo>
                  <a:cubicBezTo>
                    <a:pt x="22489" y="93104"/>
                    <a:pt x="26064" y="93626"/>
                    <a:pt x="29651" y="93449"/>
                  </a:cubicBezTo>
                  <a:cubicBezTo>
                    <a:pt x="43283" y="92776"/>
                    <a:pt x="42019" y="87488"/>
                    <a:pt x="45205" y="85137"/>
                  </a:cubicBezTo>
                  <a:lnTo>
                    <a:pt x="43330" y="77987"/>
                  </a:lnTo>
                  <a:cubicBezTo>
                    <a:pt x="31223" y="78852"/>
                    <a:pt x="17237" y="71788"/>
                    <a:pt x="13299" y="63266"/>
                  </a:cubicBezTo>
                  <a:cubicBezTo>
                    <a:pt x="18476" y="63562"/>
                    <a:pt x="23422" y="67004"/>
                    <a:pt x="35065" y="67137"/>
                  </a:cubicBezTo>
                  <a:cubicBezTo>
                    <a:pt x="37951" y="67169"/>
                    <a:pt x="41717" y="66272"/>
                    <a:pt x="41336" y="69102"/>
                  </a:cubicBezTo>
                  <a:cubicBezTo>
                    <a:pt x="41126" y="65707"/>
                    <a:pt x="41102" y="67944"/>
                    <a:pt x="42358" y="66117"/>
                  </a:cubicBezTo>
                  <a:lnTo>
                    <a:pt x="45933" y="66525"/>
                  </a:lnTo>
                  <a:cubicBezTo>
                    <a:pt x="52534" y="67295"/>
                    <a:pt x="54098" y="59537"/>
                    <a:pt x="55178" y="54198"/>
                  </a:cubicBezTo>
                  <a:cubicBezTo>
                    <a:pt x="57028" y="45011"/>
                    <a:pt x="55556" y="38510"/>
                    <a:pt x="57359" y="34219"/>
                  </a:cubicBezTo>
                  <a:cubicBezTo>
                    <a:pt x="57431" y="34042"/>
                    <a:pt x="57550" y="33801"/>
                    <a:pt x="57687" y="33621"/>
                  </a:cubicBezTo>
                  <a:lnTo>
                    <a:pt x="56481" y="28933"/>
                  </a:lnTo>
                  <a:cubicBezTo>
                    <a:pt x="51650" y="27673"/>
                    <a:pt x="50486" y="19938"/>
                    <a:pt x="47473" y="12805"/>
                  </a:cubicBezTo>
                  <a:cubicBezTo>
                    <a:pt x="45537" y="8223"/>
                    <a:pt x="39744" y="853"/>
                    <a:pt x="35068" y="0"/>
                  </a:cubicBezTo>
                  <a:cubicBezTo>
                    <a:pt x="31360" y="9122"/>
                    <a:pt x="30071" y="16427"/>
                    <a:pt x="23890" y="24905"/>
                  </a:cubicBezTo>
                  <a:cubicBezTo>
                    <a:pt x="16985" y="34376"/>
                    <a:pt x="12075" y="34715"/>
                    <a:pt x="1494" y="38610"/>
                  </a:cubicBezTo>
                  <a:cubicBezTo>
                    <a:pt x="0" y="45706"/>
                    <a:pt x="5990" y="54169"/>
                    <a:pt x="7017" y="60120"/>
                  </a:cubicBezTo>
                  <a:cubicBezTo>
                    <a:pt x="9561" y="74851"/>
                    <a:pt x="8122" y="75435"/>
                    <a:pt x="8568" y="87225"/>
                  </a:cubicBezTo>
                </a:path>
              </a:pathLst>
            </a:custGeom>
            <a:solidFill>
              <a:srgbClr val="FEB17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1" name="object 1540"/>
            <p:cNvSpPr/>
            <p:nvPr/>
          </p:nvSpPr>
          <p:spPr>
            <a:xfrm>
              <a:off x="4019645" y="1923713"/>
              <a:ext cx="76413" cy="96484"/>
            </a:xfrm>
            <a:custGeom>
              <a:avLst/>
              <a:gdLst/>
              <a:ahLst/>
              <a:cxnLst/>
              <a:rect l="l" t="t" r="r" b="b"/>
              <a:pathLst>
                <a:path w="76413" h="96484">
                  <a:moveTo>
                    <a:pt x="36961" y="29043"/>
                  </a:moveTo>
                  <a:cubicBezTo>
                    <a:pt x="40477" y="28323"/>
                    <a:pt x="45799" y="31443"/>
                    <a:pt x="46997" y="34143"/>
                  </a:cubicBezTo>
                  <a:cubicBezTo>
                    <a:pt x="45308" y="37775"/>
                    <a:pt x="41093" y="43477"/>
                    <a:pt x="38797" y="47417"/>
                  </a:cubicBezTo>
                  <a:cubicBezTo>
                    <a:pt x="35701" y="52715"/>
                    <a:pt x="32360" y="56607"/>
                    <a:pt x="25686" y="54404"/>
                  </a:cubicBezTo>
                  <a:cubicBezTo>
                    <a:pt x="18608" y="52068"/>
                    <a:pt x="18133" y="48554"/>
                    <a:pt x="8452" y="51067"/>
                  </a:cubicBezTo>
                  <a:cubicBezTo>
                    <a:pt x="5940" y="51719"/>
                    <a:pt x="3423" y="53479"/>
                    <a:pt x="2310" y="55908"/>
                  </a:cubicBezTo>
                  <a:cubicBezTo>
                    <a:pt x="0" y="60953"/>
                    <a:pt x="4136" y="63912"/>
                    <a:pt x="1162" y="64387"/>
                  </a:cubicBezTo>
                  <a:cubicBezTo>
                    <a:pt x="2818" y="66878"/>
                    <a:pt x="52001" y="96071"/>
                    <a:pt x="53369" y="96485"/>
                  </a:cubicBezTo>
                  <a:cubicBezTo>
                    <a:pt x="57113" y="92186"/>
                    <a:pt x="57462" y="85281"/>
                    <a:pt x="55806" y="79384"/>
                  </a:cubicBezTo>
                  <a:cubicBezTo>
                    <a:pt x="51875" y="65405"/>
                    <a:pt x="35338" y="67850"/>
                    <a:pt x="44715" y="51985"/>
                  </a:cubicBezTo>
                  <a:cubicBezTo>
                    <a:pt x="46641" y="48726"/>
                    <a:pt x="51401" y="40361"/>
                    <a:pt x="53463" y="38077"/>
                  </a:cubicBezTo>
                  <a:cubicBezTo>
                    <a:pt x="57362" y="38187"/>
                    <a:pt x="67554" y="47971"/>
                    <a:pt x="72360" y="37423"/>
                  </a:cubicBezTo>
                  <a:cubicBezTo>
                    <a:pt x="76413" y="28517"/>
                    <a:pt x="67071" y="25572"/>
                    <a:pt x="61671" y="21828"/>
                  </a:cubicBezTo>
                  <a:lnTo>
                    <a:pt x="61671" y="19153"/>
                  </a:lnTo>
                  <a:cubicBezTo>
                    <a:pt x="57625" y="20668"/>
                    <a:pt x="57629" y="19271"/>
                    <a:pt x="54237" y="16953"/>
                  </a:cubicBezTo>
                  <a:cubicBezTo>
                    <a:pt x="51746" y="15250"/>
                    <a:pt x="49874" y="15186"/>
                    <a:pt x="49680" y="12446"/>
                  </a:cubicBezTo>
                  <a:cubicBezTo>
                    <a:pt x="42918" y="15009"/>
                    <a:pt x="35381" y="0"/>
                    <a:pt x="27572" y="10315"/>
                  </a:cubicBezTo>
                  <a:cubicBezTo>
                    <a:pt x="24997" y="13716"/>
                    <a:pt x="25236" y="18206"/>
                    <a:pt x="28127" y="21294"/>
                  </a:cubicBezTo>
                  <a:cubicBezTo>
                    <a:pt x="31539" y="24942"/>
                    <a:pt x="36568" y="24747"/>
                    <a:pt x="36961" y="29043"/>
                  </a:cubicBezTo>
                </a:path>
              </a:pathLst>
            </a:custGeom>
            <a:solidFill>
              <a:srgbClr val="FB974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2" name="object 1541"/>
            <p:cNvSpPr/>
            <p:nvPr/>
          </p:nvSpPr>
          <p:spPr>
            <a:xfrm>
              <a:off x="3917584" y="2334934"/>
              <a:ext cx="61841" cy="70316"/>
            </a:xfrm>
            <a:custGeom>
              <a:avLst/>
              <a:gdLst/>
              <a:ahLst/>
              <a:cxnLst/>
              <a:rect l="l" t="t" r="r" b="b"/>
              <a:pathLst>
                <a:path w="61841" h="70316">
                  <a:moveTo>
                    <a:pt x="58641" y="70316"/>
                  </a:moveTo>
                  <a:cubicBezTo>
                    <a:pt x="59520" y="69002"/>
                    <a:pt x="61802" y="46150"/>
                    <a:pt x="61812" y="43093"/>
                  </a:cubicBezTo>
                  <a:cubicBezTo>
                    <a:pt x="61841" y="33570"/>
                    <a:pt x="55998" y="30248"/>
                    <a:pt x="49165" y="25503"/>
                  </a:cubicBezTo>
                  <a:cubicBezTo>
                    <a:pt x="42484" y="20863"/>
                    <a:pt x="19642" y="2435"/>
                    <a:pt x="13713" y="0"/>
                  </a:cubicBezTo>
                  <a:cubicBezTo>
                    <a:pt x="7352" y="9393"/>
                    <a:pt x="2596" y="18058"/>
                    <a:pt x="663" y="29347"/>
                  </a:cubicBezTo>
                  <a:cubicBezTo>
                    <a:pt x="300" y="31478"/>
                    <a:pt x="0" y="32840"/>
                    <a:pt x="947" y="34290"/>
                  </a:cubicBezTo>
                  <a:cubicBezTo>
                    <a:pt x="4256" y="30835"/>
                    <a:pt x="4360" y="25209"/>
                    <a:pt x="9144" y="22770"/>
                  </a:cubicBezTo>
                  <a:cubicBezTo>
                    <a:pt x="9144" y="27512"/>
                    <a:pt x="6243" y="32088"/>
                    <a:pt x="6448" y="36986"/>
                  </a:cubicBezTo>
                  <a:cubicBezTo>
                    <a:pt x="8572" y="38949"/>
                    <a:pt x="16406" y="42975"/>
                    <a:pt x="19484" y="44979"/>
                  </a:cubicBezTo>
                  <a:cubicBezTo>
                    <a:pt x="23886" y="47841"/>
                    <a:pt x="28383" y="50551"/>
                    <a:pt x="32767" y="53493"/>
                  </a:cubicBezTo>
                  <a:close/>
                </a:path>
              </a:pathLst>
            </a:custGeom>
            <a:solidFill>
              <a:srgbClr val="16356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3" name="object 1542"/>
            <p:cNvSpPr/>
            <p:nvPr/>
          </p:nvSpPr>
          <p:spPr>
            <a:xfrm>
              <a:off x="5158199" y="2411838"/>
              <a:ext cx="114480" cy="92040"/>
            </a:xfrm>
            <a:custGeom>
              <a:avLst/>
              <a:gdLst/>
              <a:ahLst/>
              <a:cxnLst/>
              <a:rect l="l" t="t" r="r" b="b"/>
              <a:pathLst>
                <a:path w="114480" h="92040">
                  <a:moveTo>
                    <a:pt x="881" y="65415"/>
                  </a:moveTo>
                  <a:cubicBezTo>
                    <a:pt x="0" y="71327"/>
                    <a:pt x="465" y="83685"/>
                    <a:pt x="1079" y="89817"/>
                  </a:cubicBezTo>
                  <a:cubicBezTo>
                    <a:pt x="5576" y="92041"/>
                    <a:pt x="35175" y="83091"/>
                    <a:pt x="41576" y="80805"/>
                  </a:cubicBezTo>
                  <a:cubicBezTo>
                    <a:pt x="64724" y="72530"/>
                    <a:pt x="80387" y="51275"/>
                    <a:pt x="94258" y="31378"/>
                  </a:cubicBezTo>
                  <a:cubicBezTo>
                    <a:pt x="97725" y="26406"/>
                    <a:pt x="113364" y="3683"/>
                    <a:pt x="114480" y="0"/>
                  </a:cubicBezTo>
                  <a:cubicBezTo>
                    <a:pt x="112673" y="969"/>
                    <a:pt x="96602" y="19573"/>
                    <a:pt x="92951" y="23274"/>
                  </a:cubicBezTo>
                  <a:cubicBezTo>
                    <a:pt x="85500" y="30823"/>
                    <a:pt x="78213" y="38650"/>
                    <a:pt x="70081" y="45353"/>
                  </a:cubicBezTo>
                  <a:cubicBezTo>
                    <a:pt x="66297" y="48471"/>
                    <a:pt x="62758" y="53090"/>
                    <a:pt x="58694" y="56437"/>
                  </a:cubicBezTo>
                  <a:cubicBezTo>
                    <a:pt x="51642" y="62248"/>
                    <a:pt x="50965" y="61096"/>
                    <a:pt x="42346" y="62744"/>
                  </a:cubicBezTo>
                  <a:cubicBezTo>
                    <a:pt x="25444" y="65980"/>
                    <a:pt x="7920" y="64065"/>
                    <a:pt x="881" y="65415"/>
                  </a:cubicBezTo>
                </a:path>
              </a:pathLst>
            </a:custGeom>
            <a:solidFill>
              <a:srgbClr val="9CB0F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4" name="object 1543"/>
            <p:cNvSpPr/>
            <p:nvPr/>
          </p:nvSpPr>
          <p:spPr>
            <a:xfrm>
              <a:off x="4420066" y="2137186"/>
              <a:ext cx="77129" cy="48002"/>
            </a:xfrm>
            <a:custGeom>
              <a:avLst/>
              <a:gdLst/>
              <a:ahLst/>
              <a:cxnLst/>
              <a:rect l="l" t="t" r="r" b="b"/>
              <a:pathLst>
                <a:path w="77129" h="48002">
                  <a:moveTo>
                    <a:pt x="2001" y="9205"/>
                  </a:moveTo>
                  <a:cubicBezTo>
                    <a:pt x="330" y="13512"/>
                    <a:pt x="0" y="11366"/>
                    <a:pt x="129" y="17472"/>
                  </a:cubicBezTo>
                  <a:cubicBezTo>
                    <a:pt x="312" y="26328"/>
                    <a:pt x="950" y="32628"/>
                    <a:pt x="5118" y="41242"/>
                  </a:cubicBezTo>
                  <a:cubicBezTo>
                    <a:pt x="11397" y="40825"/>
                    <a:pt x="14115" y="35414"/>
                    <a:pt x="20519" y="35191"/>
                  </a:cubicBezTo>
                  <a:lnTo>
                    <a:pt x="21232" y="34957"/>
                  </a:lnTo>
                  <a:cubicBezTo>
                    <a:pt x="21963" y="32275"/>
                    <a:pt x="28162" y="28714"/>
                    <a:pt x="30999" y="27667"/>
                  </a:cubicBezTo>
                  <a:cubicBezTo>
                    <a:pt x="31729" y="28696"/>
                    <a:pt x="35016" y="39767"/>
                    <a:pt x="34995" y="41656"/>
                  </a:cubicBezTo>
                  <a:cubicBezTo>
                    <a:pt x="37638" y="41145"/>
                    <a:pt x="38454" y="44843"/>
                    <a:pt x="40248" y="47060"/>
                  </a:cubicBezTo>
                  <a:cubicBezTo>
                    <a:pt x="46256" y="48003"/>
                    <a:pt x="56022" y="43514"/>
                    <a:pt x="61711" y="41361"/>
                  </a:cubicBezTo>
                  <a:cubicBezTo>
                    <a:pt x="66985" y="39367"/>
                    <a:pt x="76986" y="34039"/>
                    <a:pt x="77129" y="28153"/>
                  </a:cubicBezTo>
                  <a:lnTo>
                    <a:pt x="65444" y="10898"/>
                  </a:lnTo>
                  <a:cubicBezTo>
                    <a:pt x="58233" y="20618"/>
                    <a:pt x="46889" y="25154"/>
                    <a:pt x="34912" y="26342"/>
                  </a:cubicBezTo>
                  <a:cubicBezTo>
                    <a:pt x="23338" y="27491"/>
                    <a:pt x="15451" y="10455"/>
                    <a:pt x="13838" y="952"/>
                  </a:cubicBezTo>
                  <a:lnTo>
                    <a:pt x="12780" y="0"/>
                  </a:lnTo>
                  <a:close/>
                </a:path>
              </a:pathLst>
            </a:custGeom>
            <a:solidFill>
              <a:srgbClr val="9CB0F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5" name="object 1544"/>
            <p:cNvSpPr/>
            <p:nvPr/>
          </p:nvSpPr>
          <p:spPr>
            <a:xfrm>
              <a:off x="5042210" y="2378639"/>
              <a:ext cx="120722" cy="50339"/>
            </a:xfrm>
            <a:custGeom>
              <a:avLst/>
              <a:gdLst/>
              <a:ahLst/>
              <a:cxnLst/>
              <a:rect l="l" t="t" r="r" b="b"/>
              <a:pathLst>
                <a:path w="120722" h="50339">
                  <a:moveTo>
                    <a:pt x="0" y="39103"/>
                  </a:moveTo>
                  <a:cubicBezTo>
                    <a:pt x="16830" y="40114"/>
                    <a:pt x="47833" y="50339"/>
                    <a:pt x="63083" y="48092"/>
                  </a:cubicBezTo>
                  <a:cubicBezTo>
                    <a:pt x="74009" y="46483"/>
                    <a:pt x="110747" y="37404"/>
                    <a:pt x="118516" y="31251"/>
                  </a:cubicBezTo>
                  <a:lnTo>
                    <a:pt x="120722" y="29429"/>
                  </a:lnTo>
                  <a:lnTo>
                    <a:pt x="119905" y="0"/>
                  </a:lnTo>
                  <a:cubicBezTo>
                    <a:pt x="116586" y="482"/>
                    <a:pt x="100894" y="14515"/>
                    <a:pt x="96732" y="17831"/>
                  </a:cubicBezTo>
                  <a:cubicBezTo>
                    <a:pt x="88820" y="24131"/>
                    <a:pt x="81079" y="29221"/>
                    <a:pt x="73019" y="34992"/>
                  </a:cubicBezTo>
                  <a:cubicBezTo>
                    <a:pt x="60675" y="43836"/>
                    <a:pt x="52679" y="41213"/>
                    <a:pt x="38146" y="40716"/>
                  </a:cubicBezTo>
                  <a:cubicBezTo>
                    <a:pt x="30885" y="40467"/>
                    <a:pt x="26093" y="40734"/>
                    <a:pt x="18662" y="39802"/>
                  </a:cubicBezTo>
                  <a:cubicBezTo>
                    <a:pt x="14883" y="39327"/>
                    <a:pt x="2654" y="37314"/>
                    <a:pt x="0" y="39103"/>
                  </a:cubicBezTo>
                </a:path>
              </a:pathLst>
            </a:custGeom>
            <a:solidFill>
              <a:srgbClr val="9CB0F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6" name="object 1545"/>
            <p:cNvSpPr/>
            <p:nvPr/>
          </p:nvSpPr>
          <p:spPr>
            <a:xfrm>
              <a:off x="5057467" y="2747999"/>
              <a:ext cx="57798" cy="61797"/>
            </a:xfrm>
            <a:custGeom>
              <a:avLst/>
              <a:gdLst/>
              <a:ahLst/>
              <a:cxnLst/>
              <a:rect l="l" t="t" r="r" b="b"/>
              <a:pathLst>
                <a:path w="57798" h="61797">
                  <a:moveTo>
                    <a:pt x="562" y="7542"/>
                  </a:moveTo>
                  <a:cubicBezTo>
                    <a:pt x="0" y="8795"/>
                    <a:pt x="6624" y="11480"/>
                    <a:pt x="9101" y="15706"/>
                  </a:cubicBezTo>
                  <a:cubicBezTo>
                    <a:pt x="11995" y="20649"/>
                    <a:pt x="10473" y="27136"/>
                    <a:pt x="11150" y="32152"/>
                  </a:cubicBezTo>
                  <a:cubicBezTo>
                    <a:pt x="15214" y="34451"/>
                    <a:pt x="18454" y="37234"/>
                    <a:pt x="23018" y="39276"/>
                  </a:cubicBezTo>
                  <a:cubicBezTo>
                    <a:pt x="29721" y="42279"/>
                    <a:pt x="29116" y="40191"/>
                    <a:pt x="34819" y="45809"/>
                  </a:cubicBezTo>
                  <a:cubicBezTo>
                    <a:pt x="40442" y="51358"/>
                    <a:pt x="47128" y="61797"/>
                    <a:pt x="57211" y="60066"/>
                  </a:cubicBezTo>
                  <a:cubicBezTo>
                    <a:pt x="57798" y="57769"/>
                    <a:pt x="46170" y="33527"/>
                    <a:pt x="44255" y="29642"/>
                  </a:cubicBezTo>
                  <a:cubicBezTo>
                    <a:pt x="40226" y="21470"/>
                    <a:pt x="34877" y="6764"/>
                    <a:pt x="30376" y="0"/>
                  </a:cubicBezTo>
                  <a:cubicBezTo>
                    <a:pt x="24992" y="316"/>
                    <a:pt x="18234" y="5238"/>
                    <a:pt x="14767" y="8770"/>
                  </a:cubicBezTo>
                  <a:cubicBezTo>
                    <a:pt x="7351" y="16318"/>
                    <a:pt x="7272" y="10267"/>
                    <a:pt x="562" y="7542"/>
                  </a:cubicBezTo>
                </a:path>
              </a:pathLst>
            </a:custGeom>
            <a:solidFill>
              <a:srgbClr val="233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7" name="object 1546"/>
            <p:cNvSpPr/>
            <p:nvPr/>
          </p:nvSpPr>
          <p:spPr>
            <a:xfrm>
              <a:off x="4732074" y="2285266"/>
              <a:ext cx="71949" cy="75246"/>
            </a:xfrm>
            <a:custGeom>
              <a:avLst/>
              <a:gdLst/>
              <a:ahLst/>
              <a:cxnLst/>
              <a:rect l="l" t="t" r="r" b="b"/>
              <a:pathLst>
                <a:path w="71949" h="75246">
                  <a:moveTo>
                    <a:pt x="0" y="0"/>
                  </a:moveTo>
                  <a:cubicBezTo>
                    <a:pt x="976" y="3718"/>
                    <a:pt x="26864" y="29278"/>
                    <a:pt x="31420" y="34398"/>
                  </a:cubicBezTo>
                  <a:cubicBezTo>
                    <a:pt x="36115" y="39665"/>
                    <a:pt x="42477" y="47174"/>
                    <a:pt x="47261" y="51922"/>
                  </a:cubicBezTo>
                  <a:cubicBezTo>
                    <a:pt x="49759" y="54403"/>
                    <a:pt x="52610" y="57808"/>
                    <a:pt x="54792" y="60731"/>
                  </a:cubicBezTo>
                  <a:cubicBezTo>
                    <a:pt x="59551" y="67110"/>
                    <a:pt x="59123" y="65066"/>
                    <a:pt x="59839" y="73242"/>
                  </a:cubicBezTo>
                  <a:lnTo>
                    <a:pt x="60159" y="75246"/>
                  </a:lnTo>
                  <a:cubicBezTo>
                    <a:pt x="67125" y="70959"/>
                    <a:pt x="71950" y="55343"/>
                    <a:pt x="66801" y="48034"/>
                  </a:cubicBezTo>
                  <a:cubicBezTo>
                    <a:pt x="62420" y="41806"/>
                    <a:pt x="30509" y="21167"/>
                    <a:pt x="22255" y="15637"/>
                  </a:cubicBezTo>
                  <a:close/>
                </a:path>
              </a:pathLst>
            </a:custGeom>
            <a:solidFill>
              <a:srgbClr val="EE7D2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8" name="object 1547"/>
            <p:cNvSpPr/>
            <p:nvPr/>
          </p:nvSpPr>
          <p:spPr>
            <a:xfrm>
              <a:off x="4593891" y="2478157"/>
              <a:ext cx="31126" cy="47023"/>
            </a:xfrm>
            <a:custGeom>
              <a:avLst/>
              <a:gdLst/>
              <a:ahLst/>
              <a:cxnLst/>
              <a:rect l="l" t="t" r="r" b="b"/>
              <a:pathLst>
                <a:path w="31126" h="47023">
                  <a:moveTo>
                    <a:pt x="29808" y="5544"/>
                  </a:moveTo>
                  <a:cubicBezTo>
                    <a:pt x="26024" y="3946"/>
                    <a:pt x="22835" y="4184"/>
                    <a:pt x="18670" y="3276"/>
                  </a:cubicBezTo>
                  <a:cubicBezTo>
                    <a:pt x="14987" y="2469"/>
                    <a:pt x="11826" y="0"/>
                    <a:pt x="8604" y="137"/>
                  </a:cubicBezTo>
                  <a:cubicBezTo>
                    <a:pt x="6693" y="2905"/>
                    <a:pt x="1783" y="10145"/>
                    <a:pt x="961" y="13126"/>
                  </a:cubicBezTo>
                  <a:cubicBezTo>
                    <a:pt x="0" y="16628"/>
                    <a:pt x="1214" y="28563"/>
                    <a:pt x="3661" y="30970"/>
                  </a:cubicBezTo>
                  <a:cubicBezTo>
                    <a:pt x="7118" y="28696"/>
                    <a:pt x="6249" y="24081"/>
                    <a:pt x="9012" y="20963"/>
                  </a:cubicBezTo>
                  <a:cubicBezTo>
                    <a:pt x="11822" y="25139"/>
                    <a:pt x="7395" y="40349"/>
                    <a:pt x="8536" y="46972"/>
                  </a:cubicBezTo>
                  <a:cubicBezTo>
                    <a:pt x="13309" y="47023"/>
                    <a:pt x="20517" y="34920"/>
                    <a:pt x="23256" y="30576"/>
                  </a:cubicBezTo>
                  <a:cubicBezTo>
                    <a:pt x="28754" y="21852"/>
                    <a:pt x="31126" y="16283"/>
                    <a:pt x="29808" y="5544"/>
                  </a:cubicBezTo>
                </a:path>
              </a:pathLst>
            </a:custGeom>
            <a:solidFill>
              <a:srgbClr val="FDB37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9" name="object 1548"/>
            <p:cNvSpPr/>
            <p:nvPr/>
          </p:nvSpPr>
          <p:spPr>
            <a:xfrm>
              <a:off x="3893179" y="1981717"/>
              <a:ext cx="59447" cy="37973"/>
            </a:xfrm>
            <a:custGeom>
              <a:avLst/>
              <a:gdLst/>
              <a:ahLst/>
              <a:cxnLst/>
              <a:rect l="l" t="t" r="r" b="b"/>
              <a:pathLst>
                <a:path w="59447" h="37973">
                  <a:moveTo>
                    <a:pt x="47967" y="34784"/>
                  </a:moveTo>
                  <a:lnTo>
                    <a:pt x="48032" y="32433"/>
                  </a:lnTo>
                  <a:cubicBezTo>
                    <a:pt x="52647" y="33807"/>
                    <a:pt x="55816" y="36364"/>
                    <a:pt x="59448" y="37973"/>
                  </a:cubicBezTo>
                  <a:cubicBezTo>
                    <a:pt x="52612" y="16891"/>
                    <a:pt x="21911" y="0"/>
                    <a:pt x="0" y="573"/>
                  </a:cubicBezTo>
                  <a:cubicBezTo>
                    <a:pt x="202" y="3463"/>
                    <a:pt x="7262" y="18806"/>
                    <a:pt x="9221" y="21431"/>
                  </a:cubicBezTo>
                  <a:cubicBezTo>
                    <a:pt x="12235" y="21906"/>
                    <a:pt x="16346" y="20981"/>
                    <a:pt x="20578" y="21553"/>
                  </a:cubicBezTo>
                  <a:cubicBezTo>
                    <a:pt x="27325" y="22471"/>
                    <a:pt x="34687" y="25056"/>
                    <a:pt x="40846" y="28004"/>
                  </a:cubicBezTo>
                  <a:cubicBezTo>
                    <a:pt x="47367" y="31122"/>
                    <a:pt x="44347" y="30997"/>
                    <a:pt x="47967" y="34784"/>
                  </a:cubicBezTo>
                </a:path>
              </a:pathLst>
            </a:custGeom>
            <a:solidFill>
              <a:srgbClr val="86D0C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0" name="object 1549"/>
            <p:cNvSpPr/>
            <p:nvPr/>
          </p:nvSpPr>
          <p:spPr>
            <a:xfrm>
              <a:off x="5423426" y="2605755"/>
              <a:ext cx="53459" cy="49709"/>
            </a:xfrm>
            <a:custGeom>
              <a:avLst/>
              <a:gdLst/>
              <a:ahLst/>
              <a:cxnLst/>
              <a:rect l="l" t="t" r="r" b="b"/>
              <a:pathLst>
                <a:path w="53459" h="49709">
                  <a:moveTo>
                    <a:pt x="0" y="41894"/>
                  </a:moveTo>
                  <a:cubicBezTo>
                    <a:pt x="474" y="45220"/>
                    <a:pt x="2400" y="45713"/>
                    <a:pt x="4985" y="47506"/>
                  </a:cubicBezTo>
                  <a:lnTo>
                    <a:pt x="4888" y="49710"/>
                  </a:lnTo>
                  <a:cubicBezTo>
                    <a:pt x="27593" y="46466"/>
                    <a:pt x="53459" y="5199"/>
                    <a:pt x="21235" y="623"/>
                  </a:cubicBezTo>
                  <a:cubicBezTo>
                    <a:pt x="18698" y="260"/>
                    <a:pt x="16763" y="0"/>
                    <a:pt x="14939" y="1142"/>
                  </a:cubicBezTo>
                  <a:cubicBezTo>
                    <a:pt x="17258" y="4914"/>
                    <a:pt x="22136" y="5328"/>
                    <a:pt x="23056" y="10869"/>
                  </a:cubicBezTo>
                  <a:cubicBezTo>
                    <a:pt x="25059" y="22918"/>
                    <a:pt x="5182" y="42506"/>
                    <a:pt x="1350" y="43517"/>
                  </a:cubicBezTo>
                  <a:close/>
                </a:path>
              </a:pathLst>
            </a:custGeom>
            <a:solidFill>
              <a:srgbClr val="F3A44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1" name="object 1550"/>
            <p:cNvSpPr/>
            <p:nvPr/>
          </p:nvSpPr>
          <p:spPr>
            <a:xfrm>
              <a:off x="5161254" y="2377864"/>
              <a:ext cx="55498" cy="60073"/>
            </a:xfrm>
            <a:custGeom>
              <a:avLst/>
              <a:gdLst/>
              <a:ahLst/>
              <a:cxnLst/>
              <a:rect l="l" t="t" r="r" b="b"/>
              <a:pathLst>
                <a:path w="55498" h="60073">
                  <a:moveTo>
                    <a:pt x="0" y="56214"/>
                  </a:moveTo>
                  <a:lnTo>
                    <a:pt x="422" y="57450"/>
                  </a:lnTo>
                  <a:lnTo>
                    <a:pt x="414" y="60074"/>
                  </a:lnTo>
                  <a:lnTo>
                    <a:pt x="25691" y="56989"/>
                  </a:lnTo>
                  <a:cubicBezTo>
                    <a:pt x="32750" y="55613"/>
                    <a:pt x="31576" y="54034"/>
                    <a:pt x="37412" y="40116"/>
                  </a:cubicBezTo>
                  <a:cubicBezTo>
                    <a:pt x="40029" y="33874"/>
                    <a:pt x="43216" y="26323"/>
                    <a:pt x="46134" y="20384"/>
                  </a:cubicBezTo>
                  <a:cubicBezTo>
                    <a:pt x="48151" y="16280"/>
                    <a:pt x="54513" y="4065"/>
                    <a:pt x="55498" y="0"/>
                  </a:cubicBezTo>
                  <a:cubicBezTo>
                    <a:pt x="52237" y="2392"/>
                    <a:pt x="47586" y="11863"/>
                    <a:pt x="43773" y="15892"/>
                  </a:cubicBezTo>
                  <a:cubicBezTo>
                    <a:pt x="39317" y="20596"/>
                    <a:pt x="35641" y="26090"/>
                    <a:pt x="30874" y="30914"/>
                  </a:cubicBezTo>
                  <a:cubicBezTo>
                    <a:pt x="22670" y="39215"/>
                    <a:pt x="10733" y="52071"/>
                    <a:pt x="0" y="56214"/>
                  </a:cubicBezTo>
                </a:path>
              </a:pathLst>
            </a:custGeom>
            <a:solidFill>
              <a:srgbClr val="9CB0F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2" name="object 1551"/>
            <p:cNvSpPr/>
            <p:nvPr/>
          </p:nvSpPr>
          <p:spPr>
            <a:xfrm>
              <a:off x="4161577" y="2123935"/>
              <a:ext cx="28318" cy="39682"/>
            </a:xfrm>
            <a:custGeom>
              <a:avLst/>
              <a:gdLst/>
              <a:ahLst/>
              <a:cxnLst/>
              <a:rect l="l" t="t" r="r" b="b"/>
              <a:pathLst>
                <a:path w="28318" h="39682">
                  <a:moveTo>
                    <a:pt x="9796" y="38509"/>
                  </a:moveTo>
                  <a:cubicBezTo>
                    <a:pt x="14258" y="36047"/>
                    <a:pt x="19528" y="37418"/>
                    <a:pt x="23751" y="39683"/>
                  </a:cubicBezTo>
                  <a:cubicBezTo>
                    <a:pt x="24495" y="36713"/>
                    <a:pt x="28174" y="18688"/>
                    <a:pt x="28211" y="16442"/>
                  </a:cubicBezTo>
                  <a:cubicBezTo>
                    <a:pt x="28319" y="10347"/>
                    <a:pt x="23221" y="1037"/>
                    <a:pt x="17066" y="0"/>
                  </a:cubicBezTo>
                  <a:cubicBezTo>
                    <a:pt x="9380" y="3128"/>
                    <a:pt x="8972" y="18979"/>
                    <a:pt x="6107" y="23069"/>
                  </a:cubicBezTo>
                  <a:cubicBezTo>
                    <a:pt x="4199" y="21708"/>
                    <a:pt x="3799" y="20437"/>
                    <a:pt x="1156" y="20257"/>
                  </a:cubicBezTo>
                  <a:cubicBezTo>
                    <a:pt x="0" y="27856"/>
                    <a:pt x="8868" y="33945"/>
                    <a:pt x="9796" y="38509"/>
                  </a:cubicBezTo>
                </a:path>
              </a:pathLst>
            </a:custGeom>
            <a:solidFill>
              <a:srgbClr val="FEB28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3" name="object 1552"/>
            <p:cNvSpPr/>
            <p:nvPr/>
          </p:nvSpPr>
          <p:spPr>
            <a:xfrm>
              <a:off x="3855697" y="2173792"/>
              <a:ext cx="32172" cy="41756"/>
            </a:xfrm>
            <a:custGeom>
              <a:avLst/>
              <a:gdLst/>
              <a:ahLst/>
              <a:cxnLst/>
              <a:rect l="l" t="t" r="r" b="b"/>
              <a:pathLst>
                <a:path w="32172" h="41756">
                  <a:moveTo>
                    <a:pt x="13928" y="41756"/>
                  </a:moveTo>
                  <a:cubicBezTo>
                    <a:pt x="13615" y="35748"/>
                    <a:pt x="20588" y="32176"/>
                    <a:pt x="25844" y="34131"/>
                  </a:cubicBezTo>
                  <a:cubicBezTo>
                    <a:pt x="26596" y="29246"/>
                    <a:pt x="32173" y="21596"/>
                    <a:pt x="28739" y="15584"/>
                  </a:cubicBezTo>
                  <a:cubicBezTo>
                    <a:pt x="25028" y="16167"/>
                    <a:pt x="27428" y="16855"/>
                    <a:pt x="24757" y="19173"/>
                  </a:cubicBezTo>
                  <a:cubicBezTo>
                    <a:pt x="21002" y="14036"/>
                    <a:pt x="14551" y="1353"/>
                    <a:pt x="8290" y="0"/>
                  </a:cubicBezTo>
                  <a:cubicBezTo>
                    <a:pt x="1101" y="2040"/>
                    <a:pt x="0" y="16063"/>
                    <a:pt x="3161" y="22104"/>
                  </a:cubicBezTo>
                  <a:close/>
                </a:path>
              </a:pathLst>
            </a:custGeom>
            <a:solidFill>
              <a:srgbClr val="FEB28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4" name="object 1553"/>
            <p:cNvSpPr/>
            <p:nvPr/>
          </p:nvSpPr>
          <p:spPr>
            <a:xfrm>
              <a:off x="4984056" y="2385464"/>
              <a:ext cx="37195" cy="30809"/>
            </a:xfrm>
            <a:custGeom>
              <a:avLst/>
              <a:gdLst/>
              <a:ahLst/>
              <a:cxnLst/>
              <a:rect l="l" t="t" r="r" b="b"/>
              <a:pathLst>
                <a:path w="37195" h="30809">
                  <a:moveTo>
                    <a:pt x="36313" y="25514"/>
                  </a:moveTo>
                  <a:cubicBezTo>
                    <a:pt x="37195" y="21291"/>
                    <a:pt x="37144" y="15858"/>
                    <a:pt x="36400" y="11661"/>
                  </a:cubicBezTo>
                  <a:cubicBezTo>
                    <a:pt x="34073" y="10174"/>
                    <a:pt x="21736" y="0"/>
                    <a:pt x="15375" y="227"/>
                  </a:cubicBezTo>
                  <a:cubicBezTo>
                    <a:pt x="14710" y="5166"/>
                    <a:pt x="19130" y="5091"/>
                    <a:pt x="20080" y="9673"/>
                  </a:cubicBezTo>
                  <a:cubicBezTo>
                    <a:pt x="15477" y="14671"/>
                    <a:pt x="2948" y="15250"/>
                    <a:pt x="0" y="20862"/>
                  </a:cubicBezTo>
                  <a:cubicBezTo>
                    <a:pt x="850" y="27544"/>
                    <a:pt x="8640" y="30809"/>
                    <a:pt x="14994" y="29786"/>
                  </a:cubicBezTo>
                  <a:cubicBezTo>
                    <a:pt x="19580" y="29045"/>
                    <a:pt x="32843" y="27133"/>
                    <a:pt x="36313" y="25514"/>
                  </a:cubicBezTo>
                </a:path>
              </a:pathLst>
            </a:custGeom>
            <a:solidFill>
              <a:srgbClr val="FDB37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5" name="object 1554"/>
            <p:cNvSpPr/>
            <p:nvPr/>
          </p:nvSpPr>
          <p:spPr>
            <a:xfrm>
              <a:off x="4268821" y="1907795"/>
              <a:ext cx="42700" cy="34325"/>
            </a:xfrm>
            <a:custGeom>
              <a:avLst/>
              <a:gdLst/>
              <a:ahLst/>
              <a:cxnLst/>
              <a:rect l="l" t="t" r="r" b="b"/>
              <a:pathLst>
                <a:path w="42700" h="34325">
                  <a:moveTo>
                    <a:pt x="32020" y="4611"/>
                  </a:moveTo>
                  <a:cubicBezTo>
                    <a:pt x="27411" y="7127"/>
                    <a:pt x="24257" y="11315"/>
                    <a:pt x="17804" y="13640"/>
                  </a:cubicBezTo>
                  <a:cubicBezTo>
                    <a:pt x="10952" y="16110"/>
                    <a:pt x="7496" y="17355"/>
                    <a:pt x="0" y="17924"/>
                  </a:cubicBezTo>
                  <a:cubicBezTo>
                    <a:pt x="2312" y="23158"/>
                    <a:pt x="3118" y="28710"/>
                    <a:pt x="5995" y="34304"/>
                  </a:cubicBezTo>
                  <a:cubicBezTo>
                    <a:pt x="8306" y="34326"/>
                    <a:pt x="23902" y="29401"/>
                    <a:pt x="26345" y="28195"/>
                  </a:cubicBezTo>
                  <a:cubicBezTo>
                    <a:pt x="30886" y="23616"/>
                    <a:pt x="33319" y="23324"/>
                    <a:pt x="36088" y="16240"/>
                  </a:cubicBezTo>
                  <a:cubicBezTo>
                    <a:pt x="37473" y="12682"/>
                    <a:pt x="42700" y="2822"/>
                    <a:pt x="40289" y="18"/>
                  </a:cubicBezTo>
                  <a:cubicBezTo>
                    <a:pt x="37557" y="0"/>
                    <a:pt x="34234" y="4117"/>
                    <a:pt x="32326" y="6224"/>
                  </a:cubicBezTo>
                  <a:close/>
                </a:path>
              </a:pathLst>
            </a:custGeom>
            <a:solidFill>
              <a:srgbClr val="FDB37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6" name="object 1555"/>
            <p:cNvSpPr/>
            <p:nvPr/>
          </p:nvSpPr>
          <p:spPr>
            <a:xfrm>
              <a:off x="4004848" y="1952036"/>
              <a:ext cx="61794" cy="36064"/>
            </a:xfrm>
            <a:custGeom>
              <a:avLst/>
              <a:gdLst/>
              <a:ahLst/>
              <a:cxnLst/>
              <a:rect l="l" t="t" r="r" b="b"/>
              <a:pathLst>
                <a:path w="61794" h="36064">
                  <a:moveTo>
                    <a:pt x="15959" y="36064"/>
                  </a:moveTo>
                  <a:cubicBezTo>
                    <a:pt x="18933" y="35589"/>
                    <a:pt x="14797" y="32630"/>
                    <a:pt x="17107" y="27585"/>
                  </a:cubicBezTo>
                  <a:cubicBezTo>
                    <a:pt x="18220" y="25156"/>
                    <a:pt x="20737" y="23396"/>
                    <a:pt x="23249" y="22744"/>
                  </a:cubicBezTo>
                  <a:cubicBezTo>
                    <a:pt x="32930" y="20231"/>
                    <a:pt x="33405" y="23745"/>
                    <a:pt x="40483" y="26081"/>
                  </a:cubicBezTo>
                  <a:cubicBezTo>
                    <a:pt x="47157" y="28284"/>
                    <a:pt x="50498" y="24392"/>
                    <a:pt x="53594" y="19094"/>
                  </a:cubicBezTo>
                  <a:cubicBezTo>
                    <a:pt x="55890" y="15154"/>
                    <a:pt x="60105" y="9452"/>
                    <a:pt x="61794" y="5820"/>
                  </a:cubicBezTo>
                  <a:cubicBezTo>
                    <a:pt x="60596" y="3120"/>
                    <a:pt x="55274" y="0"/>
                    <a:pt x="51758" y="720"/>
                  </a:cubicBezTo>
                  <a:cubicBezTo>
                    <a:pt x="45735" y="8124"/>
                    <a:pt x="41660" y="24793"/>
                    <a:pt x="30042" y="20160"/>
                  </a:cubicBezTo>
                  <a:cubicBezTo>
                    <a:pt x="23606" y="17593"/>
                    <a:pt x="20697" y="15378"/>
                    <a:pt x="12831" y="17106"/>
                  </a:cubicBezTo>
                  <a:cubicBezTo>
                    <a:pt x="8104" y="18143"/>
                    <a:pt x="2066" y="22085"/>
                    <a:pt x="0" y="26229"/>
                  </a:cubicBezTo>
                  <a:cubicBezTo>
                    <a:pt x="1066" y="28454"/>
                    <a:pt x="13206" y="35689"/>
                    <a:pt x="15959" y="36064"/>
                  </a:cubicBezTo>
                </a:path>
              </a:pathLst>
            </a:custGeom>
            <a:solidFill>
              <a:srgbClr val="EE7D2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7" name="object 1556"/>
            <p:cNvSpPr/>
            <p:nvPr/>
          </p:nvSpPr>
          <p:spPr>
            <a:xfrm>
              <a:off x="4724302" y="2143822"/>
              <a:ext cx="26041" cy="42173"/>
            </a:xfrm>
            <a:custGeom>
              <a:avLst/>
              <a:gdLst/>
              <a:ahLst/>
              <a:cxnLst/>
              <a:rect l="l" t="t" r="r" b="b"/>
              <a:pathLst>
                <a:path w="26041" h="42173">
                  <a:moveTo>
                    <a:pt x="3181" y="37148"/>
                  </a:moveTo>
                  <a:cubicBezTo>
                    <a:pt x="7163" y="35650"/>
                    <a:pt x="9731" y="34358"/>
                    <a:pt x="14364" y="35878"/>
                  </a:cubicBezTo>
                  <a:cubicBezTo>
                    <a:pt x="15357" y="38429"/>
                    <a:pt x="14158" y="39765"/>
                    <a:pt x="16005" y="42173"/>
                  </a:cubicBezTo>
                  <a:cubicBezTo>
                    <a:pt x="15724" y="32670"/>
                    <a:pt x="26041" y="29944"/>
                    <a:pt x="25599" y="19854"/>
                  </a:cubicBezTo>
                  <a:cubicBezTo>
                    <a:pt x="22766" y="19832"/>
                    <a:pt x="23331" y="20494"/>
                    <a:pt x="20919" y="21852"/>
                  </a:cubicBezTo>
                  <a:cubicBezTo>
                    <a:pt x="18161" y="17863"/>
                    <a:pt x="17788" y="3311"/>
                    <a:pt x="10760" y="0"/>
                  </a:cubicBezTo>
                  <a:cubicBezTo>
                    <a:pt x="5094" y="1162"/>
                    <a:pt x="481" y="9137"/>
                    <a:pt x="266" y="14935"/>
                  </a:cubicBezTo>
                  <a:cubicBezTo>
                    <a:pt x="0" y="22064"/>
                    <a:pt x="5137" y="30279"/>
                    <a:pt x="3181" y="37148"/>
                  </a:cubicBezTo>
                </a:path>
              </a:pathLst>
            </a:custGeom>
            <a:solidFill>
              <a:srgbClr val="FDB37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8" name="object 1557"/>
            <p:cNvSpPr/>
            <p:nvPr/>
          </p:nvSpPr>
          <p:spPr>
            <a:xfrm>
              <a:off x="5011883" y="2191216"/>
              <a:ext cx="27655" cy="40045"/>
            </a:xfrm>
            <a:custGeom>
              <a:avLst/>
              <a:gdLst/>
              <a:ahLst/>
              <a:cxnLst/>
              <a:rect l="l" t="t" r="r" b="b"/>
              <a:pathLst>
                <a:path w="27655" h="40045">
                  <a:moveTo>
                    <a:pt x="2877" y="31176"/>
                  </a:moveTo>
                  <a:cubicBezTo>
                    <a:pt x="8681" y="31294"/>
                    <a:pt x="11993" y="34124"/>
                    <a:pt x="11844" y="40046"/>
                  </a:cubicBezTo>
                  <a:cubicBezTo>
                    <a:pt x="18015" y="36431"/>
                    <a:pt x="20607" y="28195"/>
                    <a:pt x="24096" y="21909"/>
                  </a:cubicBezTo>
                  <a:cubicBezTo>
                    <a:pt x="27656" y="15483"/>
                    <a:pt x="27516" y="3171"/>
                    <a:pt x="20117" y="0"/>
                  </a:cubicBezTo>
                  <a:cubicBezTo>
                    <a:pt x="13692" y="1356"/>
                    <a:pt x="8310" y="12423"/>
                    <a:pt x="5055" y="17676"/>
                  </a:cubicBezTo>
                  <a:cubicBezTo>
                    <a:pt x="1189" y="16905"/>
                    <a:pt x="5462" y="15321"/>
                    <a:pt x="206" y="15015"/>
                  </a:cubicBezTo>
                  <a:cubicBezTo>
                    <a:pt x="0" y="17755"/>
                    <a:pt x="159" y="20829"/>
                    <a:pt x="616" y="23594"/>
                  </a:cubicBezTo>
                  <a:cubicBezTo>
                    <a:pt x="1427" y="28461"/>
                    <a:pt x="3226" y="27183"/>
                    <a:pt x="2877" y="31176"/>
                  </a:cubicBezTo>
                </a:path>
              </a:pathLst>
            </a:custGeom>
            <a:solidFill>
              <a:srgbClr val="FDB37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9" name="object 1558"/>
            <p:cNvSpPr/>
            <p:nvPr/>
          </p:nvSpPr>
          <p:spPr>
            <a:xfrm>
              <a:off x="3931998" y="2014150"/>
              <a:ext cx="24498" cy="46666"/>
            </a:xfrm>
            <a:custGeom>
              <a:avLst/>
              <a:gdLst/>
              <a:ahLst/>
              <a:cxnLst/>
              <a:rect l="l" t="t" r="r" b="b"/>
              <a:pathLst>
                <a:path w="24498" h="46666">
                  <a:moveTo>
                    <a:pt x="9148" y="2351"/>
                  </a:moveTo>
                  <a:cubicBezTo>
                    <a:pt x="9246" y="10742"/>
                    <a:pt x="12641" y="13092"/>
                    <a:pt x="8932" y="23360"/>
                  </a:cubicBezTo>
                  <a:cubicBezTo>
                    <a:pt x="6956" y="28839"/>
                    <a:pt x="753" y="36270"/>
                    <a:pt x="0" y="39153"/>
                  </a:cubicBezTo>
                  <a:cubicBezTo>
                    <a:pt x="4490" y="41129"/>
                    <a:pt x="10894" y="46123"/>
                    <a:pt x="15323" y="46666"/>
                  </a:cubicBezTo>
                  <a:cubicBezTo>
                    <a:pt x="18116" y="40020"/>
                    <a:pt x="20431" y="34822"/>
                    <a:pt x="22061" y="27650"/>
                  </a:cubicBezTo>
                  <a:cubicBezTo>
                    <a:pt x="23278" y="22287"/>
                    <a:pt x="24498" y="9623"/>
                    <a:pt x="20629" y="5540"/>
                  </a:cubicBezTo>
                  <a:cubicBezTo>
                    <a:pt x="16997" y="3931"/>
                    <a:pt x="13828" y="1374"/>
                    <a:pt x="9213" y="0"/>
                  </a:cubicBezTo>
                  <a:close/>
                </a:path>
              </a:pathLst>
            </a:custGeom>
            <a:solidFill>
              <a:srgbClr val="69B5B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0" name="object 1559"/>
            <p:cNvSpPr/>
            <p:nvPr/>
          </p:nvSpPr>
          <p:spPr>
            <a:xfrm>
              <a:off x="5045731" y="2439352"/>
              <a:ext cx="35744" cy="35618"/>
            </a:xfrm>
            <a:custGeom>
              <a:avLst/>
              <a:gdLst/>
              <a:ahLst/>
              <a:cxnLst/>
              <a:rect l="l" t="t" r="r" b="b"/>
              <a:pathLst>
                <a:path w="35744" h="35618">
                  <a:moveTo>
                    <a:pt x="30345" y="27515"/>
                  </a:moveTo>
                  <a:cubicBezTo>
                    <a:pt x="30244" y="19591"/>
                    <a:pt x="34506" y="17321"/>
                    <a:pt x="35745" y="12215"/>
                  </a:cubicBezTo>
                  <a:cubicBezTo>
                    <a:pt x="33210" y="8104"/>
                    <a:pt x="20275" y="0"/>
                    <a:pt x="15253" y="1019"/>
                  </a:cubicBezTo>
                  <a:cubicBezTo>
                    <a:pt x="14896" y="4386"/>
                    <a:pt x="18903" y="6160"/>
                    <a:pt x="20229" y="10225"/>
                  </a:cubicBezTo>
                  <a:cubicBezTo>
                    <a:pt x="15775" y="15999"/>
                    <a:pt x="3935" y="15038"/>
                    <a:pt x="0" y="21086"/>
                  </a:cubicBezTo>
                  <a:cubicBezTo>
                    <a:pt x="2610" y="35619"/>
                    <a:pt x="20268" y="29071"/>
                    <a:pt x="30345" y="27515"/>
                  </a:cubicBezTo>
                </a:path>
              </a:pathLst>
            </a:custGeom>
            <a:solidFill>
              <a:srgbClr val="FEB28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1" name="object 1560"/>
            <p:cNvSpPr/>
            <p:nvPr/>
          </p:nvSpPr>
          <p:spPr>
            <a:xfrm>
              <a:off x="3711063" y="2547612"/>
              <a:ext cx="56161" cy="18845"/>
            </a:xfrm>
            <a:custGeom>
              <a:avLst/>
              <a:gdLst/>
              <a:ahLst/>
              <a:cxnLst/>
              <a:rect l="l" t="t" r="r" b="b"/>
              <a:pathLst>
                <a:path w="56161" h="18845">
                  <a:moveTo>
                    <a:pt x="0" y="1411"/>
                  </a:moveTo>
                  <a:cubicBezTo>
                    <a:pt x="3104" y="7624"/>
                    <a:pt x="16113" y="13312"/>
                    <a:pt x="23181" y="15408"/>
                  </a:cubicBezTo>
                  <a:cubicBezTo>
                    <a:pt x="34762" y="18846"/>
                    <a:pt x="44579" y="17380"/>
                    <a:pt x="56161" y="16077"/>
                  </a:cubicBezTo>
                  <a:cubicBezTo>
                    <a:pt x="54526" y="12225"/>
                    <a:pt x="46714" y="3823"/>
                    <a:pt x="43312" y="727"/>
                  </a:cubicBezTo>
                  <a:cubicBezTo>
                    <a:pt x="34203" y="3078"/>
                    <a:pt x="30410" y="5795"/>
                    <a:pt x="16643" y="3456"/>
                  </a:cubicBezTo>
                  <a:cubicBezTo>
                    <a:pt x="10652" y="2441"/>
                    <a:pt x="12845" y="2059"/>
                    <a:pt x="8835" y="223"/>
                  </a:cubicBezTo>
                  <a:lnTo>
                    <a:pt x="8712" y="1594"/>
                  </a:lnTo>
                  <a:cubicBezTo>
                    <a:pt x="4838" y="1443"/>
                    <a:pt x="3153" y="0"/>
                    <a:pt x="0" y="1411"/>
                  </a:cubicBezTo>
                </a:path>
              </a:pathLst>
            </a:custGeom>
            <a:solidFill>
              <a:srgbClr val="86D0C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2" name="object 1561"/>
            <p:cNvSpPr/>
            <p:nvPr/>
          </p:nvSpPr>
          <p:spPr>
            <a:xfrm>
              <a:off x="4455788" y="1868753"/>
              <a:ext cx="36136" cy="37580"/>
            </a:xfrm>
            <a:custGeom>
              <a:avLst/>
              <a:gdLst/>
              <a:ahLst/>
              <a:cxnLst/>
              <a:rect l="l" t="t" r="r" b="b"/>
              <a:pathLst>
                <a:path w="36136" h="37580">
                  <a:moveTo>
                    <a:pt x="33653" y="5123"/>
                  </a:moveTo>
                  <a:cubicBezTo>
                    <a:pt x="32036" y="3751"/>
                    <a:pt x="33123" y="4701"/>
                    <a:pt x="34355" y="3016"/>
                  </a:cubicBezTo>
                  <a:cubicBezTo>
                    <a:pt x="35460" y="1497"/>
                    <a:pt x="35197" y="2027"/>
                    <a:pt x="36137" y="0"/>
                  </a:cubicBezTo>
                  <a:cubicBezTo>
                    <a:pt x="22396" y="3610"/>
                    <a:pt x="0" y="21837"/>
                    <a:pt x="1865" y="37580"/>
                  </a:cubicBezTo>
                  <a:cubicBezTo>
                    <a:pt x="4378" y="37569"/>
                    <a:pt x="9922" y="34588"/>
                    <a:pt x="12532" y="33479"/>
                  </a:cubicBezTo>
                  <a:cubicBezTo>
                    <a:pt x="26342" y="27622"/>
                    <a:pt x="17795" y="29156"/>
                    <a:pt x="25866" y="14118"/>
                  </a:cubicBezTo>
                  <a:cubicBezTo>
                    <a:pt x="29783" y="6818"/>
                    <a:pt x="28098" y="9522"/>
                    <a:pt x="33653" y="5123"/>
                  </a:cubicBezTo>
                </a:path>
              </a:pathLst>
            </a:custGeom>
            <a:solidFill>
              <a:srgbClr val="69A3D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3" name="object 1562"/>
            <p:cNvSpPr/>
            <p:nvPr/>
          </p:nvSpPr>
          <p:spPr>
            <a:xfrm>
              <a:off x="4767556" y="2001190"/>
              <a:ext cx="29814" cy="27485"/>
            </a:xfrm>
            <a:custGeom>
              <a:avLst/>
              <a:gdLst/>
              <a:ahLst/>
              <a:cxnLst/>
              <a:rect l="l" t="t" r="r" b="b"/>
              <a:pathLst>
                <a:path w="29814" h="27485">
                  <a:moveTo>
                    <a:pt x="0" y="19418"/>
                  </a:moveTo>
                  <a:cubicBezTo>
                    <a:pt x="3124" y="24901"/>
                    <a:pt x="15286" y="27485"/>
                    <a:pt x="19911" y="22665"/>
                  </a:cubicBezTo>
                  <a:cubicBezTo>
                    <a:pt x="23562" y="18860"/>
                    <a:pt x="29357" y="10389"/>
                    <a:pt x="29814" y="5259"/>
                  </a:cubicBezTo>
                  <a:cubicBezTo>
                    <a:pt x="27118" y="1821"/>
                    <a:pt x="18888" y="0"/>
                    <a:pt x="14850" y="630"/>
                  </a:cubicBezTo>
                  <a:cubicBezTo>
                    <a:pt x="7225" y="16999"/>
                    <a:pt x="3563" y="13272"/>
                    <a:pt x="0" y="19418"/>
                  </a:cubicBezTo>
                </a:path>
              </a:pathLst>
            </a:custGeom>
            <a:solidFill>
              <a:srgbClr val="86D0C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4" name="object 1563"/>
            <p:cNvSpPr/>
            <p:nvPr/>
          </p:nvSpPr>
          <p:spPr>
            <a:xfrm>
              <a:off x="3701116" y="2511698"/>
              <a:ext cx="18781" cy="37508"/>
            </a:xfrm>
            <a:custGeom>
              <a:avLst/>
              <a:gdLst/>
              <a:ahLst/>
              <a:cxnLst/>
              <a:rect l="l" t="t" r="r" b="b"/>
              <a:pathLst>
                <a:path w="18781" h="37508">
                  <a:moveTo>
                    <a:pt x="9947" y="37325"/>
                  </a:moveTo>
                  <a:cubicBezTo>
                    <a:pt x="13100" y="35914"/>
                    <a:pt x="14785" y="37357"/>
                    <a:pt x="18659" y="37508"/>
                  </a:cubicBezTo>
                  <a:lnTo>
                    <a:pt x="18782" y="36137"/>
                  </a:lnTo>
                  <a:cubicBezTo>
                    <a:pt x="18184" y="32127"/>
                    <a:pt x="13950" y="28517"/>
                    <a:pt x="13569" y="20978"/>
                  </a:cubicBezTo>
                  <a:cubicBezTo>
                    <a:pt x="13173" y="13223"/>
                    <a:pt x="16290" y="9385"/>
                    <a:pt x="17111" y="3312"/>
                  </a:cubicBezTo>
                  <a:cubicBezTo>
                    <a:pt x="14509" y="2790"/>
                    <a:pt x="4584" y="0"/>
                    <a:pt x="3130" y="1595"/>
                  </a:cubicBezTo>
                  <a:cubicBezTo>
                    <a:pt x="673" y="4295"/>
                    <a:pt x="0" y="30889"/>
                    <a:pt x="9947" y="37325"/>
                  </a:cubicBezTo>
                </a:path>
              </a:pathLst>
            </a:custGeom>
            <a:solidFill>
              <a:srgbClr val="69B5B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5" name="object 1564"/>
            <p:cNvSpPr/>
            <p:nvPr/>
          </p:nvSpPr>
          <p:spPr>
            <a:xfrm>
              <a:off x="4199140" y="2642883"/>
              <a:ext cx="29837" cy="27021"/>
            </a:xfrm>
            <a:custGeom>
              <a:avLst/>
              <a:gdLst/>
              <a:ahLst/>
              <a:cxnLst/>
              <a:rect l="l" t="t" r="r" b="b"/>
              <a:pathLst>
                <a:path w="29837" h="27021">
                  <a:moveTo>
                    <a:pt x="0" y="4852"/>
                  </a:moveTo>
                  <a:cubicBezTo>
                    <a:pt x="688" y="9644"/>
                    <a:pt x="6128" y="19108"/>
                    <a:pt x="9480" y="22568"/>
                  </a:cubicBezTo>
                  <a:cubicBezTo>
                    <a:pt x="13785" y="27021"/>
                    <a:pt x="26726" y="24400"/>
                    <a:pt x="29838" y="19177"/>
                  </a:cubicBezTo>
                  <a:cubicBezTo>
                    <a:pt x="28678" y="17477"/>
                    <a:pt x="23642" y="13590"/>
                    <a:pt x="21457" y="11278"/>
                  </a:cubicBezTo>
                  <a:cubicBezTo>
                    <a:pt x="17295" y="6868"/>
                    <a:pt x="17550" y="5082"/>
                    <a:pt x="14927" y="614"/>
                  </a:cubicBezTo>
                  <a:cubicBezTo>
                    <a:pt x="10049" y="0"/>
                    <a:pt x="3687" y="1601"/>
                    <a:pt x="0" y="4852"/>
                  </a:cubicBezTo>
                </a:path>
              </a:pathLst>
            </a:custGeom>
            <a:solidFill>
              <a:srgbClr val="FC984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6" name="object 1565"/>
            <p:cNvSpPr/>
            <p:nvPr/>
          </p:nvSpPr>
          <p:spPr>
            <a:xfrm>
              <a:off x="4249497" y="1899209"/>
              <a:ext cx="46285" cy="20473"/>
            </a:xfrm>
            <a:custGeom>
              <a:avLst/>
              <a:gdLst/>
              <a:ahLst/>
              <a:cxnLst/>
              <a:rect l="l" t="t" r="r" b="b"/>
              <a:pathLst>
                <a:path w="46285" h="20473">
                  <a:moveTo>
                    <a:pt x="0" y="13190"/>
                  </a:moveTo>
                  <a:cubicBezTo>
                    <a:pt x="3279" y="16632"/>
                    <a:pt x="11369" y="14854"/>
                    <a:pt x="16118" y="16088"/>
                  </a:cubicBezTo>
                  <a:cubicBezTo>
                    <a:pt x="18105" y="18457"/>
                    <a:pt x="16928" y="19357"/>
                    <a:pt x="19743" y="20336"/>
                  </a:cubicBezTo>
                  <a:cubicBezTo>
                    <a:pt x="22580" y="19194"/>
                    <a:pt x="21967" y="16963"/>
                    <a:pt x="23875" y="14465"/>
                  </a:cubicBezTo>
                  <a:cubicBezTo>
                    <a:pt x="26313" y="16718"/>
                    <a:pt x="24710" y="17895"/>
                    <a:pt x="26510" y="20473"/>
                  </a:cubicBezTo>
                  <a:cubicBezTo>
                    <a:pt x="30478" y="19281"/>
                    <a:pt x="29794" y="15246"/>
                    <a:pt x="31339" y="11844"/>
                  </a:cubicBezTo>
                  <a:cubicBezTo>
                    <a:pt x="33790" y="14793"/>
                    <a:pt x="31015" y="14814"/>
                    <a:pt x="34013" y="17344"/>
                  </a:cubicBezTo>
                  <a:cubicBezTo>
                    <a:pt x="36900" y="14832"/>
                    <a:pt x="35219" y="12747"/>
                    <a:pt x="37447" y="9744"/>
                  </a:cubicBezTo>
                  <a:cubicBezTo>
                    <a:pt x="39704" y="12197"/>
                    <a:pt x="37481" y="11455"/>
                    <a:pt x="40118" y="13280"/>
                  </a:cubicBezTo>
                  <a:cubicBezTo>
                    <a:pt x="44323" y="10353"/>
                    <a:pt x="44446" y="6073"/>
                    <a:pt x="46286" y="1544"/>
                  </a:cubicBezTo>
                  <a:cubicBezTo>
                    <a:pt x="38805" y="2437"/>
                    <a:pt x="21769" y="0"/>
                    <a:pt x="16603" y="6436"/>
                  </a:cubicBezTo>
                  <a:cubicBezTo>
                    <a:pt x="15498" y="10335"/>
                    <a:pt x="16942" y="11559"/>
                    <a:pt x="16016" y="14709"/>
                  </a:cubicBezTo>
                  <a:cubicBezTo>
                    <a:pt x="10900" y="15429"/>
                    <a:pt x="5105" y="14065"/>
                    <a:pt x="0" y="13190"/>
                  </a:cubicBezTo>
                </a:path>
              </a:pathLst>
            </a:custGeom>
            <a:solidFill>
              <a:srgbClr val="FEB17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7" name="object 1566"/>
            <p:cNvSpPr/>
            <p:nvPr/>
          </p:nvSpPr>
          <p:spPr>
            <a:xfrm>
              <a:off x="4625057" y="1758034"/>
              <a:ext cx="27449" cy="25143"/>
            </a:xfrm>
            <a:custGeom>
              <a:avLst/>
              <a:gdLst/>
              <a:ahLst/>
              <a:cxnLst/>
              <a:rect l="l" t="t" r="r" b="b"/>
              <a:pathLst>
                <a:path w="27449" h="25143">
                  <a:moveTo>
                    <a:pt x="0" y="17554"/>
                  </a:moveTo>
                  <a:cubicBezTo>
                    <a:pt x="2023" y="22475"/>
                    <a:pt x="14230" y="25144"/>
                    <a:pt x="18460" y="21082"/>
                  </a:cubicBezTo>
                  <a:cubicBezTo>
                    <a:pt x="21898" y="17778"/>
                    <a:pt x="27112" y="8914"/>
                    <a:pt x="27449" y="4382"/>
                  </a:cubicBezTo>
                  <a:cubicBezTo>
                    <a:pt x="24767" y="1224"/>
                    <a:pt x="17442" y="0"/>
                    <a:pt x="13424" y="436"/>
                  </a:cubicBezTo>
                  <a:cubicBezTo>
                    <a:pt x="11318" y="4199"/>
                    <a:pt x="11538" y="5857"/>
                    <a:pt x="8021" y="9962"/>
                  </a:cubicBezTo>
                  <a:cubicBezTo>
                    <a:pt x="5814" y="12539"/>
                    <a:pt x="1709" y="15103"/>
                    <a:pt x="0" y="17554"/>
                  </a:cubicBezTo>
                </a:path>
              </a:pathLst>
            </a:custGeom>
            <a:solidFill>
              <a:srgbClr val="FC984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8" name="object 1567"/>
            <p:cNvSpPr/>
            <p:nvPr/>
          </p:nvSpPr>
          <p:spPr>
            <a:xfrm>
              <a:off x="4809269" y="2269833"/>
              <a:ext cx="33267" cy="36431"/>
            </a:xfrm>
            <a:custGeom>
              <a:avLst/>
              <a:gdLst/>
              <a:ahLst/>
              <a:cxnLst/>
              <a:rect l="l" t="t" r="r" b="b"/>
              <a:pathLst>
                <a:path w="33267" h="36431">
                  <a:moveTo>
                    <a:pt x="22497" y="36431"/>
                  </a:moveTo>
                  <a:lnTo>
                    <a:pt x="33012" y="36331"/>
                  </a:lnTo>
                  <a:cubicBezTo>
                    <a:pt x="32504" y="34343"/>
                    <a:pt x="33267" y="35952"/>
                    <a:pt x="32040" y="34570"/>
                  </a:cubicBezTo>
                  <a:cubicBezTo>
                    <a:pt x="31820" y="34325"/>
                    <a:pt x="30723" y="33652"/>
                    <a:pt x="30617" y="33574"/>
                  </a:cubicBezTo>
                  <a:cubicBezTo>
                    <a:pt x="18997" y="33811"/>
                    <a:pt x="20332" y="7592"/>
                    <a:pt x="20743" y="0"/>
                  </a:cubicBezTo>
                  <a:cubicBezTo>
                    <a:pt x="19447" y="4816"/>
                    <a:pt x="16149" y="12538"/>
                    <a:pt x="13687" y="17017"/>
                  </a:cubicBezTo>
                  <a:cubicBezTo>
                    <a:pt x="12391" y="19367"/>
                    <a:pt x="10278" y="22362"/>
                    <a:pt x="8455" y="24022"/>
                  </a:cubicBezTo>
                  <a:cubicBezTo>
                    <a:pt x="4748" y="27403"/>
                    <a:pt x="2732" y="26729"/>
                    <a:pt x="0" y="28457"/>
                  </a:cubicBezTo>
                  <a:cubicBezTo>
                    <a:pt x="1364" y="29875"/>
                    <a:pt x="2898" y="30740"/>
                    <a:pt x="4947" y="31207"/>
                  </a:cubicBezTo>
                  <a:cubicBezTo>
                    <a:pt x="5176" y="31258"/>
                    <a:pt x="5904" y="31333"/>
                    <a:pt x="6124" y="31392"/>
                  </a:cubicBezTo>
                  <a:cubicBezTo>
                    <a:pt x="8716" y="32071"/>
                    <a:pt x="9085" y="35420"/>
                    <a:pt x="22497" y="36431"/>
                  </a:cubicBezTo>
                </a:path>
              </a:pathLst>
            </a:custGeom>
            <a:solidFill>
              <a:srgbClr val="19335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9" name="object 1568"/>
            <p:cNvSpPr/>
            <p:nvPr/>
          </p:nvSpPr>
          <p:spPr>
            <a:xfrm>
              <a:off x="4063709" y="2259785"/>
              <a:ext cx="18291" cy="70509"/>
            </a:xfrm>
            <a:custGeom>
              <a:avLst/>
              <a:gdLst/>
              <a:ahLst/>
              <a:cxnLst/>
              <a:rect l="l" t="t" r="r" b="b"/>
              <a:pathLst>
                <a:path w="18291" h="70509">
                  <a:moveTo>
                    <a:pt x="3877" y="32904"/>
                  </a:moveTo>
                  <a:cubicBezTo>
                    <a:pt x="1832" y="33930"/>
                    <a:pt x="2419" y="32983"/>
                    <a:pt x="0" y="34354"/>
                  </a:cubicBezTo>
                  <a:lnTo>
                    <a:pt x="1274" y="44366"/>
                  </a:lnTo>
                  <a:lnTo>
                    <a:pt x="3149" y="51516"/>
                  </a:lnTo>
                  <a:lnTo>
                    <a:pt x="11919" y="70509"/>
                  </a:lnTo>
                  <a:cubicBezTo>
                    <a:pt x="13824" y="67043"/>
                    <a:pt x="4590" y="56451"/>
                    <a:pt x="4013" y="48820"/>
                  </a:cubicBezTo>
                  <a:lnTo>
                    <a:pt x="10216" y="44817"/>
                  </a:lnTo>
                  <a:cubicBezTo>
                    <a:pt x="10612" y="42134"/>
                    <a:pt x="11599" y="34725"/>
                    <a:pt x="13557" y="32637"/>
                  </a:cubicBezTo>
                  <a:cubicBezTo>
                    <a:pt x="14432" y="36024"/>
                    <a:pt x="14226" y="38703"/>
                    <a:pt x="13946" y="42105"/>
                  </a:cubicBezTo>
                  <a:cubicBezTo>
                    <a:pt x="17225" y="42264"/>
                    <a:pt x="15005" y="43657"/>
                    <a:pt x="17006" y="40845"/>
                  </a:cubicBezTo>
                  <a:cubicBezTo>
                    <a:pt x="18291" y="33173"/>
                    <a:pt x="18237" y="27924"/>
                    <a:pt x="18072" y="20174"/>
                  </a:cubicBezTo>
                  <a:cubicBezTo>
                    <a:pt x="17921" y="13086"/>
                    <a:pt x="16124" y="6757"/>
                    <a:pt x="15631" y="0"/>
                  </a:cubicBezTo>
                  <a:cubicBezTo>
                    <a:pt x="15494" y="180"/>
                    <a:pt x="15375" y="421"/>
                    <a:pt x="15303" y="598"/>
                  </a:cubicBezTo>
                  <a:cubicBezTo>
                    <a:pt x="13500" y="4889"/>
                    <a:pt x="14972" y="11390"/>
                    <a:pt x="13122" y="20577"/>
                  </a:cubicBezTo>
                  <a:cubicBezTo>
                    <a:pt x="12042" y="25916"/>
                    <a:pt x="10478" y="33674"/>
                    <a:pt x="3877" y="32904"/>
                  </a:cubicBezTo>
                </a:path>
              </a:pathLst>
            </a:custGeom>
            <a:solidFill>
              <a:srgbClr val="19335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0" name="object 1569"/>
            <p:cNvSpPr/>
            <p:nvPr/>
          </p:nvSpPr>
          <p:spPr>
            <a:xfrm>
              <a:off x="4487824" y="1861053"/>
              <a:ext cx="36040" cy="17888"/>
            </a:xfrm>
            <a:custGeom>
              <a:avLst/>
              <a:gdLst/>
              <a:ahLst/>
              <a:cxnLst/>
              <a:rect l="l" t="t" r="r" b="b"/>
              <a:pathLst>
                <a:path w="36040" h="17888">
                  <a:moveTo>
                    <a:pt x="4101" y="7700"/>
                  </a:moveTo>
                  <a:cubicBezTo>
                    <a:pt x="3161" y="9727"/>
                    <a:pt x="3424" y="9197"/>
                    <a:pt x="2319" y="10716"/>
                  </a:cubicBezTo>
                  <a:cubicBezTo>
                    <a:pt x="1087" y="12401"/>
                    <a:pt x="0" y="11451"/>
                    <a:pt x="1617" y="12823"/>
                  </a:cubicBezTo>
                  <a:cubicBezTo>
                    <a:pt x="5394" y="13604"/>
                    <a:pt x="8400" y="12541"/>
                    <a:pt x="13418" y="13975"/>
                  </a:cubicBezTo>
                  <a:cubicBezTo>
                    <a:pt x="17291" y="15080"/>
                    <a:pt x="19224" y="16757"/>
                    <a:pt x="22508" y="17888"/>
                  </a:cubicBezTo>
                  <a:cubicBezTo>
                    <a:pt x="24834" y="16649"/>
                    <a:pt x="35071" y="7213"/>
                    <a:pt x="36040" y="4931"/>
                  </a:cubicBezTo>
                  <a:cubicBezTo>
                    <a:pt x="30187" y="0"/>
                    <a:pt x="9328" y="3124"/>
                    <a:pt x="4101" y="7700"/>
                  </a:cubicBezTo>
                </a:path>
              </a:pathLst>
            </a:custGeom>
            <a:solidFill>
              <a:srgbClr val="567CC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1" name="object 1570"/>
            <p:cNvSpPr/>
            <p:nvPr/>
          </p:nvSpPr>
          <p:spPr>
            <a:xfrm>
              <a:off x="4435992" y="2116487"/>
              <a:ext cx="51343" cy="17071"/>
            </a:xfrm>
            <a:custGeom>
              <a:avLst/>
              <a:gdLst/>
              <a:ahLst/>
              <a:cxnLst/>
              <a:rect l="l" t="t" r="r" b="b"/>
              <a:pathLst>
                <a:path w="51343" h="17071">
                  <a:moveTo>
                    <a:pt x="871" y="2764"/>
                  </a:moveTo>
                  <a:lnTo>
                    <a:pt x="194" y="7376"/>
                  </a:lnTo>
                  <a:lnTo>
                    <a:pt x="0" y="10943"/>
                  </a:lnTo>
                  <a:cubicBezTo>
                    <a:pt x="6296" y="14836"/>
                    <a:pt x="41724" y="17071"/>
                    <a:pt x="51343" y="2674"/>
                  </a:cubicBezTo>
                  <a:cubicBezTo>
                    <a:pt x="47372" y="3916"/>
                    <a:pt x="46454" y="5955"/>
                    <a:pt x="41053" y="7038"/>
                  </a:cubicBezTo>
                  <a:cubicBezTo>
                    <a:pt x="36630" y="7923"/>
                    <a:pt x="31305" y="7833"/>
                    <a:pt x="26794" y="7391"/>
                  </a:cubicBezTo>
                  <a:cubicBezTo>
                    <a:pt x="22989" y="7020"/>
                    <a:pt x="17993" y="5936"/>
                    <a:pt x="14288" y="4978"/>
                  </a:cubicBezTo>
                  <a:cubicBezTo>
                    <a:pt x="4756" y="2513"/>
                    <a:pt x="4809" y="0"/>
                    <a:pt x="871" y="2764"/>
                  </a:cubicBezTo>
                </a:path>
              </a:pathLst>
            </a:custGeom>
            <a:solidFill>
              <a:srgbClr val="EA9054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2" name="object 1571"/>
            <p:cNvSpPr/>
            <p:nvPr/>
          </p:nvSpPr>
          <p:spPr>
            <a:xfrm>
              <a:off x="5215414" y="2265822"/>
              <a:ext cx="34325" cy="15217"/>
            </a:xfrm>
            <a:custGeom>
              <a:avLst/>
              <a:gdLst/>
              <a:ahLst/>
              <a:cxnLst/>
              <a:rect l="l" t="t" r="r" b="b"/>
              <a:pathLst>
                <a:path w="34325" h="15217">
                  <a:moveTo>
                    <a:pt x="0" y="9278"/>
                  </a:moveTo>
                  <a:lnTo>
                    <a:pt x="410" y="15217"/>
                  </a:lnTo>
                  <a:cubicBezTo>
                    <a:pt x="12336" y="15174"/>
                    <a:pt x="25927" y="7959"/>
                    <a:pt x="34325" y="0"/>
                  </a:cubicBezTo>
                  <a:cubicBezTo>
                    <a:pt x="28421" y="212"/>
                    <a:pt x="24192" y="2494"/>
                    <a:pt x="16818" y="2027"/>
                  </a:cubicBezTo>
                  <a:cubicBezTo>
                    <a:pt x="13492" y="1818"/>
                    <a:pt x="1432" y="918"/>
                    <a:pt x="72" y="87"/>
                  </a:cubicBezTo>
                  <a:close/>
                </a:path>
              </a:pathLst>
            </a:custGeom>
            <a:solidFill>
              <a:srgbClr val="ED996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3" name="object 1572"/>
            <p:cNvSpPr/>
            <p:nvPr/>
          </p:nvSpPr>
          <p:spPr>
            <a:xfrm>
              <a:off x="4034952" y="2289430"/>
              <a:ext cx="32634" cy="15585"/>
            </a:xfrm>
            <a:custGeom>
              <a:avLst/>
              <a:gdLst/>
              <a:ahLst/>
              <a:cxnLst/>
              <a:rect l="l" t="t" r="r" b="b"/>
              <a:pathLst>
                <a:path w="32634" h="15585">
                  <a:moveTo>
                    <a:pt x="30031" y="14721"/>
                  </a:moveTo>
                  <a:lnTo>
                    <a:pt x="28757" y="4709"/>
                  </a:lnTo>
                  <a:cubicBezTo>
                    <a:pt x="31176" y="3338"/>
                    <a:pt x="30589" y="4285"/>
                    <a:pt x="32634" y="3259"/>
                  </a:cubicBezTo>
                  <a:lnTo>
                    <a:pt x="29059" y="2851"/>
                  </a:lnTo>
                  <a:cubicBezTo>
                    <a:pt x="27803" y="4678"/>
                    <a:pt x="27827" y="2441"/>
                    <a:pt x="28037" y="5836"/>
                  </a:cubicBezTo>
                  <a:cubicBezTo>
                    <a:pt x="28418" y="3006"/>
                    <a:pt x="24652" y="3903"/>
                    <a:pt x="21766" y="3871"/>
                  </a:cubicBezTo>
                  <a:cubicBezTo>
                    <a:pt x="10123" y="3738"/>
                    <a:pt x="5177" y="296"/>
                    <a:pt x="0" y="0"/>
                  </a:cubicBezTo>
                  <a:cubicBezTo>
                    <a:pt x="3938" y="8522"/>
                    <a:pt x="17924" y="15586"/>
                    <a:pt x="30031" y="14721"/>
                  </a:cubicBezTo>
                </a:path>
              </a:pathLst>
            </a:custGeom>
            <a:solidFill>
              <a:srgbClr val="ED996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4" name="object 1573"/>
            <p:cNvSpPr/>
            <p:nvPr/>
          </p:nvSpPr>
          <p:spPr>
            <a:xfrm>
              <a:off x="5408295" y="2637511"/>
              <a:ext cx="20116" cy="19847"/>
            </a:xfrm>
            <a:custGeom>
              <a:avLst/>
              <a:gdLst/>
              <a:ahLst/>
              <a:cxnLst/>
              <a:rect l="l" t="t" r="r" b="b"/>
              <a:pathLst>
                <a:path w="20116" h="19847">
                  <a:moveTo>
                    <a:pt x="20019" y="17954"/>
                  </a:moveTo>
                  <a:lnTo>
                    <a:pt x="20116" y="15750"/>
                  </a:lnTo>
                  <a:cubicBezTo>
                    <a:pt x="17531" y="13957"/>
                    <a:pt x="15605" y="13464"/>
                    <a:pt x="15131" y="10138"/>
                  </a:cubicBezTo>
                  <a:lnTo>
                    <a:pt x="15839" y="1926"/>
                  </a:lnTo>
                  <a:cubicBezTo>
                    <a:pt x="12427" y="1502"/>
                    <a:pt x="4337" y="0"/>
                    <a:pt x="2015" y="407"/>
                  </a:cubicBezTo>
                  <a:cubicBezTo>
                    <a:pt x="0" y="4630"/>
                    <a:pt x="1385" y="11009"/>
                    <a:pt x="4733" y="14692"/>
                  </a:cubicBezTo>
                  <a:cubicBezTo>
                    <a:pt x="9413" y="19847"/>
                    <a:pt x="13791" y="18036"/>
                    <a:pt x="20019" y="17954"/>
                  </a:cubicBezTo>
                </a:path>
              </a:pathLst>
            </a:custGeom>
            <a:solidFill>
              <a:srgbClr val="DE711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5" name="object 1574"/>
            <p:cNvSpPr/>
            <p:nvPr/>
          </p:nvSpPr>
          <p:spPr>
            <a:xfrm>
              <a:off x="4831766" y="2300036"/>
              <a:ext cx="38966" cy="15487"/>
            </a:xfrm>
            <a:custGeom>
              <a:avLst/>
              <a:gdLst/>
              <a:ahLst/>
              <a:cxnLst/>
              <a:rect l="l" t="t" r="r" b="b"/>
              <a:pathLst>
                <a:path w="38966" h="15487">
                  <a:moveTo>
                    <a:pt x="8120" y="3371"/>
                  </a:moveTo>
                  <a:cubicBezTo>
                    <a:pt x="8226" y="3449"/>
                    <a:pt x="9323" y="4122"/>
                    <a:pt x="9543" y="4367"/>
                  </a:cubicBezTo>
                  <a:cubicBezTo>
                    <a:pt x="10770" y="5749"/>
                    <a:pt x="10007" y="4140"/>
                    <a:pt x="10515" y="6128"/>
                  </a:cubicBezTo>
                  <a:lnTo>
                    <a:pt x="0" y="6228"/>
                  </a:lnTo>
                  <a:lnTo>
                    <a:pt x="11577" y="6250"/>
                  </a:lnTo>
                  <a:lnTo>
                    <a:pt x="11630" y="9091"/>
                  </a:lnTo>
                  <a:lnTo>
                    <a:pt x="11626" y="13929"/>
                  </a:lnTo>
                  <a:cubicBezTo>
                    <a:pt x="24310" y="15488"/>
                    <a:pt x="36945" y="4980"/>
                    <a:pt x="38966" y="0"/>
                  </a:cubicBezTo>
                  <a:cubicBezTo>
                    <a:pt x="33364" y="1220"/>
                    <a:pt x="31233" y="3000"/>
                    <a:pt x="24518" y="3589"/>
                  </a:cubicBezTo>
                  <a:cubicBezTo>
                    <a:pt x="20872" y="3910"/>
                    <a:pt x="8894" y="3197"/>
                    <a:pt x="8120" y="3371"/>
                  </a:cubicBezTo>
                </a:path>
              </a:pathLst>
            </a:custGeom>
            <a:solidFill>
              <a:srgbClr val="ED996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6" name="object 1575"/>
            <p:cNvSpPr/>
            <p:nvPr/>
          </p:nvSpPr>
          <p:spPr>
            <a:xfrm>
              <a:off x="4071819" y="2847017"/>
              <a:ext cx="21031" cy="63715"/>
            </a:xfrm>
            <a:custGeom>
              <a:avLst/>
              <a:gdLst/>
              <a:ahLst/>
              <a:cxnLst/>
              <a:rect l="l" t="t" r="r" b="b"/>
              <a:pathLst>
                <a:path w="21031" h="63715">
                  <a:moveTo>
                    <a:pt x="0" y="54309"/>
                  </a:moveTo>
                  <a:lnTo>
                    <a:pt x="22" y="57409"/>
                  </a:lnTo>
                  <a:cubicBezTo>
                    <a:pt x="2596" y="58446"/>
                    <a:pt x="4399" y="60786"/>
                    <a:pt x="8161" y="62168"/>
                  </a:cubicBezTo>
                  <a:cubicBezTo>
                    <a:pt x="12377" y="63716"/>
                    <a:pt x="15973" y="63273"/>
                    <a:pt x="20323" y="63094"/>
                  </a:cubicBezTo>
                  <a:cubicBezTo>
                    <a:pt x="18926" y="47465"/>
                    <a:pt x="20164" y="57168"/>
                    <a:pt x="20484" y="48664"/>
                  </a:cubicBezTo>
                  <a:cubicBezTo>
                    <a:pt x="20676" y="43599"/>
                    <a:pt x="20242" y="37530"/>
                    <a:pt x="20236" y="32291"/>
                  </a:cubicBezTo>
                  <a:cubicBezTo>
                    <a:pt x="20221" y="21783"/>
                    <a:pt x="20848" y="10320"/>
                    <a:pt x="20470" y="0"/>
                  </a:cubicBezTo>
                  <a:cubicBezTo>
                    <a:pt x="18327" y="3643"/>
                    <a:pt x="19444" y="30654"/>
                    <a:pt x="19469" y="37061"/>
                  </a:cubicBezTo>
                  <a:cubicBezTo>
                    <a:pt x="19491" y="41166"/>
                    <a:pt x="21031" y="51778"/>
                    <a:pt x="17320" y="53848"/>
                  </a:cubicBezTo>
                  <a:cubicBezTo>
                    <a:pt x="14234" y="55565"/>
                    <a:pt x="3694" y="54824"/>
                    <a:pt x="0" y="54309"/>
                  </a:cubicBezTo>
                </a:path>
              </a:pathLst>
            </a:custGeom>
            <a:solidFill>
              <a:srgbClr val="FDB37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7" name="object 1576"/>
            <p:cNvSpPr/>
            <p:nvPr/>
          </p:nvSpPr>
          <p:spPr>
            <a:xfrm>
              <a:off x="5406855" y="2607988"/>
              <a:ext cx="22463" cy="19118"/>
            </a:xfrm>
            <a:custGeom>
              <a:avLst/>
              <a:gdLst/>
              <a:ahLst/>
              <a:cxnLst/>
              <a:rect l="l" t="t" r="r" b="b"/>
              <a:pathLst>
                <a:path w="22463" h="19118">
                  <a:moveTo>
                    <a:pt x="0" y="19119"/>
                  </a:moveTo>
                  <a:lnTo>
                    <a:pt x="13712" y="16919"/>
                  </a:lnTo>
                  <a:cubicBezTo>
                    <a:pt x="14960" y="13705"/>
                    <a:pt x="15439" y="11346"/>
                    <a:pt x="17085" y="8075"/>
                  </a:cubicBezTo>
                  <a:cubicBezTo>
                    <a:pt x="18578" y="5104"/>
                    <a:pt x="21012" y="2700"/>
                    <a:pt x="22463" y="0"/>
                  </a:cubicBezTo>
                  <a:cubicBezTo>
                    <a:pt x="13827" y="1313"/>
                    <a:pt x="526" y="9582"/>
                    <a:pt x="0" y="19119"/>
                  </a:cubicBezTo>
                </a:path>
              </a:pathLst>
            </a:custGeom>
            <a:solidFill>
              <a:srgbClr val="F3A44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8" name="object 1577"/>
            <p:cNvSpPr/>
            <p:nvPr/>
          </p:nvSpPr>
          <p:spPr>
            <a:xfrm>
              <a:off x="4441298" y="2164853"/>
              <a:ext cx="13784" cy="16807"/>
            </a:xfrm>
            <a:custGeom>
              <a:avLst/>
              <a:gdLst/>
              <a:ahLst/>
              <a:cxnLst/>
              <a:rect l="l" t="t" r="r" b="b"/>
              <a:pathLst>
                <a:path w="13784" h="16807">
                  <a:moveTo>
                    <a:pt x="0" y="7290"/>
                  </a:moveTo>
                  <a:lnTo>
                    <a:pt x="62" y="15181"/>
                  </a:lnTo>
                  <a:cubicBezTo>
                    <a:pt x="1926" y="16254"/>
                    <a:pt x="8859" y="16808"/>
                    <a:pt x="11494" y="16524"/>
                  </a:cubicBezTo>
                  <a:lnTo>
                    <a:pt x="13763" y="13989"/>
                  </a:lnTo>
                  <a:cubicBezTo>
                    <a:pt x="13784" y="12100"/>
                    <a:pt x="10497" y="1029"/>
                    <a:pt x="9767" y="0"/>
                  </a:cubicBezTo>
                  <a:cubicBezTo>
                    <a:pt x="6930" y="1047"/>
                    <a:pt x="731" y="4608"/>
                    <a:pt x="0" y="7290"/>
                  </a:cubicBezTo>
                </a:path>
              </a:pathLst>
            </a:custGeom>
            <a:solidFill>
              <a:srgbClr val="DE711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9" name="object 1578"/>
            <p:cNvSpPr/>
            <p:nvPr/>
          </p:nvSpPr>
          <p:spPr>
            <a:xfrm>
              <a:off x="5207375" y="2299763"/>
              <a:ext cx="41720" cy="18594"/>
            </a:xfrm>
            <a:custGeom>
              <a:avLst/>
              <a:gdLst/>
              <a:ahLst/>
              <a:cxnLst/>
              <a:rect l="l" t="t" r="r" b="b"/>
              <a:pathLst>
                <a:path w="41720" h="18594">
                  <a:moveTo>
                    <a:pt x="41720" y="0"/>
                  </a:moveTo>
                  <a:cubicBezTo>
                    <a:pt x="37774" y="532"/>
                    <a:pt x="33897" y="3783"/>
                    <a:pt x="21837" y="6566"/>
                  </a:cubicBezTo>
                  <a:cubicBezTo>
                    <a:pt x="19494" y="7106"/>
                    <a:pt x="0" y="8805"/>
                    <a:pt x="4846" y="13082"/>
                  </a:cubicBezTo>
                  <a:cubicBezTo>
                    <a:pt x="11091" y="18594"/>
                    <a:pt x="38127" y="6307"/>
                    <a:pt x="41720" y="0"/>
                  </a:cubicBezTo>
                </a:path>
              </a:pathLst>
            </a:custGeom>
            <a:solidFill>
              <a:srgbClr val="9CB0F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0" name="object 1579"/>
            <p:cNvSpPr/>
            <p:nvPr/>
          </p:nvSpPr>
          <p:spPr>
            <a:xfrm>
              <a:off x="3954595" y="2895660"/>
              <a:ext cx="21129" cy="14954"/>
            </a:xfrm>
            <a:custGeom>
              <a:avLst/>
              <a:gdLst/>
              <a:ahLst/>
              <a:cxnLst/>
              <a:rect l="l" t="t" r="r" b="b"/>
              <a:pathLst>
                <a:path w="21129" h="14954">
                  <a:moveTo>
                    <a:pt x="585" y="8698"/>
                  </a:moveTo>
                  <a:cubicBezTo>
                    <a:pt x="3787" y="9932"/>
                    <a:pt x="5045" y="12247"/>
                    <a:pt x="8836" y="13576"/>
                  </a:cubicBezTo>
                  <a:cubicBezTo>
                    <a:pt x="12774" y="14954"/>
                    <a:pt x="16849" y="14608"/>
                    <a:pt x="20945" y="14518"/>
                  </a:cubicBezTo>
                  <a:cubicBezTo>
                    <a:pt x="20478" y="10663"/>
                    <a:pt x="20254" y="8902"/>
                    <a:pt x="21129" y="5036"/>
                  </a:cubicBezTo>
                  <a:cubicBezTo>
                    <a:pt x="16147" y="6196"/>
                    <a:pt x="13934" y="6451"/>
                    <a:pt x="8731" y="5623"/>
                  </a:cubicBezTo>
                  <a:cubicBezTo>
                    <a:pt x="1350" y="4450"/>
                    <a:pt x="3548" y="2869"/>
                    <a:pt x="0" y="0"/>
                  </a:cubicBezTo>
                  <a:close/>
                </a:path>
              </a:pathLst>
            </a:custGeom>
            <a:solidFill>
              <a:srgbClr val="FEB17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1" name="object 1580"/>
            <p:cNvSpPr/>
            <p:nvPr/>
          </p:nvSpPr>
          <p:spPr>
            <a:xfrm>
              <a:off x="4874666" y="2313407"/>
              <a:ext cx="15231" cy="6883"/>
            </a:xfrm>
            <a:custGeom>
              <a:avLst/>
              <a:gdLst/>
              <a:ahLst/>
              <a:cxnLst/>
              <a:rect l="l" t="t" r="r" b="b"/>
              <a:pathLst>
                <a:path w="15231" h="6883">
                  <a:moveTo>
                    <a:pt x="3417" y="6883"/>
                  </a:moveTo>
                  <a:cubicBezTo>
                    <a:pt x="5487" y="6692"/>
                    <a:pt x="7531" y="6379"/>
                    <a:pt x="9568" y="6217"/>
                  </a:cubicBezTo>
                  <a:cubicBezTo>
                    <a:pt x="12802" y="5961"/>
                    <a:pt x="14436" y="6871"/>
                    <a:pt x="15231" y="4244"/>
                  </a:cubicBezTo>
                  <a:cubicBezTo>
                    <a:pt x="13734" y="3985"/>
                    <a:pt x="10483" y="3589"/>
                    <a:pt x="9166" y="3110"/>
                  </a:cubicBezTo>
                  <a:cubicBezTo>
                    <a:pt x="5901" y="1926"/>
                    <a:pt x="7740" y="2286"/>
                    <a:pt x="6177" y="209"/>
                  </a:cubicBezTo>
                  <a:lnTo>
                    <a:pt x="133" y="0"/>
                  </a:lnTo>
                  <a:lnTo>
                    <a:pt x="0" y="6883"/>
                  </a:lnTo>
                  <a:close/>
                </a:path>
              </a:pathLst>
            </a:custGeom>
            <a:solidFill>
              <a:srgbClr val="F2F2F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2" name="object 1581"/>
            <p:cNvSpPr/>
            <p:nvPr/>
          </p:nvSpPr>
          <p:spPr>
            <a:xfrm>
              <a:off x="5208775" y="2245144"/>
              <a:ext cx="15242" cy="9236"/>
            </a:xfrm>
            <a:custGeom>
              <a:avLst/>
              <a:gdLst/>
              <a:ahLst/>
              <a:cxnLst/>
              <a:rect l="l" t="t" r="r" b="b"/>
              <a:pathLst>
                <a:path w="15242" h="9236">
                  <a:moveTo>
                    <a:pt x="15243" y="6976"/>
                  </a:moveTo>
                  <a:cubicBezTo>
                    <a:pt x="14109" y="2369"/>
                    <a:pt x="4140" y="0"/>
                    <a:pt x="0" y="1152"/>
                  </a:cubicBezTo>
                  <a:cubicBezTo>
                    <a:pt x="536" y="6591"/>
                    <a:pt x="11156" y="9237"/>
                    <a:pt x="15243" y="6976"/>
                  </a:cubicBezTo>
                </a:path>
              </a:pathLst>
            </a:custGeom>
            <a:solidFill>
              <a:srgbClr val="FEFEF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3" name="object 1582"/>
            <p:cNvSpPr/>
            <p:nvPr/>
          </p:nvSpPr>
          <p:spPr>
            <a:xfrm>
              <a:off x="4057073" y="2275343"/>
              <a:ext cx="15707" cy="8172"/>
            </a:xfrm>
            <a:custGeom>
              <a:avLst/>
              <a:gdLst/>
              <a:ahLst/>
              <a:cxnLst/>
              <a:rect l="l" t="t" r="r" b="b"/>
              <a:pathLst>
                <a:path w="15707" h="8172">
                  <a:moveTo>
                    <a:pt x="0" y="4313"/>
                  </a:moveTo>
                  <a:cubicBezTo>
                    <a:pt x="4212" y="7820"/>
                    <a:pt x="15707" y="8173"/>
                    <a:pt x="14620" y="718"/>
                  </a:cubicBezTo>
                  <a:cubicBezTo>
                    <a:pt x="10657" y="0"/>
                    <a:pt x="2888" y="1315"/>
                    <a:pt x="0" y="4313"/>
                  </a:cubicBezTo>
                </a:path>
              </a:pathLst>
            </a:custGeom>
            <a:solidFill>
              <a:srgbClr val="FEFEF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4" name="object 1583"/>
            <p:cNvSpPr/>
            <p:nvPr/>
          </p:nvSpPr>
          <p:spPr>
            <a:xfrm>
              <a:off x="4434577" y="2093026"/>
              <a:ext cx="14079" cy="10864"/>
            </a:xfrm>
            <a:custGeom>
              <a:avLst/>
              <a:gdLst/>
              <a:ahLst/>
              <a:cxnLst/>
              <a:rect l="l" t="t" r="r" b="b"/>
              <a:pathLst>
                <a:path w="14079" h="10864">
                  <a:moveTo>
                    <a:pt x="0" y="1864"/>
                  </a:moveTo>
                  <a:cubicBezTo>
                    <a:pt x="522" y="6660"/>
                    <a:pt x="9717" y="10865"/>
                    <a:pt x="14079" y="8230"/>
                  </a:cubicBezTo>
                  <a:cubicBezTo>
                    <a:pt x="13741" y="4892"/>
                    <a:pt x="3557" y="0"/>
                    <a:pt x="0" y="1864"/>
                  </a:cubicBezTo>
                </a:path>
              </a:pathLst>
            </a:custGeom>
            <a:solidFill>
              <a:srgbClr val="FEFEF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5" name="object 1584"/>
            <p:cNvSpPr/>
            <p:nvPr/>
          </p:nvSpPr>
          <p:spPr>
            <a:xfrm>
              <a:off x="4835506" y="2287383"/>
              <a:ext cx="13088" cy="7898"/>
            </a:xfrm>
            <a:custGeom>
              <a:avLst/>
              <a:gdLst/>
              <a:ahLst/>
              <a:cxnLst/>
              <a:rect l="l" t="t" r="r" b="b"/>
              <a:pathLst>
                <a:path w="13088" h="7898">
                  <a:moveTo>
                    <a:pt x="13088" y="2227"/>
                  </a:moveTo>
                  <a:cubicBezTo>
                    <a:pt x="9986" y="546"/>
                    <a:pt x="3336" y="0"/>
                    <a:pt x="21" y="1123"/>
                  </a:cubicBezTo>
                  <a:cubicBezTo>
                    <a:pt x="0" y="7898"/>
                    <a:pt x="12502" y="7639"/>
                    <a:pt x="13088" y="2227"/>
                  </a:cubicBezTo>
                </a:path>
              </a:pathLst>
            </a:custGeom>
            <a:solidFill>
              <a:srgbClr val="FEFEF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6" name="object 1585"/>
            <p:cNvSpPr/>
            <p:nvPr/>
          </p:nvSpPr>
          <p:spPr>
            <a:xfrm>
              <a:off x="5358276" y="2342571"/>
              <a:ext cx="415775" cy="429332"/>
            </a:xfrm>
            <a:custGeom>
              <a:avLst/>
              <a:gdLst/>
              <a:ahLst/>
              <a:cxnLst/>
              <a:rect l="l" t="t" r="r" b="b"/>
              <a:pathLst>
                <a:path w="415775" h="429332">
                  <a:moveTo>
                    <a:pt x="199239" y="394725"/>
                  </a:moveTo>
                  <a:cubicBezTo>
                    <a:pt x="218304" y="388914"/>
                    <a:pt x="243485" y="379068"/>
                    <a:pt x="269200" y="364269"/>
                  </a:cubicBezTo>
                  <a:cubicBezTo>
                    <a:pt x="300229" y="346409"/>
                    <a:pt x="334641" y="327985"/>
                    <a:pt x="356893" y="301175"/>
                  </a:cubicBezTo>
                  <a:cubicBezTo>
                    <a:pt x="378245" y="275442"/>
                    <a:pt x="395362" y="248176"/>
                    <a:pt x="389966" y="216511"/>
                  </a:cubicBezTo>
                  <a:cubicBezTo>
                    <a:pt x="386830" y="198115"/>
                    <a:pt x="377651" y="178653"/>
                    <a:pt x="360644" y="158277"/>
                  </a:cubicBezTo>
                  <a:cubicBezTo>
                    <a:pt x="324753" y="115282"/>
                    <a:pt x="286462" y="118544"/>
                    <a:pt x="235793" y="122863"/>
                  </a:cubicBezTo>
                  <a:cubicBezTo>
                    <a:pt x="213681" y="124751"/>
                    <a:pt x="189359" y="126823"/>
                    <a:pt x="161445" y="125650"/>
                  </a:cubicBezTo>
                  <a:cubicBezTo>
                    <a:pt x="121316" y="123966"/>
                    <a:pt x="85583" y="109861"/>
                    <a:pt x="58082" y="90017"/>
                  </a:cubicBezTo>
                  <a:cubicBezTo>
                    <a:pt x="56012" y="88084"/>
                    <a:pt x="53996" y="86136"/>
                    <a:pt x="52070" y="84164"/>
                  </a:cubicBezTo>
                  <a:cubicBezTo>
                    <a:pt x="49497" y="81529"/>
                    <a:pt x="42861" y="76190"/>
                    <a:pt x="35226" y="70344"/>
                  </a:cubicBezTo>
                  <a:cubicBezTo>
                    <a:pt x="14548" y="49075"/>
                    <a:pt x="1811" y="24383"/>
                    <a:pt x="0" y="1529"/>
                  </a:cubicBezTo>
                  <a:lnTo>
                    <a:pt x="11361" y="12124"/>
                  </a:lnTo>
                  <a:lnTo>
                    <a:pt x="19537" y="0"/>
                  </a:lnTo>
                  <a:cubicBezTo>
                    <a:pt x="21434" y="23929"/>
                    <a:pt x="35644" y="55497"/>
                    <a:pt x="63274" y="76413"/>
                  </a:cubicBezTo>
                  <a:cubicBezTo>
                    <a:pt x="88330" y="95384"/>
                    <a:pt x="125196" y="120071"/>
                    <a:pt x="162619" y="121643"/>
                  </a:cubicBezTo>
                  <a:cubicBezTo>
                    <a:pt x="188943" y="122745"/>
                    <a:pt x="216126" y="110491"/>
                    <a:pt x="237863" y="108641"/>
                  </a:cubicBezTo>
                  <a:cubicBezTo>
                    <a:pt x="293868" y="97293"/>
                    <a:pt x="333234" y="94884"/>
                    <a:pt x="375659" y="145713"/>
                  </a:cubicBezTo>
                  <a:cubicBezTo>
                    <a:pt x="395046" y="168936"/>
                    <a:pt x="405575" y="191530"/>
                    <a:pt x="409272" y="213216"/>
                  </a:cubicBezTo>
                  <a:cubicBezTo>
                    <a:pt x="415775" y="251366"/>
                    <a:pt x="401235" y="285879"/>
                    <a:pt x="376481" y="315709"/>
                  </a:cubicBezTo>
                  <a:cubicBezTo>
                    <a:pt x="352623" y="344454"/>
                    <a:pt x="319125" y="368837"/>
                    <a:pt x="286286" y="387737"/>
                  </a:cubicBezTo>
                  <a:cubicBezTo>
                    <a:pt x="255625" y="405388"/>
                    <a:pt x="220521" y="420404"/>
                    <a:pt x="195181" y="429332"/>
                  </a:cubicBezTo>
                  <a:cubicBezTo>
                    <a:pt x="197096" y="417938"/>
                    <a:pt x="198456" y="406447"/>
                    <a:pt x="199239" y="394725"/>
                  </a:cubicBezTo>
                </a:path>
              </a:pathLst>
            </a:custGeom>
            <a:solidFill>
              <a:srgbClr val="FB746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7" name="object 1586"/>
            <p:cNvSpPr/>
            <p:nvPr/>
          </p:nvSpPr>
          <p:spPr>
            <a:xfrm>
              <a:off x="3412897" y="2033820"/>
              <a:ext cx="471394" cy="796157"/>
            </a:xfrm>
            <a:custGeom>
              <a:avLst/>
              <a:gdLst/>
              <a:ahLst/>
              <a:cxnLst/>
              <a:rect l="l" t="t" r="r" b="b"/>
              <a:pathLst>
                <a:path w="471394" h="796157">
                  <a:moveTo>
                    <a:pt x="197572" y="796158"/>
                  </a:moveTo>
                  <a:cubicBezTo>
                    <a:pt x="160218" y="776423"/>
                    <a:pt x="107856" y="743321"/>
                    <a:pt x="67546" y="706468"/>
                  </a:cubicBezTo>
                  <a:cubicBezTo>
                    <a:pt x="42944" y="683975"/>
                    <a:pt x="22468" y="659606"/>
                    <a:pt x="11811" y="634986"/>
                  </a:cubicBezTo>
                  <a:cubicBezTo>
                    <a:pt x="442" y="608723"/>
                    <a:pt x="0" y="582365"/>
                    <a:pt x="16783" y="557737"/>
                  </a:cubicBezTo>
                  <a:cubicBezTo>
                    <a:pt x="29189" y="539521"/>
                    <a:pt x="51148" y="522630"/>
                    <a:pt x="85356" y="507992"/>
                  </a:cubicBezTo>
                  <a:cubicBezTo>
                    <a:pt x="91203" y="505490"/>
                    <a:pt x="99580" y="502027"/>
                    <a:pt x="109181" y="498056"/>
                  </a:cubicBezTo>
                  <a:cubicBezTo>
                    <a:pt x="169451" y="473145"/>
                    <a:pt x="280486" y="427244"/>
                    <a:pt x="325850" y="382101"/>
                  </a:cubicBezTo>
                  <a:cubicBezTo>
                    <a:pt x="343850" y="364190"/>
                    <a:pt x="350377" y="346748"/>
                    <a:pt x="335650" y="331949"/>
                  </a:cubicBezTo>
                  <a:cubicBezTo>
                    <a:pt x="328568" y="324835"/>
                    <a:pt x="320098" y="319337"/>
                    <a:pt x="311764" y="313931"/>
                  </a:cubicBezTo>
                  <a:cubicBezTo>
                    <a:pt x="287838" y="298412"/>
                    <a:pt x="264853" y="283499"/>
                    <a:pt x="263607" y="235385"/>
                  </a:cubicBezTo>
                  <a:cubicBezTo>
                    <a:pt x="262361" y="187358"/>
                    <a:pt x="276783" y="139175"/>
                    <a:pt x="313912" y="96073"/>
                  </a:cubicBezTo>
                  <a:cubicBezTo>
                    <a:pt x="345852" y="58996"/>
                    <a:pt x="394592" y="25815"/>
                    <a:pt x="464651" y="0"/>
                  </a:cubicBezTo>
                  <a:lnTo>
                    <a:pt x="454460" y="14522"/>
                  </a:lnTo>
                  <a:lnTo>
                    <a:pt x="471395" y="18388"/>
                  </a:lnTo>
                  <a:cubicBezTo>
                    <a:pt x="404658" y="42980"/>
                    <a:pt x="358567" y="74196"/>
                    <a:pt x="328702" y="108868"/>
                  </a:cubicBezTo>
                  <a:cubicBezTo>
                    <a:pt x="295077" y="147899"/>
                    <a:pt x="282017" y="191494"/>
                    <a:pt x="283143" y="234926"/>
                  </a:cubicBezTo>
                  <a:cubicBezTo>
                    <a:pt x="284122" y="272697"/>
                    <a:pt x="302414" y="303400"/>
                    <a:pt x="321944" y="316068"/>
                  </a:cubicBezTo>
                  <a:cubicBezTo>
                    <a:pt x="331157" y="322045"/>
                    <a:pt x="340985" y="309581"/>
                    <a:pt x="349521" y="318158"/>
                  </a:cubicBezTo>
                  <a:cubicBezTo>
                    <a:pt x="374299" y="343062"/>
                    <a:pt x="365965" y="369778"/>
                    <a:pt x="339641" y="395971"/>
                  </a:cubicBezTo>
                  <a:cubicBezTo>
                    <a:pt x="291553" y="443823"/>
                    <a:pt x="178164" y="490697"/>
                    <a:pt x="116614" y="516139"/>
                  </a:cubicBezTo>
                  <a:cubicBezTo>
                    <a:pt x="107792" y="519785"/>
                    <a:pt x="100094" y="522968"/>
                    <a:pt x="93017" y="525996"/>
                  </a:cubicBezTo>
                  <a:cubicBezTo>
                    <a:pt x="62513" y="539050"/>
                    <a:pt x="26169" y="551895"/>
                    <a:pt x="15786" y="567134"/>
                  </a:cubicBezTo>
                  <a:cubicBezTo>
                    <a:pt x="3326" y="585424"/>
                    <a:pt x="21002" y="607061"/>
                    <a:pt x="29740" y="627249"/>
                  </a:cubicBezTo>
                  <a:cubicBezTo>
                    <a:pt x="39190" y="649080"/>
                    <a:pt x="73501" y="673714"/>
                    <a:pt x="96254" y="694516"/>
                  </a:cubicBezTo>
                  <a:cubicBezTo>
                    <a:pt x="136976" y="722178"/>
                    <a:pt x="174985" y="743450"/>
                    <a:pt x="204634" y="758128"/>
                  </a:cubicBezTo>
                  <a:cubicBezTo>
                    <a:pt x="204552" y="758426"/>
                    <a:pt x="204480" y="758710"/>
                    <a:pt x="204426" y="758973"/>
                  </a:cubicBezTo>
                  <a:cubicBezTo>
                    <a:pt x="203843" y="761746"/>
                    <a:pt x="201272" y="769165"/>
                    <a:pt x="199825" y="778831"/>
                  </a:cubicBezTo>
                  <a:cubicBezTo>
                    <a:pt x="198306" y="788972"/>
                    <a:pt x="197524" y="792252"/>
                    <a:pt x="197572" y="796158"/>
                  </a:cubicBezTo>
                </a:path>
              </a:pathLst>
            </a:custGeom>
            <a:solidFill>
              <a:srgbClr val="FB746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8" name="object 1587"/>
            <p:cNvSpPr/>
            <p:nvPr/>
          </p:nvSpPr>
          <p:spPr>
            <a:xfrm>
              <a:off x="5305474" y="2361032"/>
              <a:ext cx="302544" cy="579937"/>
            </a:xfrm>
            <a:custGeom>
              <a:avLst/>
              <a:gdLst/>
              <a:ahLst/>
              <a:cxnLst/>
              <a:rect l="l" t="t" r="r" b="b"/>
              <a:pathLst>
                <a:path w="302544" h="579937">
                  <a:moveTo>
                    <a:pt x="101381" y="266075"/>
                  </a:moveTo>
                  <a:cubicBezTo>
                    <a:pt x="101907" y="256538"/>
                    <a:pt x="115208" y="248269"/>
                    <a:pt x="123844" y="246956"/>
                  </a:cubicBezTo>
                  <a:cubicBezTo>
                    <a:pt x="122393" y="249656"/>
                    <a:pt x="119959" y="252060"/>
                    <a:pt x="118466" y="255031"/>
                  </a:cubicBezTo>
                  <a:cubicBezTo>
                    <a:pt x="116820" y="258302"/>
                    <a:pt x="116341" y="260661"/>
                    <a:pt x="115093" y="263875"/>
                  </a:cubicBezTo>
                  <a:close/>
                  <a:moveTo>
                    <a:pt x="122840" y="294433"/>
                  </a:moveTo>
                  <a:cubicBezTo>
                    <a:pt x="116612" y="294515"/>
                    <a:pt x="112234" y="296326"/>
                    <a:pt x="107554" y="291171"/>
                  </a:cubicBezTo>
                  <a:cubicBezTo>
                    <a:pt x="104206" y="287488"/>
                    <a:pt x="102821" y="281109"/>
                    <a:pt x="104836" y="276886"/>
                  </a:cubicBezTo>
                  <a:cubicBezTo>
                    <a:pt x="107158" y="276479"/>
                    <a:pt x="115248" y="277981"/>
                    <a:pt x="118660" y="278405"/>
                  </a:cubicBezTo>
                  <a:lnTo>
                    <a:pt x="117952" y="286617"/>
                  </a:lnTo>
                  <a:lnTo>
                    <a:pt x="119302" y="288240"/>
                  </a:lnTo>
                  <a:cubicBezTo>
                    <a:pt x="123134" y="287229"/>
                    <a:pt x="143011" y="267641"/>
                    <a:pt x="141008" y="255592"/>
                  </a:cubicBezTo>
                  <a:cubicBezTo>
                    <a:pt x="140088" y="250051"/>
                    <a:pt x="135210" y="249637"/>
                    <a:pt x="132891" y="245865"/>
                  </a:cubicBezTo>
                  <a:cubicBezTo>
                    <a:pt x="134715" y="244723"/>
                    <a:pt x="136650" y="244983"/>
                    <a:pt x="139187" y="245346"/>
                  </a:cubicBezTo>
                  <a:cubicBezTo>
                    <a:pt x="171411" y="249922"/>
                    <a:pt x="145545" y="291189"/>
                    <a:pt x="122840" y="294433"/>
                  </a:cubicBezTo>
                  <a:close/>
                  <a:moveTo>
                    <a:pt x="0" y="172107"/>
                  </a:moveTo>
                  <a:cubicBezTo>
                    <a:pt x="732" y="177702"/>
                    <a:pt x="4454" y="186465"/>
                    <a:pt x="6012" y="192577"/>
                  </a:cubicBezTo>
                  <a:cubicBezTo>
                    <a:pt x="11581" y="214419"/>
                    <a:pt x="14015" y="237218"/>
                    <a:pt x="16787" y="259519"/>
                  </a:cubicBezTo>
                  <a:cubicBezTo>
                    <a:pt x="19689" y="282873"/>
                    <a:pt x="21885" y="334540"/>
                    <a:pt x="27195" y="353209"/>
                  </a:cubicBezTo>
                  <a:cubicBezTo>
                    <a:pt x="28955" y="359408"/>
                    <a:pt x="33394" y="364416"/>
                    <a:pt x="35914" y="370993"/>
                  </a:cubicBezTo>
                  <a:cubicBezTo>
                    <a:pt x="43334" y="390347"/>
                    <a:pt x="46142" y="417045"/>
                    <a:pt x="46927" y="437485"/>
                  </a:cubicBezTo>
                  <a:cubicBezTo>
                    <a:pt x="47567" y="454190"/>
                    <a:pt x="48349" y="524973"/>
                    <a:pt x="43787" y="537469"/>
                  </a:cubicBezTo>
                  <a:cubicBezTo>
                    <a:pt x="44957" y="541886"/>
                    <a:pt x="46040" y="552804"/>
                    <a:pt x="46542" y="557866"/>
                  </a:cubicBezTo>
                  <a:cubicBezTo>
                    <a:pt x="47427" y="566859"/>
                    <a:pt x="47632" y="570894"/>
                    <a:pt x="46138" y="579851"/>
                  </a:cubicBezTo>
                  <a:lnTo>
                    <a:pt x="302545" y="579937"/>
                  </a:lnTo>
                  <a:cubicBezTo>
                    <a:pt x="301397" y="577035"/>
                    <a:pt x="276653" y="578444"/>
                    <a:pt x="272733" y="578418"/>
                  </a:cubicBezTo>
                  <a:cubicBezTo>
                    <a:pt x="256972" y="578314"/>
                    <a:pt x="190674" y="579139"/>
                    <a:pt x="181012" y="577950"/>
                  </a:cubicBezTo>
                  <a:cubicBezTo>
                    <a:pt x="182621" y="573281"/>
                    <a:pt x="188353" y="565364"/>
                    <a:pt x="191344" y="560847"/>
                  </a:cubicBezTo>
                  <a:cubicBezTo>
                    <a:pt x="199451" y="548606"/>
                    <a:pt x="214417" y="518115"/>
                    <a:pt x="219903" y="504866"/>
                  </a:cubicBezTo>
                  <a:cubicBezTo>
                    <a:pt x="246409" y="440833"/>
                    <a:pt x="257584" y="383867"/>
                    <a:pt x="250982" y="313991"/>
                  </a:cubicBezTo>
                  <a:cubicBezTo>
                    <a:pt x="249574" y="299087"/>
                    <a:pt x="238282" y="249511"/>
                    <a:pt x="231286" y="234906"/>
                  </a:cubicBezTo>
                  <a:cubicBezTo>
                    <a:pt x="229612" y="231411"/>
                    <a:pt x="228198" y="228639"/>
                    <a:pt x="226973" y="224905"/>
                  </a:cubicBezTo>
                  <a:cubicBezTo>
                    <a:pt x="220119" y="204019"/>
                    <a:pt x="199188" y="171827"/>
                    <a:pt x="186488" y="153021"/>
                  </a:cubicBezTo>
                  <a:cubicBezTo>
                    <a:pt x="176371" y="138035"/>
                    <a:pt x="146146" y="104446"/>
                    <a:pt x="133907" y="92509"/>
                  </a:cubicBezTo>
                  <a:cubicBezTo>
                    <a:pt x="124590" y="83422"/>
                    <a:pt x="113786" y="74825"/>
                    <a:pt x="104872" y="65703"/>
                  </a:cubicBezTo>
                  <a:cubicBezTo>
                    <a:pt x="98353" y="59025"/>
                    <a:pt x="65747" y="34998"/>
                    <a:pt x="56881" y="29264"/>
                  </a:cubicBezTo>
                  <a:cubicBezTo>
                    <a:pt x="47480" y="23187"/>
                    <a:pt x="30452" y="14781"/>
                    <a:pt x="20078" y="9460"/>
                  </a:cubicBezTo>
                  <a:cubicBezTo>
                    <a:pt x="13698" y="6187"/>
                    <a:pt x="5934" y="3606"/>
                    <a:pt x="414" y="0"/>
                  </a:cubicBezTo>
                  <a:cubicBezTo>
                    <a:pt x="4705" y="43750"/>
                    <a:pt x="771" y="90586"/>
                    <a:pt x="2804" y="133995"/>
                  </a:cubicBezTo>
                  <a:cubicBezTo>
                    <a:pt x="3118" y="140669"/>
                    <a:pt x="3330" y="148496"/>
                    <a:pt x="4140" y="155026"/>
                  </a:cubicBezTo>
                  <a:cubicBezTo>
                    <a:pt x="5916" y="169299"/>
                    <a:pt x="1430" y="164814"/>
                    <a:pt x="0" y="172107"/>
                  </a:cubicBezTo>
                </a:path>
              </a:pathLst>
            </a:custGeom>
            <a:solidFill>
              <a:srgbClr val="EBF3F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132" name="text 1"/>
          <p:cNvSpPr txBox="1"/>
          <p:nvPr/>
        </p:nvSpPr>
        <p:spPr>
          <a:xfrm>
            <a:off x="5287486" y="4907565"/>
            <a:ext cx="295061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АЛЯКРИНСКИЙ</a:t>
            </a:r>
            <a:endParaRPr lang="ru-RU" sz="2000" b="1" spc="10" dirty="0" smtClean="0">
              <a:solidFill>
                <a:srgbClr val="FFFFFF"/>
              </a:solidFill>
              <a:latin typeface="Arial Narrow" pitchFamily="34" charset="0"/>
              <a:cs typeface="Arial"/>
            </a:endParaRPr>
          </a:p>
          <a:p>
            <a:pPr>
              <a:lnSpc>
                <a:spcPct val="100000"/>
              </a:lnSpc>
            </a:pPr>
            <a:r>
              <a:rPr sz="20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АНДРЕЙ </a:t>
            </a:r>
            <a:r>
              <a:rPr sz="2000" b="1" spc="10" dirty="0">
                <a:solidFill>
                  <a:srgbClr val="FFFFFF"/>
                </a:solidFill>
                <a:latin typeface="Arial Narrow" pitchFamily="34" charset="0"/>
                <a:cs typeface="Arial"/>
              </a:rPr>
              <a:t>ВЛАДИМИРОВИЧ</a:t>
            </a:r>
            <a:endParaRPr sz="2000" b="1">
              <a:solidFill>
                <a:srgbClr val="FFFFFF"/>
              </a:solidFill>
              <a:latin typeface="Arial Narrow" pitchFamily="34" charset="0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spc="1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Заместитель Председателя</a:t>
            </a:r>
            <a:endParaRPr sz="160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spc="1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Правительства Пермского края</a:t>
            </a:r>
            <a:endParaRPr sz="160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33" name="text 1"/>
          <p:cNvSpPr txBox="1"/>
          <p:nvPr/>
        </p:nvSpPr>
        <p:spPr>
          <a:xfrm>
            <a:off x="9205207" y="4907565"/>
            <a:ext cx="3692570" cy="1600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КАЗАНЦЕВ</a:t>
            </a:r>
            <a:endParaRPr lang="ru-RU" sz="2000" b="1" spc="10" dirty="0" smtClean="0">
              <a:solidFill>
                <a:srgbClr val="FFFFFF"/>
              </a:solidFill>
              <a:latin typeface="Arial Narrow" pitchFamily="34" charset="0"/>
              <a:cs typeface="Arial"/>
            </a:endParaRPr>
          </a:p>
          <a:p>
            <a:pPr>
              <a:lnSpc>
                <a:spcPct val="100000"/>
              </a:lnSpc>
            </a:pPr>
            <a:r>
              <a:rPr sz="20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АНДРЕЙ </a:t>
            </a:r>
            <a:r>
              <a:rPr sz="2000" b="1" spc="10" dirty="0">
                <a:solidFill>
                  <a:srgbClr val="FFFFFF"/>
                </a:solidFill>
                <a:latin typeface="Arial Narrow" pitchFamily="34" charset="0"/>
                <a:cs typeface="Arial"/>
              </a:rPr>
              <a:t>ВАЛЕРЬЕВИЧ</a:t>
            </a:r>
            <a:endParaRPr sz="2000" b="1">
              <a:solidFill>
                <a:srgbClr val="FFFFFF"/>
              </a:solidFill>
              <a:latin typeface="Arial Narrow" pitchFamily="34" charset="0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spc="1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Директор Департамента эксплуатации </a:t>
            </a:r>
            <a:r>
              <a:rPr sz="1600" spc="1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и </a:t>
            </a:r>
            <a:r>
              <a:rPr sz="1600" spc="1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безопасности</a:t>
            </a:r>
            <a:r>
              <a:rPr lang="ru-RU" sz="1600" spc="1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 </a:t>
            </a:r>
            <a:r>
              <a:rPr sz="1600" spc="1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дорожного </a:t>
            </a:r>
            <a:r>
              <a:rPr sz="1600" spc="1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движения </a:t>
            </a:r>
            <a:r>
              <a:rPr sz="1600" spc="1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Государственной </a:t>
            </a:r>
            <a:r>
              <a:rPr sz="1600" spc="1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компании</a:t>
            </a:r>
            <a:r>
              <a:rPr lang="ru-RU" sz="1600" spc="1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 </a:t>
            </a:r>
          </a:p>
          <a:p>
            <a:pPr>
              <a:lnSpc>
                <a:spcPct val="100000"/>
              </a:lnSpc>
            </a:pPr>
            <a:r>
              <a:rPr sz="1600" spc="1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«Российские </a:t>
            </a:r>
            <a:r>
              <a:rPr sz="1600" spc="1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автомобильные дороги»</a:t>
            </a:r>
            <a:endParaRPr sz="160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34" name="text 1"/>
          <p:cNvSpPr txBox="1"/>
          <p:nvPr/>
        </p:nvSpPr>
        <p:spPr>
          <a:xfrm>
            <a:off x="13187562" y="4907565"/>
            <a:ext cx="348341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ПАНОВ</a:t>
            </a:r>
            <a:endParaRPr lang="ru-RU" sz="2000" b="1" spc="10" dirty="0" smtClean="0">
              <a:solidFill>
                <a:srgbClr val="FFFFFF"/>
              </a:solidFill>
              <a:latin typeface="Arial Narrow" pitchFamily="34" charset="0"/>
              <a:cs typeface="Arial"/>
            </a:endParaRPr>
          </a:p>
          <a:p>
            <a:pPr>
              <a:lnSpc>
                <a:spcPct val="100000"/>
              </a:lnSpc>
            </a:pPr>
            <a:r>
              <a:rPr sz="20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АНДРЕЙ </a:t>
            </a:r>
            <a:r>
              <a:rPr sz="2000" b="1" spc="10" dirty="0">
                <a:solidFill>
                  <a:srgbClr val="FFFFFF"/>
                </a:solidFill>
                <a:latin typeface="Arial Narrow" pitchFamily="34" charset="0"/>
                <a:cs typeface="Arial"/>
              </a:rPr>
              <a:t>АНАТОЛЬЕВИЧ</a:t>
            </a:r>
            <a:endParaRPr sz="2000" b="1">
              <a:solidFill>
                <a:srgbClr val="FFFFFF"/>
              </a:solidFill>
              <a:latin typeface="Arial Narrow" pitchFamily="34" charset="0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spc="1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Заместитель Губернатора Кемеровской области - Кузбасса</a:t>
            </a:r>
            <a:endParaRPr sz="160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36" name="text 1"/>
          <p:cNvSpPr txBox="1"/>
          <p:nvPr/>
        </p:nvSpPr>
        <p:spPr>
          <a:xfrm>
            <a:off x="21274776" y="4907565"/>
            <a:ext cx="3608857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ЯНЕВСКАЯ</a:t>
            </a:r>
            <a:endParaRPr lang="ru-RU" sz="2000" b="1" spc="10" dirty="0" smtClean="0">
              <a:solidFill>
                <a:srgbClr val="FFFFFF"/>
              </a:solidFill>
              <a:latin typeface="Arial Narrow" pitchFamily="34" charset="0"/>
              <a:cs typeface="Arial"/>
            </a:endParaRPr>
          </a:p>
          <a:p>
            <a:pPr>
              <a:lnSpc>
                <a:spcPct val="100000"/>
              </a:lnSpc>
            </a:pPr>
            <a:r>
              <a:rPr sz="20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МИЛАНА </a:t>
            </a:r>
            <a:r>
              <a:rPr sz="2000" b="1" spc="10" dirty="0">
                <a:solidFill>
                  <a:srgbClr val="FFFFFF"/>
                </a:solidFill>
                <a:latin typeface="Arial Narrow" pitchFamily="34" charset="0"/>
                <a:cs typeface="Arial"/>
              </a:rPr>
              <a:t>ВИКТОРОВНА</a:t>
            </a:r>
            <a:endParaRPr sz="2000" b="1">
              <a:solidFill>
                <a:srgbClr val="FFFFFF"/>
              </a:solidFill>
              <a:latin typeface="Arial Narrow" pitchFamily="34" charset="0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spc="1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Директор Департамента регионального</a:t>
            </a:r>
            <a:endParaRPr sz="160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spc="1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развития </a:t>
            </a:r>
            <a:r>
              <a:rPr sz="1600" spc="1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Владимирской области</a:t>
            </a:r>
            <a:endParaRPr sz="160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/>
            </a:endParaRPr>
          </a:p>
        </p:txBody>
      </p:sp>
      <p:pic>
        <p:nvPicPr>
          <p:cNvPr id="129" name="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86" y="2099972"/>
            <a:ext cx="2041922" cy="2529276"/>
          </a:xfrm>
          <a:prstGeom prst="rect">
            <a:avLst/>
          </a:prstGeom>
        </p:spPr>
      </p:pic>
      <p:pic>
        <p:nvPicPr>
          <p:cNvPr id="130" name="Ima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207" y="2099972"/>
            <a:ext cx="2106556" cy="2606752"/>
          </a:xfrm>
          <a:prstGeom prst="rect">
            <a:avLst/>
          </a:prstGeom>
        </p:spPr>
      </p:pic>
      <p:pic>
        <p:nvPicPr>
          <p:cNvPr id="131" name="Imag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562" y="2099972"/>
            <a:ext cx="2168594" cy="2683518"/>
          </a:xfrm>
          <a:prstGeom prst="rect">
            <a:avLst/>
          </a:prstGeom>
        </p:spPr>
      </p:pic>
      <p:pic>
        <p:nvPicPr>
          <p:cNvPr id="135" name="Imag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955" y="2099972"/>
            <a:ext cx="2167022" cy="2684228"/>
          </a:xfrm>
          <a:prstGeom prst="rect">
            <a:avLst/>
          </a:prstGeom>
        </p:spPr>
      </p:pic>
      <p:pic>
        <p:nvPicPr>
          <p:cNvPr id="138" name="Imag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776" y="2099972"/>
            <a:ext cx="2167022" cy="2684228"/>
          </a:xfrm>
          <a:prstGeom prst="rect">
            <a:avLst/>
          </a:prstGeom>
        </p:spPr>
      </p:pic>
      <p:cxnSp>
        <p:nvCxnSpPr>
          <p:cNvPr id="148" name="Прямая соединительная линия 147"/>
          <p:cNvCxnSpPr/>
          <p:nvPr/>
        </p:nvCxnSpPr>
        <p:spPr>
          <a:xfrm rot="5400000">
            <a:off x="22376588" y="3921276"/>
            <a:ext cx="5230686" cy="1588"/>
          </a:xfrm>
          <a:prstGeom prst="line">
            <a:avLst/>
          </a:prstGeom>
          <a:noFill/>
          <a:ln w="38100" cap="flat">
            <a:solidFill>
              <a:schemeClr val="tx2">
                <a:lumMod val="60000"/>
                <a:lumOff val="40000"/>
              </a:schemeClr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9" name="text 1"/>
          <p:cNvSpPr txBox="1"/>
          <p:nvPr/>
        </p:nvSpPr>
        <p:spPr>
          <a:xfrm>
            <a:off x="33855495" y="885824"/>
            <a:ext cx="5830122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4800" b="1" spc="1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Р</a:t>
            </a:r>
            <a:r>
              <a:rPr sz="4800" b="1" spc="1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егиональн</a:t>
            </a:r>
            <a:r>
              <a:rPr lang="ru-RU" sz="4800" b="1" spc="1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ая</a:t>
            </a:r>
            <a:r>
              <a:rPr sz="4800" b="1" spc="1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 команд</a:t>
            </a:r>
            <a:r>
              <a:rPr lang="ru-RU" sz="4800" b="1" spc="1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а</a:t>
            </a:r>
            <a:endParaRPr sz="480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40" name="text 1"/>
          <p:cNvSpPr txBox="1"/>
          <p:nvPr/>
        </p:nvSpPr>
        <p:spPr>
          <a:xfrm>
            <a:off x="5287486" y="885824"/>
            <a:ext cx="4316887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4800" b="1" spc="1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Команда проекта</a:t>
            </a:r>
            <a:endParaRPr sz="480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42" name="text 1"/>
          <p:cNvSpPr txBox="1"/>
          <p:nvPr/>
        </p:nvSpPr>
        <p:spPr>
          <a:xfrm>
            <a:off x="17231955" y="4907565"/>
            <a:ext cx="3381023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КОВАЛЕВА</a:t>
            </a:r>
            <a:endParaRPr lang="ru-RU" sz="2000" b="1" spc="10" dirty="0" smtClean="0">
              <a:solidFill>
                <a:srgbClr val="FFFFFF"/>
              </a:solidFill>
              <a:latin typeface="Arial Narrow" pitchFamily="34" charset="0"/>
              <a:cs typeface="Arial"/>
            </a:endParaRPr>
          </a:p>
          <a:p>
            <a:pPr>
              <a:lnSpc>
                <a:spcPct val="100000"/>
              </a:lnSpc>
            </a:pPr>
            <a:r>
              <a:rPr sz="20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ЮЛИЯ </a:t>
            </a:r>
            <a:r>
              <a:rPr sz="2000" b="1" spc="10" dirty="0">
                <a:solidFill>
                  <a:srgbClr val="FFFFFF"/>
                </a:solidFill>
                <a:latin typeface="Arial Narrow" pitchFamily="34" charset="0"/>
                <a:cs typeface="Arial"/>
              </a:rPr>
              <a:t>АНАТОЛЬЕВНА</a:t>
            </a:r>
            <a:endParaRPr sz="2000" b="1">
              <a:solidFill>
                <a:srgbClr val="FFFFFF"/>
              </a:solidFill>
              <a:latin typeface="Arial Narrow" pitchFamily="34" charset="0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spc="1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Заместитель Министра социальной</a:t>
            </a:r>
            <a:endParaRPr sz="160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spc="1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 защиты Алтайского края</a:t>
            </a:r>
            <a:endParaRPr sz="160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/>
            </a:endParaRPr>
          </a:p>
        </p:txBody>
      </p:sp>
      <p:pic>
        <p:nvPicPr>
          <p:cNvPr id="15361" name="Picture 1" descr="C:\Users\fam_00\Desktop\Нестеров.jpg"/>
          <p:cNvPicPr>
            <a:picLocks noChangeAspect="1" noChangeArrowheads="1"/>
          </p:cNvPicPr>
          <p:nvPr/>
        </p:nvPicPr>
        <p:blipFill>
          <a:blip r:embed="rId12" cstate="print"/>
          <a:srcRect l="23970" t="20040" r="37999" b="32853"/>
          <a:stretch>
            <a:fillRect/>
          </a:stretch>
        </p:blipFill>
        <p:spPr bwMode="auto">
          <a:xfrm>
            <a:off x="29360418" y="2099972"/>
            <a:ext cx="2216330" cy="2684228"/>
          </a:xfrm>
          <a:prstGeom prst="rect">
            <a:avLst/>
          </a:prstGeom>
          <a:noFill/>
        </p:spPr>
      </p:pic>
      <p:sp>
        <p:nvSpPr>
          <p:cNvPr id="156" name="text 1"/>
          <p:cNvSpPr txBox="1"/>
          <p:nvPr/>
        </p:nvSpPr>
        <p:spPr>
          <a:xfrm>
            <a:off x="29360418" y="4907565"/>
            <a:ext cx="360885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НЕСТЕРОВ </a:t>
            </a:r>
            <a:br>
              <a:rPr lang="ru-RU" sz="20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</a:br>
            <a:r>
              <a:rPr lang="ru-RU" sz="20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АЛЕКСАНДР НИКОЛАЕВИЧ</a:t>
            </a:r>
          </a:p>
          <a:p>
            <a:pPr>
              <a:lnSpc>
                <a:spcPct val="100000"/>
              </a:lnSpc>
            </a:pPr>
            <a:r>
              <a:rPr sz="1600" spc="1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Директор </a:t>
            </a:r>
            <a:r>
              <a:rPr lang="ru-RU" sz="1600" spc="1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ГАУ ВО «Бизнес-Инкубатор</a:t>
            </a:r>
            <a:endParaRPr sz="160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/>
            </a:endParaRPr>
          </a:p>
        </p:txBody>
      </p:sp>
      <p:pic>
        <p:nvPicPr>
          <p:cNvPr id="15362" name="Picture 2" descr="C:\Users\fam_00\Desktop\Тюрева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536203" y="2099972"/>
            <a:ext cx="2088740" cy="2603758"/>
          </a:xfrm>
          <a:prstGeom prst="rect">
            <a:avLst/>
          </a:prstGeom>
          <a:noFill/>
        </p:spPr>
      </p:pic>
      <p:sp>
        <p:nvSpPr>
          <p:cNvPr id="157" name="text 1"/>
          <p:cNvSpPr txBox="1"/>
          <p:nvPr/>
        </p:nvSpPr>
        <p:spPr>
          <a:xfrm>
            <a:off x="33452547" y="4907565"/>
            <a:ext cx="360885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ТОРУНОВА</a:t>
            </a:r>
            <a:br>
              <a:rPr lang="ru-RU" sz="20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</a:br>
            <a:r>
              <a:rPr lang="ru-RU" sz="20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ГАЛИНА ПАВЛОВНА</a:t>
            </a:r>
          </a:p>
          <a:p>
            <a:pPr>
              <a:lnSpc>
                <a:spcPct val="100000"/>
              </a:lnSpc>
            </a:pPr>
            <a:r>
              <a:rPr sz="1600" spc="1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Директор </a:t>
            </a:r>
            <a:r>
              <a:rPr lang="ru-RU" sz="1600" spc="1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ГКУ  ВО «ЦЗН города Кольчугина»</a:t>
            </a:r>
            <a:endParaRPr sz="160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/>
            </a:endParaRPr>
          </a:p>
        </p:txBody>
      </p:sp>
      <p:pic>
        <p:nvPicPr>
          <p:cNvPr id="15363" name="Picture 3" descr="C:\Users\fam_00\Desktop\Мальцева.jpg"/>
          <p:cNvPicPr>
            <a:picLocks noChangeAspect="1" noChangeArrowheads="1"/>
          </p:cNvPicPr>
          <p:nvPr/>
        </p:nvPicPr>
        <p:blipFill>
          <a:blip r:embed="rId14"/>
          <a:srcRect l="15432" t="2472" r="15432" b="11892"/>
          <a:stretch>
            <a:fillRect/>
          </a:stretch>
        </p:blipFill>
        <p:spPr bwMode="auto">
          <a:xfrm>
            <a:off x="25317597" y="2099972"/>
            <a:ext cx="2167022" cy="2684228"/>
          </a:xfrm>
          <a:prstGeom prst="rect">
            <a:avLst/>
          </a:prstGeom>
          <a:noFill/>
        </p:spPr>
      </p:pic>
      <p:sp>
        <p:nvSpPr>
          <p:cNvPr id="158" name="text 1"/>
          <p:cNvSpPr txBox="1"/>
          <p:nvPr/>
        </p:nvSpPr>
        <p:spPr>
          <a:xfrm>
            <a:off x="25317597" y="4907565"/>
            <a:ext cx="3608857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МАЛЬЦЕВА</a:t>
            </a:r>
            <a:br>
              <a:rPr lang="ru-RU" sz="20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</a:br>
            <a:r>
              <a:rPr lang="ru-RU" sz="20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МАРИНА ВЛАДИМИРОВНА</a:t>
            </a:r>
          </a:p>
          <a:p>
            <a:pPr>
              <a:lnSpc>
                <a:spcPct val="100000"/>
              </a:lnSpc>
            </a:pPr>
            <a:r>
              <a:rPr lang="ru-RU" sz="1600" spc="1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Заместитель директора Департамента </a:t>
            </a:r>
            <a:br>
              <a:rPr lang="ru-RU" sz="1600" spc="1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</a:br>
            <a:r>
              <a:rPr lang="ru-RU" sz="1600" spc="1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труда и занятости Владимирской области</a:t>
            </a:r>
            <a:endParaRPr sz="160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59" name="text 1"/>
          <p:cNvSpPr txBox="1"/>
          <p:nvPr/>
        </p:nvSpPr>
        <p:spPr>
          <a:xfrm>
            <a:off x="37500306" y="4907565"/>
            <a:ext cx="360885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ТЮРЕВА </a:t>
            </a:r>
            <a:br>
              <a:rPr lang="ru-RU" sz="20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</a:br>
            <a:r>
              <a:rPr lang="ru-RU" sz="20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ДАРЬЯ АЛЕКСЕЕВНА</a:t>
            </a:r>
          </a:p>
          <a:p>
            <a:pPr>
              <a:lnSpc>
                <a:spcPct val="100000"/>
              </a:lnSpc>
            </a:pPr>
            <a:r>
              <a:rPr sz="1600" spc="1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Директор </a:t>
            </a:r>
            <a:r>
              <a:rPr lang="ru-RU" sz="1600" spc="1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rPr>
              <a:t>ГКУ  ВО «ЦЗН города Петушки»</a:t>
            </a:r>
            <a:endParaRPr sz="160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12784651" y="2408873"/>
            <a:ext cx="7540206" cy="29546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600" b="1" spc="1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  <a:cs typeface="Arial"/>
              </a:rPr>
              <a:t>СПАСИБО </a:t>
            </a:r>
            <a:endParaRPr lang="ru-RU" sz="9600" b="1" spc="10" dirty="0" smtClean="0">
              <a:solidFill>
                <a:schemeClr val="tx2">
                  <a:lumMod val="20000"/>
                  <a:lumOff val="80000"/>
                </a:schemeClr>
              </a:solidFill>
              <a:latin typeface="Arial Narrow" pitchFamily="34" charset="0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600" b="1" spc="1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  <a:cs typeface="Arial"/>
              </a:rPr>
              <a:t>ЗА </a:t>
            </a:r>
            <a:r>
              <a:rPr sz="9600" b="1" spc="10" dirty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  <a:cs typeface="Arial"/>
              </a:rPr>
              <a:t>ВНИМАНИЕ</a:t>
            </a:r>
            <a:endParaRPr sz="9600">
              <a:solidFill>
                <a:schemeClr val="tx2">
                  <a:lumMod val="20000"/>
                  <a:lumOff val="80000"/>
                </a:schemeClr>
              </a:solidFill>
              <a:latin typeface="Arial Narrow" pitchFamily="34" charset="0"/>
              <a:cs typeface="Arial"/>
            </a:endParaRPr>
          </a:p>
        </p:txBody>
      </p:sp>
      <p:grpSp>
        <p:nvGrpSpPr>
          <p:cNvPr id="3" name="Группа 78"/>
          <p:cNvGrpSpPr/>
          <p:nvPr/>
        </p:nvGrpSpPr>
        <p:grpSpPr>
          <a:xfrm>
            <a:off x="23043008" y="746529"/>
            <a:ext cx="6463801" cy="5090709"/>
            <a:chOff x="3669292" y="741466"/>
            <a:chExt cx="1730668" cy="1363026"/>
          </a:xfrm>
        </p:grpSpPr>
        <p:sp>
          <p:nvSpPr>
            <p:cNvPr id="4" name="object 1599"/>
            <p:cNvSpPr/>
            <p:nvPr/>
          </p:nvSpPr>
          <p:spPr>
            <a:xfrm>
              <a:off x="4021653" y="1111979"/>
              <a:ext cx="282147" cy="677185"/>
            </a:xfrm>
            <a:custGeom>
              <a:avLst/>
              <a:gdLst/>
              <a:ahLst/>
              <a:cxnLst/>
              <a:rect l="l" t="t" r="r" b="b"/>
              <a:pathLst>
                <a:path w="282147" h="677185">
                  <a:moveTo>
                    <a:pt x="206738" y="438455"/>
                  </a:moveTo>
                  <a:cubicBezTo>
                    <a:pt x="208030" y="441467"/>
                    <a:pt x="208041" y="439746"/>
                    <a:pt x="207037" y="443066"/>
                  </a:cubicBezTo>
                  <a:lnTo>
                    <a:pt x="202421" y="443584"/>
                  </a:lnTo>
                  <a:cubicBezTo>
                    <a:pt x="200312" y="439142"/>
                    <a:pt x="202439" y="436665"/>
                    <a:pt x="206738" y="438455"/>
                  </a:cubicBezTo>
                  <a:close/>
                  <a:moveTo>
                    <a:pt x="174605" y="389825"/>
                  </a:moveTo>
                  <a:cubicBezTo>
                    <a:pt x="177552" y="386377"/>
                    <a:pt x="180878" y="386909"/>
                    <a:pt x="180591" y="391889"/>
                  </a:cubicBezTo>
                  <a:cubicBezTo>
                    <a:pt x="177607" y="395297"/>
                    <a:pt x="175504" y="393883"/>
                    <a:pt x="174605" y="389825"/>
                  </a:cubicBezTo>
                  <a:close/>
                  <a:moveTo>
                    <a:pt x="144777" y="355774"/>
                  </a:moveTo>
                  <a:cubicBezTo>
                    <a:pt x="140138" y="357469"/>
                    <a:pt x="137409" y="354383"/>
                    <a:pt x="140138" y="351522"/>
                  </a:cubicBezTo>
                  <a:cubicBezTo>
                    <a:pt x="142452" y="349091"/>
                    <a:pt x="146186" y="350682"/>
                    <a:pt x="144777" y="355774"/>
                  </a:cubicBezTo>
                  <a:close/>
                  <a:moveTo>
                    <a:pt x="203447" y="4640"/>
                  </a:moveTo>
                  <a:cubicBezTo>
                    <a:pt x="205820" y="15753"/>
                    <a:pt x="206475" y="39337"/>
                    <a:pt x="207148" y="51577"/>
                  </a:cubicBezTo>
                  <a:cubicBezTo>
                    <a:pt x="207990" y="66920"/>
                    <a:pt x="209768" y="84337"/>
                    <a:pt x="209048" y="99522"/>
                  </a:cubicBezTo>
                  <a:cubicBezTo>
                    <a:pt x="207525" y="131587"/>
                    <a:pt x="196301" y="140015"/>
                    <a:pt x="176767" y="161880"/>
                  </a:cubicBezTo>
                  <a:cubicBezTo>
                    <a:pt x="169319" y="170222"/>
                    <a:pt x="160996" y="178200"/>
                    <a:pt x="153320" y="186369"/>
                  </a:cubicBezTo>
                  <a:lnTo>
                    <a:pt x="83844" y="260867"/>
                  </a:lnTo>
                  <a:lnTo>
                    <a:pt x="73563" y="279266"/>
                  </a:lnTo>
                  <a:lnTo>
                    <a:pt x="74592" y="292582"/>
                  </a:lnTo>
                  <a:cubicBezTo>
                    <a:pt x="89010" y="303998"/>
                    <a:pt x="105750" y="330171"/>
                    <a:pt x="113216" y="347105"/>
                  </a:cubicBezTo>
                  <a:cubicBezTo>
                    <a:pt x="136559" y="400068"/>
                    <a:pt x="104861" y="438288"/>
                    <a:pt x="60656" y="464201"/>
                  </a:cubicBezTo>
                  <a:cubicBezTo>
                    <a:pt x="44831" y="473479"/>
                    <a:pt x="9177" y="484506"/>
                    <a:pt x="0" y="497963"/>
                  </a:cubicBezTo>
                  <a:cubicBezTo>
                    <a:pt x="1130" y="510631"/>
                    <a:pt x="5480" y="526874"/>
                    <a:pt x="7312" y="540457"/>
                  </a:cubicBezTo>
                  <a:cubicBezTo>
                    <a:pt x="11408" y="570797"/>
                    <a:pt x="14303" y="601330"/>
                    <a:pt x="13727" y="632070"/>
                  </a:cubicBezTo>
                  <a:cubicBezTo>
                    <a:pt x="13453" y="646636"/>
                    <a:pt x="11621" y="661823"/>
                    <a:pt x="11445" y="675814"/>
                  </a:cubicBezTo>
                  <a:cubicBezTo>
                    <a:pt x="20448" y="677185"/>
                    <a:pt x="42386" y="674988"/>
                    <a:pt x="51894" y="673420"/>
                  </a:cubicBezTo>
                  <a:cubicBezTo>
                    <a:pt x="99652" y="665355"/>
                    <a:pt x="135843" y="651679"/>
                    <a:pt x="178981" y="629074"/>
                  </a:cubicBezTo>
                  <a:cubicBezTo>
                    <a:pt x="188007" y="624345"/>
                    <a:pt x="196729" y="619192"/>
                    <a:pt x="205477" y="613947"/>
                  </a:cubicBezTo>
                  <a:cubicBezTo>
                    <a:pt x="216544" y="607313"/>
                    <a:pt x="217908" y="598928"/>
                    <a:pt x="219438" y="586613"/>
                  </a:cubicBezTo>
                  <a:cubicBezTo>
                    <a:pt x="222660" y="560678"/>
                    <a:pt x="215403" y="508846"/>
                    <a:pt x="215659" y="507643"/>
                  </a:cubicBezTo>
                  <a:cubicBezTo>
                    <a:pt x="220857" y="507543"/>
                    <a:pt x="229173" y="527367"/>
                    <a:pt x="231243" y="532624"/>
                  </a:cubicBezTo>
                  <a:cubicBezTo>
                    <a:pt x="234353" y="544284"/>
                    <a:pt x="237996" y="557021"/>
                    <a:pt x="240102" y="568904"/>
                  </a:cubicBezTo>
                  <a:cubicBezTo>
                    <a:pt x="243688" y="589132"/>
                    <a:pt x="257509" y="570988"/>
                    <a:pt x="264312" y="566845"/>
                  </a:cubicBezTo>
                  <a:cubicBezTo>
                    <a:pt x="273759" y="555869"/>
                    <a:pt x="279976" y="553155"/>
                    <a:pt x="281156" y="537275"/>
                  </a:cubicBezTo>
                  <a:cubicBezTo>
                    <a:pt x="282147" y="523965"/>
                    <a:pt x="278788" y="507153"/>
                    <a:pt x="275738" y="494100"/>
                  </a:cubicBezTo>
                  <a:cubicBezTo>
                    <a:pt x="266347" y="453935"/>
                    <a:pt x="240985" y="390715"/>
                    <a:pt x="219752" y="355233"/>
                  </a:cubicBezTo>
                  <a:cubicBezTo>
                    <a:pt x="206173" y="332539"/>
                    <a:pt x="190544" y="312695"/>
                    <a:pt x="204470" y="285652"/>
                  </a:cubicBezTo>
                  <a:cubicBezTo>
                    <a:pt x="222409" y="250808"/>
                    <a:pt x="256479" y="195509"/>
                    <a:pt x="267923" y="160722"/>
                  </a:cubicBezTo>
                  <a:cubicBezTo>
                    <a:pt x="272689" y="146224"/>
                    <a:pt x="262217" y="92929"/>
                    <a:pt x="258261" y="76032"/>
                  </a:cubicBezTo>
                  <a:cubicBezTo>
                    <a:pt x="251860" y="48675"/>
                    <a:pt x="242626" y="29351"/>
                    <a:pt x="233320" y="3765"/>
                  </a:cubicBezTo>
                  <a:cubicBezTo>
                    <a:pt x="228201" y="3290"/>
                    <a:pt x="229385" y="2808"/>
                    <a:pt x="225943" y="0"/>
                  </a:cubicBezTo>
                  <a:cubicBezTo>
                    <a:pt x="221451" y="3948"/>
                    <a:pt x="224698" y="3805"/>
                    <a:pt x="216764" y="4115"/>
                  </a:cubicBezTo>
                  <a:cubicBezTo>
                    <a:pt x="212378" y="4287"/>
                    <a:pt x="207763" y="4662"/>
                    <a:pt x="203447" y="4640"/>
                  </a:cubicBezTo>
                </a:path>
              </a:pathLst>
            </a:custGeom>
            <a:solidFill>
              <a:srgbClr val="29458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" name="object 1600"/>
            <p:cNvSpPr/>
            <p:nvPr/>
          </p:nvSpPr>
          <p:spPr>
            <a:xfrm>
              <a:off x="3885401" y="1619522"/>
              <a:ext cx="367494" cy="484970"/>
            </a:xfrm>
            <a:custGeom>
              <a:avLst/>
              <a:gdLst/>
              <a:ahLst/>
              <a:cxnLst/>
              <a:rect l="l" t="t" r="r" b="b"/>
              <a:pathLst>
                <a:path w="367494" h="484970">
                  <a:moveTo>
                    <a:pt x="188146" y="165877"/>
                  </a:moveTo>
                  <a:cubicBezTo>
                    <a:pt x="189089" y="174178"/>
                    <a:pt x="189597" y="183689"/>
                    <a:pt x="190213" y="192124"/>
                  </a:cubicBezTo>
                  <a:cubicBezTo>
                    <a:pt x="190533" y="196488"/>
                    <a:pt x="190821" y="200630"/>
                    <a:pt x="191318" y="204939"/>
                  </a:cubicBezTo>
                  <a:cubicBezTo>
                    <a:pt x="191830" y="209350"/>
                    <a:pt x="193949" y="215308"/>
                    <a:pt x="189946" y="216715"/>
                  </a:cubicBezTo>
                  <a:cubicBezTo>
                    <a:pt x="193009" y="221265"/>
                    <a:pt x="193197" y="217392"/>
                    <a:pt x="193809" y="229675"/>
                  </a:cubicBezTo>
                  <a:lnTo>
                    <a:pt x="198309" y="279255"/>
                  </a:lnTo>
                  <a:lnTo>
                    <a:pt x="196343" y="279755"/>
                  </a:lnTo>
                  <a:cubicBezTo>
                    <a:pt x="200095" y="283982"/>
                    <a:pt x="199983" y="288413"/>
                    <a:pt x="201150" y="297939"/>
                  </a:cubicBezTo>
                  <a:cubicBezTo>
                    <a:pt x="201801" y="303267"/>
                    <a:pt x="203997" y="314110"/>
                    <a:pt x="203536" y="318757"/>
                  </a:cubicBezTo>
                  <a:lnTo>
                    <a:pt x="142142" y="313757"/>
                  </a:lnTo>
                  <a:cubicBezTo>
                    <a:pt x="126274" y="313278"/>
                    <a:pt x="88657" y="310525"/>
                    <a:pt x="75024" y="313415"/>
                  </a:cubicBezTo>
                  <a:cubicBezTo>
                    <a:pt x="71409" y="314455"/>
                    <a:pt x="47596" y="314412"/>
                    <a:pt x="41950" y="314361"/>
                  </a:cubicBezTo>
                  <a:cubicBezTo>
                    <a:pt x="33080" y="314286"/>
                    <a:pt x="15796" y="313462"/>
                    <a:pt x="7729" y="315360"/>
                  </a:cubicBezTo>
                  <a:cubicBezTo>
                    <a:pt x="169" y="327477"/>
                    <a:pt x="0" y="353443"/>
                    <a:pt x="6346" y="366500"/>
                  </a:cubicBezTo>
                  <a:cubicBezTo>
                    <a:pt x="7863" y="372639"/>
                    <a:pt x="15735" y="389112"/>
                    <a:pt x="22103" y="390984"/>
                  </a:cubicBezTo>
                  <a:cubicBezTo>
                    <a:pt x="32075" y="393918"/>
                    <a:pt x="43483" y="395776"/>
                    <a:pt x="53582" y="398771"/>
                  </a:cubicBezTo>
                  <a:cubicBezTo>
                    <a:pt x="73425" y="404653"/>
                    <a:pt x="95712" y="410269"/>
                    <a:pt x="115926" y="415328"/>
                  </a:cubicBezTo>
                  <a:cubicBezTo>
                    <a:pt x="126068" y="417361"/>
                    <a:pt x="137527" y="421321"/>
                    <a:pt x="147729" y="423960"/>
                  </a:cubicBezTo>
                  <a:cubicBezTo>
                    <a:pt x="158450" y="426732"/>
                    <a:pt x="169160" y="429868"/>
                    <a:pt x="179931" y="432686"/>
                  </a:cubicBezTo>
                  <a:cubicBezTo>
                    <a:pt x="188675" y="434972"/>
                    <a:pt x="234525" y="447436"/>
                    <a:pt x="243309" y="450672"/>
                  </a:cubicBezTo>
                  <a:cubicBezTo>
                    <a:pt x="266799" y="456645"/>
                    <a:pt x="294483" y="484970"/>
                    <a:pt x="310769" y="425893"/>
                  </a:cubicBezTo>
                  <a:cubicBezTo>
                    <a:pt x="319071" y="395782"/>
                    <a:pt x="323723" y="365277"/>
                    <a:pt x="328597" y="334539"/>
                  </a:cubicBezTo>
                  <a:lnTo>
                    <a:pt x="332320" y="334123"/>
                  </a:lnTo>
                  <a:cubicBezTo>
                    <a:pt x="326920" y="329763"/>
                    <a:pt x="328495" y="332139"/>
                    <a:pt x="331321" y="317371"/>
                  </a:cubicBezTo>
                  <a:cubicBezTo>
                    <a:pt x="332520" y="311111"/>
                    <a:pt x="332934" y="305229"/>
                    <a:pt x="334209" y="299036"/>
                  </a:cubicBezTo>
                  <a:lnTo>
                    <a:pt x="357358" y="103549"/>
                  </a:lnTo>
                  <a:cubicBezTo>
                    <a:pt x="357789" y="99780"/>
                    <a:pt x="357458" y="96565"/>
                    <a:pt x="357707" y="92955"/>
                  </a:cubicBezTo>
                  <a:lnTo>
                    <a:pt x="361479" y="63859"/>
                  </a:lnTo>
                  <a:cubicBezTo>
                    <a:pt x="363020" y="51159"/>
                    <a:pt x="360860" y="36172"/>
                    <a:pt x="367495" y="25081"/>
                  </a:cubicBezTo>
                  <a:cubicBezTo>
                    <a:pt x="365425" y="19824"/>
                    <a:pt x="357109" y="0"/>
                    <a:pt x="351911" y="100"/>
                  </a:cubicBezTo>
                  <a:cubicBezTo>
                    <a:pt x="351655" y="1303"/>
                    <a:pt x="358912" y="53135"/>
                    <a:pt x="355690" y="79070"/>
                  </a:cubicBezTo>
                  <a:cubicBezTo>
                    <a:pt x="354160" y="91385"/>
                    <a:pt x="352796" y="99770"/>
                    <a:pt x="341729" y="106404"/>
                  </a:cubicBezTo>
                  <a:cubicBezTo>
                    <a:pt x="332981" y="111649"/>
                    <a:pt x="324259" y="116802"/>
                    <a:pt x="315233" y="121531"/>
                  </a:cubicBezTo>
                  <a:cubicBezTo>
                    <a:pt x="272095" y="144136"/>
                    <a:pt x="235904" y="157812"/>
                    <a:pt x="188146" y="165877"/>
                  </a:cubicBezTo>
                </a:path>
              </a:pathLst>
            </a:custGeom>
            <a:solidFill>
              <a:srgbClr val="FB974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1601"/>
            <p:cNvSpPr/>
            <p:nvPr/>
          </p:nvSpPr>
          <p:spPr>
            <a:xfrm>
              <a:off x="3733179" y="1343265"/>
              <a:ext cx="382262" cy="226378"/>
            </a:xfrm>
            <a:custGeom>
              <a:avLst/>
              <a:gdLst/>
              <a:ahLst/>
              <a:cxnLst/>
              <a:rect l="l" t="t" r="r" b="b"/>
              <a:pathLst>
                <a:path w="382262" h="226378">
                  <a:moveTo>
                    <a:pt x="0" y="23468"/>
                  </a:moveTo>
                  <a:cubicBezTo>
                    <a:pt x="5616" y="24098"/>
                    <a:pt x="4636" y="26208"/>
                    <a:pt x="7739" y="31060"/>
                  </a:cubicBezTo>
                  <a:cubicBezTo>
                    <a:pt x="27691" y="62262"/>
                    <a:pt x="54956" y="99709"/>
                    <a:pt x="83293" y="122489"/>
                  </a:cubicBezTo>
                  <a:cubicBezTo>
                    <a:pt x="98067" y="134370"/>
                    <a:pt x="106930" y="135928"/>
                    <a:pt x="124574" y="141036"/>
                  </a:cubicBezTo>
                  <a:cubicBezTo>
                    <a:pt x="155432" y="149964"/>
                    <a:pt x="189993" y="155472"/>
                    <a:pt x="221709" y="161131"/>
                  </a:cubicBezTo>
                  <a:cubicBezTo>
                    <a:pt x="263887" y="168662"/>
                    <a:pt x="266201" y="190154"/>
                    <a:pt x="277850" y="226379"/>
                  </a:cubicBezTo>
                  <a:cubicBezTo>
                    <a:pt x="287769" y="223916"/>
                    <a:pt x="315927" y="210361"/>
                    <a:pt x="325770" y="204998"/>
                  </a:cubicBezTo>
                  <a:cubicBezTo>
                    <a:pt x="340253" y="197103"/>
                    <a:pt x="354308" y="187473"/>
                    <a:pt x="362259" y="172720"/>
                  </a:cubicBezTo>
                  <a:cubicBezTo>
                    <a:pt x="382262" y="135597"/>
                    <a:pt x="369867" y="101016"/>
                    <a:pt x="350916" y="67448"/>
                  </a:cubicBezTo>
                  <a:cubicBezTo>
                    <a:pt x="344742" y="65541"/>
                    <a:pt x="340814" y="60360"/>
                    <a:pt x="334957" y="58363"/>
                  </a:cubicBezTo>
                  <a:lnTo>
                    <a:pt x="281235" y="59169"/>
                  </a:lnTo>
                  <a:cubicBezTo>
                    <a:pt x="245980" y="60872"/>
                    <a:pt x="158219" y="63747"/>
                    <a:pt x="126122" y="58610"/>
                  </a:cubicBezTo>
                  <a:cubicBezTo>
                    <a:pt x="101382" y="54650"/>
                    <a:pt x="45096" y="9978"/>
                    <a:pt x="24453" y="0"/>
                  </a:cubicBezTo>
                  <a:cubicBezTo>
                    <a:pt x="19079" y="3960"/>
                    <a:pt x="18060" y="10537"/>
                    <a:pt x="12552" y="14367"/>
                  </a:cubicBezTo>
                  <a:cubicBezTo>
                    <a:pt x="5486" y="13449"/>
                    <a:pt x="10094" y="9856"/>
                    <a:pt x="2778" y="10490"/>
                  </a:cubicBezTo>
                  <a:lnTo>
                    <a:pt x="3549" y="21545"/>
                  </a:lnTo>
                  <a:close/>
                </a:path>
              </a:pathLst>
            </a:custGeom>
            <a:solidFill>
              <a:srgbClr val="2A468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1602"/>
            <p:cNvSpPr/>
            <p:nvPr/>
          </p:nvSpPr>
          <p:spPr>
            <a:xfrm>
              <a:off x="4212321" y="1644603"/>
              <a:ext cx="130773" cy="347042"/>
            </a:xfrm>
            <a:custGeom>
              <a:avLst/>
              <a:gdLst/>
              <a:ahLst/>
              <a:cxnLst/>
              <a:rect l="l" t="t" r="r" b="b"/>
              <a:pathLst>
                <a:path w="130773" h="347042">
                  <a:moveTo>
                    <a:pt x="5400" y="309042"/>
                  </a:moveTo>
                  <a:cubicBezTo>
                    <a:pt x="9632" y="312375"/>
                    <a:pt x="42068" y="325342"/>
                    <a:pt x="49643" y="328676"/>
                  </a:cubicBezTo>
                  <a:cubicBezTo>
                    <a:pt x="64259" y="335102"/>
                    <a:pt x="80524" y="344515"/>
                    <a:pt x="96587" y="345516"/>
                  </a:cubicBezTo>
                  <a:cubicBezTo>
                    <a:pt x="121017" y="347043"/>
                    <a:pt x="128396" y="337600"/>
                    <a:pt x="129642" y="314567"/>
                  </a:cubicBezTo>
                  <a:cubicBezTo>
                    <a:pt x="130773" y="293666"/>
                    <a:pt x="127309" y="272858"/>
                    <a:pt x="124786" y="252215"/>
                  </a:cubicBezTo>
                  <a:cubicBezTo>
                    <a:pt x="120567" y="217666"/>
                    <a:pt x="98509" y="120395"/>
                    <a:pt x="88304" y="86068"/>
                  </a:cubicBezTo>
                  <a:cubicBezTo>
                    <a:pt x="83306" y="69253"/>
                    <a:pt x="78126" y="51163"/>
                    <a:pt x="73644" y="34221"/>
                  </a:cubicBezTo>
                  <a:cubicBezTo>
                    <a:pt x="66841" y="38364"/>
                    <a:pt x="53020" y="56508"/>
                    <a:pt x="49434" y="36280"/>
                  </a:cubicBezTo>
                  <a:cubicBezTo>
                    <a:pt x="47328" y="24397"/>
                    <a:pt x="43685" y="11660"/>
                    <a:pt x="40575" y="0"/>
                  </a:cubicBezTo>
                  <a:cubicBezTo>
                    <a:pt x="33940" y="11091"/>
                    <a:pt x="36100" y="26078"/>
                    <a:pt x="34559" y="38778"/>
                  </a:cubicBezTo>
                  <a:lnTo>
                    <a:pt x="30787" y="67874"/>
                  </a:lnTo>
                  <a:cubicBezTo>
                    <a:pt x="30538" y="71484"/>
                    <a:pt x="30869" y="74699"/>
                    <a:pt x="30438" y="78468"/>
                  </a:cubicBezTo>
                  <a:lnTo>
                    <a:pt x="7289" y="273955"/>
                  </a:lnTo>
                  <a:cubicBezTo>
                    <a:pt x="6014" y="280148"/>
                    <a:pt x="5600" y="286030"/>
                    <a:pt x="4401" y="292290"/>
                  </a:cubicBezTo>
                  <a:cubicBezTo>
                    <a:pt x="1575" y="307058"/>
                    <a:pt x="0" y="304682"/>
                    <a:pt x="5400" y="309042"/>
                  </a:cubicBezTo>
                </a:path>
              </a:pathLst>
            </a:custGeom>
            <a:solidFill>
              <a:srgbClr val="ED7E2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1603"/>
            <p:cNvSpPr/>
            <p:nvPr/>
          </p:nvSpPr>
          <p:spPr>
            <a:xfrm>
              <a:off x="3941686" y="1404561"/>
              <a:ext cx="216526" cy="265888"/>
            </a:xfrm>
            <a:custGeom>
              <a:avLst/>
              <a:gdLst/>
              <a:ahLst/>
              <a:cxnLst/>
              <a:rect l="l" t="t" r="r" b="b"/>
              <a:pathLst>
                <a:path w="216526" h="265888">
                  <a:moveTo>
                    <a:pt x="142409" y="6152"/>
                  </a:moveTo>
                  <a:cubicBezTo>
                    <a:pt x="161360" y="39720"/>
                    <a:pt x="173755" y="74301"/>
                    <a:pt x="153752" y="111424"/>
                  </a:cubicBezTo>
                  <a:cubicBezTo>
                    <a:pt x="145801" y="126177"/>
                    <a:pt x="131746" y="135807"/>
                    <a:pt x="117263" y="143702"/>
                  </a:cubicBezTo>
                  <a:cubicBezTo>
                    <a:pt x="107420" y="149065"/>
                    <a:pt x="79262" y="162620"/>
                    <a:pt x="69343" y="165083"/>
                  </a:cubicBezTo>
                  <a:cubicBezTo>
                    <a:pt x="68195" y="166309"/>
                    <a:pt x="44741" y="177906"/>
                    <a:pt x="40241" y="180673"/>
                  </a:cubicBezTo>
                  <a:cubicBezTo>
                    <a:pt x="31792" y="185873"/>
                    <a:pt x="21396" y="193647"/>
                    <a:pt x="15333" y="201381"/>
                  </a:cubicBezTo>
                  <a:cubicBezTo>
                    <a:pt x="9065" y="209373"/>
                    <a:pt x="0" y="221346"/>
                    <a:pt x="4248" y="231779"/>
                  </a:cubicBezTo>
                  <a:cubicBezTo>
                    <a:pt x="8759" y="242846"/>
                    <a:pt x="12032" y="254715"/>
                    <a:pt x="16445" y="265889"/>
                  </a:cubicBezTo>
                  <a:cubicBezTo>
                    <a:pt x="22536" y="264362"/>
                    <a:pt x="48118" y="247047"/>
                    <a:pt x="56020" y="242687"/>
                  </a:cubicBezTo>
                  <a:cubicBezTo>
                    <a:pt x="61719" y="239541"/>
                    <a:pt x="60937" y="239995"/>
                    <a:pt x="62371" y="233708"/>
                  </a:cubicBezTo>
                  <a:cubicBezTo>
                    <a:pt x="64463" y="224521"/>
                    <a:pt x="73098" y="208606"/>
                    <a:pt x="79967" y="205381"/>
                  </a:cubicBezTo>
                  <a:cubicBezTo>
                    <a:pt x="89144" y="191924"/>
                    <a:pt x="124798" y="180897"/>
                    <a:pt x="140623" y="171619"/>
                  </a:cubicBezTo>
                  <a:cubicBezTo>
                    <a:pt x="184828" y="145706"/>
                    <a:pt x="216526" y="107486"/>
                    <a:pt x="193183" y="54523"/>
                  </a:cubicBezTo>
                  <a:cubicBezTo>
                    <a:pt x="185717" y="37589"/>
                    <a:pt x="168977" y="11416"/>
                    <a:pt x="154559" y="0"/>
                  </a:cubicBezTo>
                  <a:cubicBezTo>
                    <a:pt x="151082" y="2820"/>
                    <a:pt x="144083" y="3942"/>
                    <a:pt x="142409" y="6152"/>
                  </a:cubicBezTo>
                </a:path>
              </a:pathLst>
            </a:custGeom>
            <a:solidFill>
              <a:srgbClr val="FB974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1604"/>
            <p:cNvSpPr/>
            <p:nvPr/>
          </p:nvSpPr>
          <p:spPr>
            <a:xfrm>
              <a:off x="3986010" y="1244120"/>
              <a:ext cx="106606" cy="149317"/>
            </a:xfrm>
            <a:custGeom>
              <a:avLst/>
              <a:gdLst/>
              <a:ahLst/>
              <a:cxnLst/>
              <a:rect l="l" t="t" r="r" b="b"/>
              <a:pathLst>
                <a:path w="106606" h="149317">
                  <a:moveTo>
                    <a:pt x="71787" y="56553"/>
                  </a:moveTo>
                  <a:cubicBezTo>
                    <a:pt x="73727" y="52532"/>
                    <a:pt x="84171" y="42009"/>
                    <a:pt x="87944" y="41055"/>
                  </a:cubicBezTo>
                  <a:cubicBezTo>
                    <a:pt x="91199" y="44856"/>
                    <a:pt x="93772" y="52664"/>
                    <a:pt x="88872" y="56160"/>
                  </a:cubicBezTo>
                  <a:cubicBezTo>
                    <a:pt x="85385" y="58648"/>
                    <a:pt x="74995" y="58766"/>
                    <a:pt x="71787" y="56553"/>
                  </a:cubicBezTo>
                  <a:close/>
                  <a:moveTo>
                    <a:pt x="19735" y="88304"/>
                  </a:moveTo>
                  <a:cubicBezTo>
                    <a:pt x="29084" y="92982"/>
                    <a:pt x="29854" y="97729"/>
                    <a:pt x="32183" y="107914"/>
                  </a:cubicBezTo>
                  <a:cubicBezTo>
                    <a:pt x="34326" y="117280"/>
                    <a:pt x="37230" y="127642"/>
                    <a:pt x="35423" y="137505"/>
                  </a:cubicBezTo>
                  <a:cubicBezTo>
                    <a:pt x="45634" y="135717"/>
                    <a:pt x="70582" y="149317"/>
                    <a:pt x="83768" y="147716"/>
                  </a:cubicBezTo>
                  <a:lnTo>
                    <a:pt x="98974" y="142103"/>
                  </a:lnTo>
                  <a:lnTo>
                    <a:pt x="101789" y="139295"/>
                  </a:lnTo>
                  <a:lnTo>
                    <a:pt x="100818" y="122519"/>
                  </a:lnTo>
                  <a:lnTo>
                    <a:pt x="104717" y="122767"/>
                  </a:lnTo>
                  <a:cubicBezTo>
                    <a:pt x="99975" y="118782"/>
                    <a:pt x="99903" y="121544"/>
                    <a:pt x="97412" y="114188"/>
                  </a:cubicBezTo>
                  <a:cubicBezTo>
                    <a:pt x="96246" y="110744"/>
                    <a:pt x="95165" y="105236"/>
                    <a:pt x="92726" y="103119"/>
                  </a:cubicBezTo>
                  <a:cubicBezTo>
                    <a:pt x="93272" y="106920"/>
                    <a:pt x="93265" y="104123"/>
                    <a:pt x="92545" y="106423"/>
                  </a:cubicBezTo>
                  <a:cubicBezTo>
                    <a:pt x="85982" y="109808"/>
                    <a:pt x="75898" y="108158"/>
                    <a:pt x="68889" y="106798"/>
                  </a:cubicBezTo>
                  <a:cubicBezTo>
                    <a:pt x="63777" y="105807"/>
                    <a:pt x="51772" y="104306"/>
                    <a:pt x="47800" y="100433"/>
                  </a:cubicBezTo>
                  <a:cubicBezTo>
                    <a:pt x="50814" y="98641"/>
                    <a:pt x="57056" y="98727"/>
                    <a:pt x="67424" y="93168"/>
                  </a:cubicBezTo>
                  <a:cubicBezTo>
                    <a:pt x="76557" y="88272"/>
                    <a:pt x="80517" y="83693"/>
                    <a:pt x="84920" y="84359"/>
                  </a:cubicBezTo>
                  <a:cubicBezTo>
                    <a:pt x="84743" y="78430"/>
                    <a:pt x="97581" y="71338"/>
                    <a:pt x="100760" y="65401"/>
                  </a:cubicBezTo>
                  <a:cubicBezTo>
                    <a:pt x="106606" y="54487"/>
                    <a:pt x="83776" y="26276"/>
                    <a:pt x="76485" y="18659"/>
                  </a:cubicBezTo>
                  <a:cubicBezTo>
                    <a:pt x="73893" y="15952"/>
                    <a:pt x="59659" y="2215"/>
                    <a:pt x="59583" y="0"/>
                  </a:cubicBezTo>
                  <a:cubicBezTo>
                    <a:pt x="46706" y="7770"/>
                    <a:pt x="24220" y="19854"/>
                    <a:pt x="20027" y="34996"/>
                  </a:cubicBezTo>
                  <a:cubicBezTo>
                    <a:pt x="17492" y="44128"/>
                    <a:pt x="23119" y="48363"/>
                    <a:pt x="22164" y="55077"/>
                  </a:cubicBezTo>
                  <a:cubicBezTo>
                    <a:pt x="15948" y="57406"/>
                    <a:pt x="0" y="54703"/>
                    <a:pt x="11639" y="69027"/>
                  </a:cubicBezTo>
                  <a:cubicBezTo>
                    <a:pt x="13834" y="71727"/>
                    <a:pt x="29664" y="86177"/>
                    <a:pt x="19735" y="88304"/>
                  </a:cubicBezTo>
                </a:path>
              </a:pathLst>
            </a:custGeom>
            <a:solidFill>
              <a:srgbClr val="FEB17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1605"/>
            <p:cNvSpPr/>
            <p:nvPr/>
          </p:nvSpPr>
          <p:spPr>
            <a:xfrm>
              <a:off x="3923816" y="1193896"/>
              <a:ext cx="127421" cy="138527"/>
            </a:xfrm>
            <a:custGeom>
              <a:avLst/>
              <a:gdLst/>
              <a:ahLst/>
              <a:cxnLst/>
              <a:rect l="l" t="t" r="r" b="b"/>
              <a:pathLst>
                <a:path w="127421" h="138527">
                  <a:moveTo>
                    <a:pt x="81929" y="138528"/>
                  </a:moveTo>
                  <a:cubicBezTo>
                    <a:pt x="91858" y="136401"/>
                    <a:pt x="76028" y="121951"/>
                    <a:pt x="73833" y="119251"/>
                  </a:cubicBezTo>
                  <a:cubicBezTo>
                    <a:pt x="62194" y="104927"/>
                    <a:pt x="78142" y="107630"/>
                    <a:pt x="84358" y="105301"/>
                  </a:cubicBezTo>
                  <a:cubicBezTo>
                    <a:pt x="85313" y="98587"/>
                    <a:pt x="79686" y="94352"/>
                    <a:pt x="82221" y="85220"/>
                  </a:cubicBezTo>
                  <a:cubicBezTo>
                    <a:pt x="86414" y="70078"/>
                    <a:pt x="108900" y="57994"/>
                    <a:pt x="121777" y="50224"/>
                  </a:cubicBezTo>
                  <a:cubicBezTo>
                    <a:pt x="124888" y="45324"/>
                    <a:pt x="127421" y="43874"/>
                    <a:pt x="126915" y="36861"/>
                  </a:cubicBezTo>
                  <a:cubicBezTo>
                    <a:pt x="126536" y="31680"/>
                    <a:pt x="124352" y="26137"/>
                    <a:pt x="121238" y="22414"/>
                  </a:cubicBezTo>
                  <a:cubicBezTo>
                    <a:pt x="120096" y="25863"/>
                    <a:pt x="121907" y="26947"/>
                    <a:pt x="120045" y="30104"/>
                  </a:cubicBezTo>
                  <a:cubicBezTo>
                    <a:pt x="114707" y="20657"/>
                    <a:pt x="116676" y="12147"/>
                    <a:pt x="103978" y="5416"/>
                  </a:cubicBezTo>
                  <a:cubicBezTo>
                    <a:pt x="93762" y="0"/>
                    <a:pt x="80327" y="2596"/>
                    <a:pt x="70758" y="8277"/>
                  </a:cubicBezTo>
                  <a:cubicBezTo>
                    <a:pt x="61988" y="13483"/>
                    <a:pt x="56969" y="20898"/>
                    <a:pt x="50904" y="28690"/>
                  </a:cubicBezTo>
                  <a:cubicBezTo>
                    <a:pt x="34211" y="50134"/>
                    <a:pt x="0" y="68268"/>
                    <a:pt x="33480" y="105967"/>
                  </a:cubicBezTo>
                  <a:cubicBezTo>
                    <a:pt x="46173" y="120255"/>
                    <a:pt x="62222" y="135149"/>
                    <a:pt x="81929" y="138528"/>
                  </a:cubicBezTo>
                </a:path>
              </a:pathLst>
            </a:custGeom>
            <a:solidFill>
              <a:srgbClr val="36415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1606"/>
            <p:cNvSpPr/>
            <p:nvPr/>
          </p:nvSpPr>
          <p:spPr>
            <a:xfrm>
              <a:off x="3771615" y="1919491"/>
              <a:ext cx="94938" cy="104537"/>
            </a:xfrm>
            <a:custGeom>
              <a:avLst/>
              <a:gdLst/>
              <a:ahLst/>
              <a:cxnLst/>
              <a:rect l="l" t="t" r="r" b="b"/>
              <a:pathLst>
                <a:path w="94938" h="104537">
                  <a:moveTo>
                    <a:pt x="86627" y="58957"/>
                  </a:moveTo>
                  <a:lnTo>
                    <a:pt x="94939" y="15224"/>
                  </a:lnTo>
                  <a:cubicBezTo>
                    <a:pt x="85025" y="10293"/>
                    <a:pt x="64829" y="0"/>
                    <a:pt x="54079" y="1173"/>
                  </a:cubicBezTo>
                  <a:lnTo>
                    <a:pt x="25085" y="50058"/>
                  </a:lnTo>
                  <a:cubicBezTo>
                    <a:pt x="17305" y="61765"/>
                    <a:pt x="0" y="90029"/>
                    <a:pt x="1340" y="103709"/>
                  </a:cubicBezTo>
                  <a:cubicBezTo>
                    <a:pt x="8748" y="104537"/>
                    <a:pt x="22497" y="103014"/>
                    <a:pt x="28455" y="98266"/>
                  </a:cubicBezTo>
                  <a:cubicBezTo>
                    <a:pt x="36756" y="91655"/>
                    <a:pt x="48968" y="58515"/>
                    <a:pt x="86627" y="58957"/>
                  </a:cubicBezTo>
                </a:path>
              </a:pathLst>
            </a:custGeom>
            <a:solidFill>
              <a:srgbClr val="22376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1607"/>
            <p:cNvSpPr/>
            <p:nvPr/>
          </p:nvSpPr>
          <p:spPr>
            <a:xfrm>
              <a:off x="3933093" y="1818849"/>
              <a:ext cx="97660" cy="105148"/>
            </a:xfrm>
            <a:custGeom>
              <a:avLst/>
              <a:gdLst/>
              <a:ahLst/>
              <a:cxnLst/>
              <a:rect l="l" t="t" r="r" b="b"/>
              <a:pathLst>
                <a:path w="97660" h="105148">
                  <a:moveTo>
                    <a:pt x="75560" y="60102"/>
                  </a:moveTo>
                  <a:lnTo>
                    <a:pt x="85940" y="58756"/>
                  </a:lnTo>
                  <a:cubicBezTo>
                    <a:pt x="87710" y="55598"/>
                    <a:pt x="91034" y="31853"/>
                    <a:pt x="92427" y="24530"/>
                  </a:cubicBezTo>
                  <a:cubicBezTo>
                    <a:pt x="93453" y="19152"/>
                    <a:pt x="92304" y="16689"/>
                    <a:pt x="97661" y="16106"/>
                  </a:cubicBezTo>
                  <a:cubicBezTo>
                    <a:pt x="91433" y="11138"/>
                    <a:pt x="63418" y="0"/>
                    <a:pt x="55973" y="1580"/>
                  </a:cubicBezTo>
                  <a:cubicBezTo>
                    <a:pt x="51560" y="6815"/>
                    <a:pt x="45608" y="19825"/>
                    <a:pt x="41705" y="26536"/>
                  </a:cubicBezTo>
                  <a:cubicBezTo>
                    <a:pt x="36990" y="34643"/>
                    <a:pt x="32253" y="42942"/>
                    <a:pt x="26878" y="50681"/>
                  </a:cubicBezTo>
                  <a:cubicBezTo>
                    <a:pt x="20117" y="60412"/>
                    <a:pt x="0" y="93416"/>
                    <a:pt x="3773" y="103900"/>
                  </a:cubicBezTo>
                  <a:cubicBezTo>
                    <a:pt x="10048" y="105149"/>
                    <a:pt x="22220" y="103173"/>
                    <a:pt x="27987" y="100131"/>
                  </a:cubicBezTo>
                  <a:cubicBezTo>
                    <a:pt x="35784" y="96016"/>
                    <a:pt x="49068" y="66312"/>
                    <a:pt x="75560" y="60102"/>
                  </a:cubicBezTo>
                </a:path>
              </a:pathLst>
            </a:custGeom>
            <a:solidFill>
              <a:srgbClr val="22376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1608"/>
            <p:cNvSpPr/>
            <p:nvPr/>
          </p:nvSpPr>
          <p:spPr>
            <a:xfrm>
              <a:off x="4008653" y="1834955"/>
              <a:ext cx="75057" cy="64321"/>
            </a:xfrm>
            <a:custGeom>
              <a:avLst/>
              <a:gdLst/>
              <a:ahLst/>
              <a:cxnLst/>
              <a:rect l="l" t="t" r="r" b="b"/>
              <a:pathLst>
                <a:path w="75057" h="64321">
                  <a:moveTo>
                    <a:pt x="0" y="43996"/>
                  </a:moveTo>
                  <a:cubicBezTo>
                    <a:pt x="11877" y="40958"/>
                    <a:pt x="8065" y="45526"/>
                    <a:pt x="18623" y="47963"/>
                  </a:cubicBezTo>
                  <a:cubicBezTo>
                    <a:pt x="30632" y="50732"/>
                    <a:pt x="69755" y="64293"/>
                    <a:pt x="73091" y="64322"/>
                  </a:cubicBezTo>
                  <a:lnTo>
                    <a:pt x="75057" y="63822"/>
                  </a:lnTo>
                  <a:lnTo>
                    <a:pt x="70557" y="14242"/>
                  </a:lnTo>
                  <a:cubicBezTo>
                    <a:pt x="69945" y="1959"/>
                    <a:pt x="69757" y="5832"/>
                    <a:pt x="66694" y="1282"/>
                  </a:cubicBezTo>
                  <a:cubicBezTo>
                    <a:pt x="60197" y="1721"/>
                    <a:pt x="26908" y="1394"/>
                    <a:pt x="22101" y="0"/>
                  </a:cubicBezTo>
                  <a:cubicBezTo>
                    <a:pt x="16744" y="583"/>
                    <a:pt x="17893" y="3046"/>
                    <a:pt x="16867" y="8424"/>
                  </a:cubicBezTo>
                  <a:cubicBezTo>
                    <a:pt x="15474" y="15747"/>
                    <a:pt x="12150" y="39492"/>
                    <a:pt x="10380" y="42650"/>
                  </a:cubicBezTo>
                  <a:close/>
                </a:path>
              </a:pathLst>
            </a:custGeom>
            <a:solidFill>
              <a:srgbClr val="EE7E2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1609"/>
            <p:cNvSpPr/>
            <p:nvPr/>
          </p:nvSpPr>
          <p:spPr>
            <a:xfrm>
              <a:off x="3669292" y="1294416"/>
              <a:ext cx="71877" cy="58745"/>
            </a:xfrm>
            <a:custGeom>
              <a:avLst/>
              <a:gdLst/>
              <a:ahLst/>
              <a:cxnLst/>
              <a:rect l="l" t="t" r="r" b="b"/>
              <a:pathLst>
                <a:path w="71877" h="58745">
                  <a:moveTo>
                    <a:pt x="57849" y="58745"/>
                  </a:moveTo>
                  <a:cubicBezTo>
                    <a:pt x="57367" y="53953"/>
                    <a:pt x="61236" y="51167"/>
                    <a:pt x="64005" y="47779"/>
                  </a:cubicBezTo>
                  <a:cubicBezTo>
                    <a:pt x="66557" y="44658"/>
                    <a:pt x="68591" y="40323"/>
                    <a:pt x="71877" y="37786"/>
                  </a:cubicBezTo>
                  <a:cubicBezTo>
                    <a:pt x="69531" y="34588"/>
                    <a:pt x="65787" y="32414"/>
                    <a:pt x="63843" y="28350"/>
                  </a:cubicBezTo>
                  <a:cubicBezTo>
                    <a:pt x="61666" y="23792"/>
                    <a:pt x="62478" y="20534"/>
                    <a:pt x="59008" y="15664"/>
                  </a:cubicBezTo>
                  <a:cubicBezTo>
                    <a:pt x="57147" y="13050"/>
                    <a:pt x="42988" y="1198"/>
                    <a:pt x="40648" y="889"/>
                  </a:cubicBezTo>
                  <a:cubicBezTo>
                    <a:pt x="39665" y="8892"/>
                    <a:pt x="51660" y="13298"/>
                    <a:pt x="47761" y="18935"/>
                  </a:cubicBezTo>
                  <a:cubicBezTo>
                    <a:pt x="38560" y="26946"/>
                    <a:pt x="9482" y="0"/>
                    <a:pt x="2049" y="6692"/>
                  </a:cubicBezTo>
                  <a:cubicBezTo>
                    <a:pt x="0" y="10054"/>
                    <a:pt x="5674" y="21311"/>
                    <a:pt x="7499" y="25434"/>
                  </a:cubicBezTo>
                  <a:cubicBezTo>
                    <a:pt x="11837" y="35229"/>
                    <a:pt x="25178" y="45831"/>
                    <a:pt x="34799" y="50245"/>
                  </a:cubicBezTo>
                  <a:cubicBezTo>
                    <a:pt x="43474" y="54226"/>
                    <a:pt x="48157" y="52117"/>
                    <a:pt x="56862" y="53986"/>
                  </a:cubicBezTo>
                  <a:close/>
                </a:path>
              </a:pathLst>
            </a:custGeom>
            <a:solidFill>
              <a:srgbClr val="FEB28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1610"/>
            <p:cNvSpPr/>
            <p:nvPr/>
          </p:nvSpPr>
          <p:spPr>
            <a:xfrm>
              <a:off x="4202820" y="1030162"/>
              <a:ext cx="49499" cy="71427"/>
            </a:xfrm>
            <a:custGeom>
              <a:avLst/>
              <a:gdLst/>
              <a:ahLst/>
              <a:cxnLst/>
              <a:rect l="l" t="t" r="r" b="b"/>
              <a:pathLst>
                <a:path w="49499" h="71427">
                  <a:moveTo>
                    <a:pt x="115" y="36093"/>
                  </a:moveTo>
                  <a:cubicBezTo>
                    <a:pt x="0" y="38829"/>
                    <a:pt x="5141" y="52552"/>
                    <a:pt x="6656" y="55476"/>
                  </a:cubicBezTo>
                  <a:cubicBezTo>
                    <a:pt x="8056" y="58176"/>
                    <a:pt x="10400" y="60476"/>
                    <a:pt x="12762" y="62294"/>
                  </a:cubicBezTo>
                  <a:cubicBezTo>
                    <a:pt x="16880" y="65458"/>
                    <a:pt x="19170" y="64241"/>
                    <a:pt x="19807" y="69591"/>
                  </a:cubicBezTo>
                  <a:lnTo>
                    <a:pt x="20829" y="67695"/>
                  </a:lnTo>
                  <a:cubicBezTo>
                    <a:pt x="29600" y="71427"/>
                    <a:pt x="37904" y="68148"/>
                    <a:pt x="45975" y="67122"/>
                  </a:cubicBezTo>
                  <a:cubicBezTo>
                    <a:pt x="45205" y="61905"/>
                    <a:pt x="47837" y="58225"/>
                    <a:pt x="48588" y="53398"/>
                  </a:cubicBezTo>
                  <a:cubicBezTo>
                    <a:pt x="49499" y="47570"/>
                    <a:pt x="48118" y="42771"/>
                    <a:pt x="46778" y="37227"/>
                  </a:cubicBezTo>
                  <a:cubicBezTo>
                    <a:pt x="43445" y="28083"/>
                    <a:pt x="42876" y="22046"/>
                    <a:pt x="36115" y="14285"/>
                  </a:cubicBezTo>
                  <a:cubicBezTo>
                    <a:pt x="32404" y="10025"/>
                    <a:pt x="22280" y="0"/>
                    <a:pt x="16538" y="1112"/>
                  </a:cubicBezTo>
                  <a:cubicBezTo>
                    <a:pt x="12783" y="12178"/>
                    <a:pt x="23519" y="44020"/>
                    <a:pt x="14187" y="48726"/>
                  </a:cubicBezTo>
                  <a:cubicBezTo>
                    <a:pt x="7949" y="47350"/>
                    <a:pt x="4345" y="33307"/>
                    <a:pt x="115" y="36093"/>
                  </a:cubicBezTo>
                </a:path>
              </a:pathLst>
            </a:custGeom>
            <a:solidFill>
              <a:srgbClr val="FEB28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1611"/>
            <p:cNvSpPr/>
            <p:nvPr/>
          </p:nvSpPr>
          <p:spPr>
            <a:xfrm>
              <a:off x="3858242" y="1928520"/>
              <a:ext cx="102182" cy="57501"/>
            </a:xfrm>
            <a:custGeom>
              <a:avLst/>
              <a:gdLst/>
              <a:ahLst/>
              <a:cxnLst/>
              <a:rect l="l" t="t" r="r" b="b"/>
              <a:pathLst>
                <a:path w="102182" h="57501">
                  <a:moveTo>
                    <a:pt x="0" y="49928"/>
                  </a:moveTo>
                  <a:lnTo>
                    <a:pt x="33505" y="57502"/>
                  </a:lnTo>
                  <a:cubicBezTo>
                    <a:pt x="27159" y="44445"/>
                    <a:pt x="27328" y="18479"/>
                    <a:pt x="34888" y="6362"/>
                  </a:cubicBezTo>
                  <a:cubicBezTo>
                    <a:pt x="42955" y="4464"/>
                    <a:pt x="60239" y="5288"/>
                    <a:pt x="69109" y="5363"/>
                  </a:cubicBezTo>
                  <a:cubicBezTo>
                    <a:pt x="74755" y="5414"/>
                    <a:pt x="98568" y="5457"/>
                    <a:pt x="102183" y="4417"/>
                  </a:cubicBezTo>
                  <a:cubicBezTo>
                    <a:pt x="95447" y="0"/>
                    <a:pt x="23105" y="7661"/>
                    <a:pt x="8312" y="6195"/>
                  </a:cubicBezTo>
                  <a:close/>
                </a:path>
              </a:pathLst>
            </a:custGeom>
            <a:solidFill>
              <a:srgbClr val="FEB17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612"/>
            <p:cNvSpPr/>
            <p:nvPr/>
          </p:nvSpPr>
          <p:spPr>
            <a:xfrm>
              <a:off x="4014414" y="1379837"/>
              <a:ext cx="55364" cy="22597"/>
            </a:xfrm>
            <a:custGeom>
              <a:avLst/>
              <a:gdLst/>
              <a:ahLst/>
              <a:cxnLst/>
              <a:rect l="l" t="t" r="r" b="b"/>
              <a:pathLst>
                <a:path w="55364" h="22597">
                  <a:moveTo>
                    <a:pt x="0" y="22597"/>
                  </a:moveTo>
                  <a:lnTo>
                    <a:pt x="53722" y="21791"/>
                  </a:lnTo>
                  <a:lnTo>
                    <a:pt x="49269" y="17762"/>
                  </a:lnTo>
                  <a:cubicBezTo>
                    <a:pt x="51551" y="12182"/>
                    <a:pt x="51685" y="15706"/>
                    <a:pt x="55364" y="11999"/>
                  </a:cubicBezTo>
                  <a:cubicBezTo>
                    <a:pt x="42178" y="13600"/>
                    <a:pt x="17230" y="0"/>
                    <a:pt x="7019" y="1788"/>
                  </a:cubicBezTo>
                  <a:cubicBezTo>
                    <a:pt x="3830" y="6426"/>
                    <a:pt x="597" y="17003"/>
                    <a:pt x="0" y="22597"/>
                  </a:cubicBezTo>
                </a:path>
              </a:pathLst>
            </a:custGeom>
            <a:solidFill>
              <a:srgbClr val="FB974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1613"/>
            <p:cNvSpPr/>
            <p:nvPr/>
          </p:nvSpPr>
          <p:spPr>
            <a:xfrm>
              <a:off x="4033810" y="1327813"/>
              <a:ext cx="45471" cy="26114"/>
            </a:xfrm>
            <a:custGeom>
              <a:avLst/>
              <a:gdLst/>
              <a:ahLst/>
              <a:cxnLst/>
              <a:rect l="l" t="t" r="r" b="b"/>
              <a:pathLst>
                <a:path w="45471" h="26114">
                  <a:moveTo>
                    <a:pt x="44926" y="19426"/>
                  </a:moveTo>
                  <a:cubicBezTo>
                    <a:pt x="44594" y="15588"/>
                    <a:pt x="39198" y="4287"/>
                    <a:pt x="37120" y="666"/>
                  </a:cubicBezTo>
                  <a:cubicBezTo>
                    <a:pt x="32717" y="0"/>
                    <a:pt x="28757" y="4579"/>
                    <a:pt x="19624" y="9475"/>
                  </a:cubicBezTo>
                  <a:cubicBezTo>
                    <a:pt x="9256" y="15034"/>
                    <a:pt x="3014" y="14948"/>
                    <a:pt x="0" y="16740"/>
                  </a:cubicBezTo>
                  <a:cubicBezTo>
                    <a:pt x="3972" y="20613"/>
                    <a:pt x="15977" y="22114"/>
                    <a:pt x="21089" y="23105"/>
                  </a:cubicBezTo>
                  <a:cubicBezTo>
                    <a:pt x="28098" y="24465"/>
                    <a:pt x="38182" y="26115"/>
                    <a:pt x="44745" y="22730"/>
                  </a:cubicBezTo>
                  <a:cubicBezTo>
                    <a:pt x="45465" y="20430"/>
                    <a:pt x="45472" y="23227"/>
                    <a:pt x="44926" y="19426"/>
                  </a:cubicBezTo>
                </a:path>
              </a:pathLst>
            </a:custGeom>
            <a:solidFill>
              <a:srgbClr val="EA98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1614"/>
            <p:cNvSpPr/>
            <p:nvPr/>
          </p:nvSpPr>
          <p:spPr>
            <a:xfrm>
              <a:off x="3726659" y="1332202"/>
              <a:ext cx="31474" cy="35185"/>
            </a:xfrm>
            <a:custGeom>
              <a:avLst/>
              <a:gdLst/>
              <a:ahLst/>
              <a:cxnLst/>
              <a:rect l="l" t="t" r="r" b="b"/>
              <a:pathLst>
                <a:path w="31474" h="35185">
                  <a:moveTo>
                    <a:pt x="482" y="20959"/>
                  </a:moveTo>
                  <a:lnTo>
                    <a:pt x="4740" y="35185"/>
                  </a:lnTo>
                  <a:lnTo>
                    <a:pt x="6520" y="34531"/>
                  </a:lnTo>
                  <a:lnTo>
                    <a:pt x="10069" y="32608"/>
                  </a:lnTo>
                  <a:lnTo>
                    <a:pt x="9298" y="21553"/>
                  </a:lnTo>
                  <a:cubicBezTo>
                    <a:pt x="16614" y="20919"/>
                    <a:pt x="12006" y="24512"/>
                    <a:pt x="19072" y="25430"/>
                  </a:cubicBezTo>
                  <a:cubicBezTo>
                    <a:pt x="24580" y="21600"/>
                    <a:pt x="25599" y="15023"/>
                    <a:pt x="30973" y="11063"/>
                  </a:cubicBezTo>
                  <a:lnTo>
                    <a:pt x="31474" y="7127"/>
                  </a:lnTo>
                  <a:lnTo>
                    <a:pt x="14510" y="0"/>
                  </a:lnTo>
                  <a:cubicBezTo>
                    <a:pt x="11224" y="2537"/>
                    <a:pt x="9190" y="6872"/>
                    <a:pt x="6638" y="9993"/>
                  </a:cubicBezTo>
                  <a:cubicBezTo>
                    <a:pt x="3869" y="13381"/>
                    <a:pt x="0" y="16167"/>
                    <a:pt x="482" y="20959"/>
                  </a:cubicBezTo>
                </a:path>
              </a:pathLst>
            </a:custGeom>
            <a:solidFill>
              <a:srgbClr val="243664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1615"/>
            <p:cNvSpPr/>
            <p:nvPr/>
          </p:nvSpPr>
          <p:spPr>
            <a:xfrm>
              <a:off x="4221129" y="1097284"/>
              <a:ext cx="37547" cy="19357"/>
            </a:xfrm>
            <a:custGeom>
              <a:avLst/>
              <a:gdLst/>
              <a:ahLst/>
              <a:cxnLst/>
              <a:rect l="l" t="t" r="r" b="b"/>
              <a:pathLst>
                <a:path w="37547" h="19357">
                  <a:moveTo>
                    <a:pt x="1498" y="2469"/>
                  </a:moveTo>
                  <a:cubicBezTo>
                    <a:pt x="1635" y="7966"/>
                    <a:pt x="0" y="14000"/>
                    <a:pt x="1113" y="19275"/>
                  </a:cubicBezTo>
                  <a:lnTo>
                    <a:pt x="3971" y="19335"/>
                  </a:lnTo>
                  <a:cubicBezTo>
                    <a:pt x="8287" y="19357"/>
                    <a:pt x="12902" y="18982"/>
                    <a:pt x="17288" y="18810"/>
                  </a:cubicBezTo>
                  <a:cubicBezTo>
                    <a:pt x="25222" y="18500"/>
                    <a:pt x="21975" y="18643"/>
                    <a:pt x="26467" y="14695"/>
                  </a:cubicBezTo>
                  <a:cubicBezTo>
                    <a:pt x="29909" y="17503"/>
                    <a:pt x="28725" y="17985"/>
                    <a:pt x="33844" y="18460"/>
                  </a:cubicBezTo>
                  <a:lnTo>
                    <a:pt x="37548" y="16196"/>
                  </a:lnTo>
                  <a:lnTo>
                    <a:pt x="27666" y="0"/>
                  </a:lnTo>
                  <a:cubicBezTo>
                    <a:pt x="19595" y="1026"/>
                    <a:pt x="11291" y="4305"/>
                    <a:pt x="2520" y="573"/>
                  </a:cubicBezTo>
                  <a:close/>
                </a:path>
              </a:pathLst>
            </a:custGeom>
            <a:solidFill>
              <a:srgbClr val="243664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1616"/>
            <p:cNvSpPr/>
            <p:nvPr/>
          </p:nvSpPr>
          <p:spPr>
            <a:xfrm>
              <a:off x="4063683" y="1383236"/>
              <a:ext cx="32561" cy="27477"/>
            </a:xfrm>
            <a:custGeom>
              <a:avLst/>
              <a:gdLst/>
              <a:ahLst/>
              <a:cxnLst/>
              <a:rect l="l" t="t" r="r" b="b"/>
              <a:pathLst>
                <a:path w="32561" h="27477">
                  <a:moveTo>
                    <a:pt x="21301" y="2987"/>
                  </a:moveTo>
                  <a:lnTo>
                    <a:pt x="6095" y="8600"/>
                  </a:lnTo>
                  <a:cubicBezTo>
                    <a:pt x="2416" y="12307"/>
                    <a:pt x="2282" y="8783"/>
                    <a:pt x="0" y="14363"/>
                  </a:cubicBezTo>
                  <a:lnTo>
                    <a:pt x="4453" y="18392"/>
                  </a:lnTo>
                  <a:cubicBezTo>
                    <a:pt x="10310" y="20389"/>
                    <a:pt x="14238" y="25570"/>
                    <a:pt x="20412" y="27477"/>
                  </a:cubicBezTo>
                  <a:cubicBezTo>
                    <a:pt x="22086" y="25267"/>
                    <a:pt x="29085" y="24145"/>
                    <a:pt x="32562" y="21325"/>
                  </a:cubicBezTo>
                  <a:lnTo>
                    <a:pt x="31533" y="8009"/>
                  </a:lnTo>
                  <a:cubicBezTo>
                    <a:pt x="27432" y="2051"/>
                    <a:pt x="32148" y="0"/>
                    <a:pt x="21301" y="2987"/>
                  </a:cubicBezTo>
                </a:path>
              </a:pathLst>
            </a:custGeom>
            <a:solidFill>
              <a:srgbClr val="EE7E2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1617"/>
            <p:cNvSpPr/>
            <p:nvPr/>
          </p:nvSpPr>
          <p:spPr>
            <a:xfrm>
              <a:off x="4084984" y="1366639"/>
              <a:ext cx="20512" cy="24606"/>
            </a:xfrm>
            <a:custGeom>
              <a:avLst/>
              <a:gdLst/>
              <a:ahLst/>
              <a:cxnLst/>
              <a:rect l="l" t="t" r="r" b="b"/>
              <a:pathLst>
                <a:path w="20512" h="24606">
                  <a:moveTo>
                    <a:pt x="0" y="19584"/>
                  </a:moveTo>
                  <a:cubicBezTo>
                    <a:pt x="10847" y="16597"/>
                    <a:pt x="6131" y="18648"/>
                    <a:pt x="10232" y="24606"/>
                  </a:cubicBezTo>
                  <a:lnTo>
                    <a:pt x="20513" y="6207"/>
                  </a:lnTo>
                  <a:cubicBezTo>
                    <a:pt x="17878" y="2873"/>
                    <a:pt x="10196" y="871"/>
                    <a:pt x="5743" y="248"/>
                  </a:cubicBezTo>
                  <a:lnTo>
                    <a:pt x="1844" y="0"/>
                  </a:lnTo>
                  <a:lnTo>
                    <a:pt x="2815" y="16776"/>
                  </a:lnTo>
                  <a:close/>
                </a:path>
              </a:pathLst>
            </a:custGeom>
            <a:solidFill>
              <a:srgbClr val="FB974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1618"/>
            <p:cNvSpPr/>
            <p:nvPr/>
          </p:nvSpPr>
          <p:spPr>
            <a:xfrm>
              <a:off x="4057797" y="1285175"/>
              <a:ext cx="21985" cy="17711"/>
            </a:xfrm>
            <a:custGeom>
              <a:avLst/>
              <a:gdLst/>
              <a:ahLst/>
              <a:cxnLst/>
              <a:rect l="l" t="t" r="r" b="b"/>
              <a:pathLst>
                <a:path w="21985" h="17711">
                  <a:moveTo>
                    <a:pt x="0" y="15498"/>
                  </a:moveTo>
                  <a:cubicBezTo>
                    <a:pt x="3208" y="17711"/>
                    <a:pt x="13598" y="17593"/>
                    <a:pt x="17085" y="15105"/>
                  </a:cubicBezTo>
                  <a:cubicBezTo>
                    <a:pt x="21985" y="11609"/>
                    <a:pt x="19412" y="3801"/>
                    <a:pt x="16157" y="0"/>
                  </a:cubicBezTo>
                  <a:cubicBezTo>
                    <a:pt x="12384" y="954"/>
                    <a:pt x="1940" y="11477"/>
                    <a:pt x="0" y="15498"/>
                  </a:cubicBezTo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1619"/>
            <p:cNvSpPr/>
            <p:nvPr/>
          </p:nvSpPr>
          <p:spPr>
            <a:xfrm>
              <a:off x="4221965" y="1548644"/>
              <a:ext cx="7729" cy="6919"/>
            </a:xfrm>
            <a:custGeom>
              <a:avLst/>
              <a:gdLst/>
              <a:ahLst/>
              <a:cxnLst/>
              <a:rect l="l" t="t" r="r" b="b"/>
              <a:pathLst>
                <a:path w="7729" h="6919">
                  <a:moveTo>
                    <a:pt x="6426" y="1790"/>
                  </a:moveTo>
                  <a:cubicBezTo>
                    <a:pt x="2127" y="0"/>
                    <a:pt x="0" y="2477"/>
                    <a:pt x="2109" y="6919"/>
                  </a:cubicBezTo>
                  <a:lnTo>
                    <a:pt x="6725" y="6401"/>
                  </a:lnTo>
                  <a:cubicBezTo>
                    <a:pt x="7729" y="3081"/>
                    <a:pt x="7718" y="4802"/>
                    <a:pt x="6426" y="1790"/>
                  </a:cubicBezTo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1620"/>
            <p:cNvSpPr/>
            <p:nvPr/>
          </p:nvSpPr>
          <p:spPr>
            <a:xfrm>
              <a:off x="4159062" y="1461070"/>
              <a:ext cx="8777" cy="8378"/>
            </a:xfrm>
            <a:custGeom>
              <a:avLst/>
              <a:gdLst/>
              <a:ahLst/>
              <a:cxnLst/>
              <a:rect l="l" t="t" r="r" b="b"/>
              <a:pathLst>
                <a:path w="8777" h="8378">
                  <a:moveTo>
                    <a:pt x="7368" y="6683"/>
                  </a:moveTo>
                  <a:cubicBezTo>
                    <a:pt x="8777" y="1591"/>
                    <a:pt x="5043" y="0"/>
                    <a:pt x="2729" y="2431"/>
                  </a:cubicBezTo>
                  <a:cubicBezTo>
                    <a:pt x="0" y="5292"/>
                    <a:pt x="2729" y="8378"/>
                    <a:pt x="7368" y="6683"/>
                  </a:cubicBezTo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1621"/>
            <p:cNvSpPr/>
            <p:nvPr/>
          </p:nvSpPr>
          <p:spPr>
            <a:xfrm>
              <a:off x="4196258" y="1498356"/>
              <a:ext cx="6273" cy="8920"/>
            </a:xfrm>
            <a:custGeom>
              <a:avLst/>
              <a:gdLst/>
              <a:ahLst/>
              <a:cxnLst/>
              <a:rect l="l" t="t" r="r" b="b"/>
              <a:pathLst>
                <a:path w="6273" h="8920">
                  <a:moveTo>
                    <a:pt x="0" y="3448"/>
                  </a:moveTo>
                  <a:cubicBezTo>
                    <a:pt x="899" y="7506"/>
                    <a:pt x="3002" y="8920"/>
                    <a:pt x="5986" y="5512"/>
                  </a:cubicBezTo>
                  <a:cubicBezTo>
                    <a:pt x="6273" y="532"/>
                    <a:pt x="2947" y="0"/>
                    <a:pt x="0" y="3448"/>
                  </a:cubicBezTo>
                </a:path>
              </a:pathLst>
            </a:custGeom>
            <a:solidFill>
              <a:srgbClr val="FAFD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1622"/>
            <p:cNvSpPr/>
            <p:nvPr/>
          </p:nvSpPr>
          <p:spPr>
            <a:xfrm>
              <a:off x="4055562" y="787773"/>
              <a:ext cx="254894" cy="213137"/>
            </a:xfrm>
            <a:custGeom>
              <a:avLst/>
              <a:gdLst/>
              <a:ahLst/>
              <a:cxnLst/>
              <a:rect l="l" t="t" r="r" b="b"/>
              <a:pathLst>
                <a:path w="254894" h="213137">
                  <a:moveTo>
                    <a:pt x="226573" y="172596"/>
                  </a:moveTo>
                  <a:cubicBezTo>
                    <a:pt x="224733" y="177125"/>
                    <a:pt x="224611" y="181405"/>
                    <a:pt x="220406" y="184332"/>
                  </a:cubicBezTo>
                  <a:cubicBezTo>
                    <a:pt x="217767" y="182506"/>
                    <a:pt x="219992" y="183247"/>
                    <a:pt x="217735" y="180796"/>
                  </a:cubicBezTo>
                  <a:cubicBezTo>
                    <a:pt x="215506" y="183798"/>
                    <a:pt x="217188" y="185883"/>
                    <a:pt x="214301" y="188396"/>
                  </a:cubicBezTo>
                  <a:cubicBezTo>
                    <a:pt x="211301" y="185865"/>
                    <a:pt x="214078" y="185843"/>
                    <a:pt x="211627" y="182896"/>
                  </a:cubicBezTo>
                  <a:cubicBezTo>
                    <a:pt x="210081" y="186297"/>
                    <a:pt x="210765" y="190333"/>
                    <a:pt x="206798" y="191524"/>
                  </a:cubicBezTo>
                  <a:cubicBezTo>
                    <a:pt x="204998" y="188947"/>
                    <a:pt x="206600" y="187770"/>
                    <a:pt x="204163" y="185516"/>
                  </a:cubicBezTo>
                  <a:cubicBezTo>
                    <a:pt x="202255" y="188014"/>
                    <a:pt x="202867" y="190246"/>
                    <a:pt x="200030" y="191387"/>
                  </a:cubicBezTo>
                  <a:cubicBezTo>
                    <a:pt x="197214" y="190408"/>
                    <a:pt x="198392" y="189508"/>
                    <a:pt x="196405" y="187140"/>
                  </a:cubicBezTo>
                  <a:cubicBezTo>
                    <a:pt x="191657" y="185904"/>
                    <a:pt x="183567" y="187683"/>
                    <a:pt x="180288" y="184242"/>
                  </a:cubicBezTo>
                  <a:cubicBezTo>
                    <a:pt x="175176" y="184018"/>
                    <a:pt x="165881" y="181332"/>
                    <a:pt x="160589" y="179950"/>
                  </a:cubicBezTo>
                  <a:cubicBezTo>
                    <a:pt x="153446" y="178085"/>
                    <a:pt x="147197" y="177686"/>
                    <a:pt x="140123" y="176526"/>
                  </a:cubicBezTo>
                  <a:cubicBezTo>
                    <a:pt x="140631" y="171562"/>
                    <a:pt x="159829" y="150282"/>
                    <a:pt x="164545" y="145862"/>
                  </a:cubicBezTo>
                  <a:cubicBezTo>
                    <a:pt x="174841" y="136210"/>
                    <a:pt x="183194" y="128935"/>
                    <a:pt x="196492" y="123336"/>
                  </a:cubicBezTo>
                  <a:cubicBezTo>
                    <a:pt x="226609" y="110654"/>
                    <a:pt x="249951" y="136267"/>
                    <a:pt x="232132" y="165083"/>
                  </a:cubicBezTo>
                  <a:cubicBezTo>
                    <a:pt x="230659" y="167461"/>
                    <a:pt x="227387" y="170795"/>
                    <a:pt x="226573" y="172596"/>
                  </a:cubicBezTo>
                  <a:close/>
                  <a:moveTo>
                    <a:pt x="45510" y="208988"/>
                  </a:moveTo>
                  <a:cubicBezTo>
                    <a:pt x="50641" y="213138"/>
                    <a:pt x="79815" y="209466"/>
                    <a:pt x="87098" y="207349"/>
                  </a:cubicBezTo>
                  <a:cubicBezTo>
                    <a:pt x="98241" y="204110"/>
                    <a:pt x="110289" y="199944"/>
                    <a:pt x="119779" y="193047"/>
                  </a:cubicBezTo>
                  <a:cubicBezTo>
                    <a:pt x="139410" y="178787"/>
                    <a:pt x="176350" y="200827"/>
                    <a:pt x="199612" y="197562"/>
                  </a:cubicBezTo>
                  <a:cubicBezTo>
                    <a:pt x="207108" y="196993"/>
                    <a:pt x="210563" y="195747"/>
                    <a:pt x="217415" y="193278"/>
                  </a:cubicBezTo>
                  <a:cubicBezTo>
                    <a:pt x="223869" y="190951"/>
                    <a:pt x="227022" y="186765"/>
                    <a:pt x="231631" y="184248"/>
                  </a:cubicBezTo>
                  <a:cubicBezTo>
                    <a:pt x="237473" y="180202"/>
                    <a:pt x="244569" y="168045"/>
                    <a:pt x="247155" y="161017"/>
                  </a:cubicBezTo>
                  <a:cubicBezTo>
                    <a:pt x="254894" y="139968"/>
                    <a:pt x="246823" y="116447"/>
                    <a:pt x="223143" y="109873"/>
                  </a:cubicBezTo>
                  <a:cubicBezTo>
                    <a:pt x="207950" y="105657"/>
                    <a:pt x="202061" y="110207"/>
                    <a:pt x="188759" y="113509"/>
                  </a:cubicBezTo>
                  <a:cubicBezTo>
                    <a:pt x="191055" y="107723"/>
                    <a:pt x="201506" y="98180"/>
                    <a:pt x="204901" y="92229"/>
                  </a:cubicBezTo>
                  <a:cubicBezTo>
                    <a:pt x="203313" y="89464"/>
                    <a:pt x="155862" y="61740"/>
                    <a:pt x="148820" y="57482"/>
                  </a:cubicBezTo>
                  <a:cubicBezTo>
                    <a:pt x="141958" y="53331"/>
                    <a:pt x="94409" y="25470"/>
                    <a:pt x="92621" y="22943"/>
                  </a:cubicBezTo>
                  <a:cubicBezTo>
                    <a:pt x="87231" y="22028"/>
                    <a:pt x="61502" y="3385"/>
                    <a:pt x="53286" y="0"/>
                  </a:cubicBezTo>
                  <a:cubicBezTo>
                    <a:pt x="45590" y="7453"/>
                    <a:pt x="28958" y="38387"/>
                    <a:pt x="24098" y="49050"/>
                  </a:cubicBezTo>
                  <a:cubicBezTo>
                    <a:pt x="15145" y="68704"/>
                    <a:pt x="8402" y="85299"/>
                    <a:pt x="4226" y="106748"/>
                  </a:cubicBezTo>
                  <a:cubicBezTo>
                    <a:pt x="0" y="128467"/>
                    <a:pt x="1138" y="151985"/>
                    <a:pt x="12293" y="171558"/>
                  </a:cubicBezTo>
                  <a:cubicBezTo>
                    <a:pt x="26143" y="195851"/>
                    <a:pt x="51216" y="203019"/>
                    <a:pt x="54265" y="207530"/>
                  </a:cubicBezTo>
                  <a:cubicBezTo>
                    <a:pt x="53043" y="208430"/>
                    <a:pt x="52970" y="208911"/>
                    <a:pt x="50835" y="209023"/>
                  </a:cubicBezTo>
                  <a:cubicBezTo>
                    <a:pt x="48124" y="209164"/>
                    <a:pt x="48643" y="208297"/>
                    <a:pt x="45510" y="208988"/>
                  </a:cubicBezTo>
                </a:path>
              </a:pathLst>
            </a:custGeom>
            <a:solidFill>
              <a:srgbClr val="FB974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1623"/>
            <p:cNvSpPr/>
            <p:nvPr/>
          </p:nvSpPr>
          <p:spPr>
            <a:xfrm>
              <a:off x="3971998" y="741466"/>
              <a:ext cx="137829" cy="262530"/>
            </a:xfrm>
            <a:custGeom>
              <a:avLst/>
              <a:gdLst/>
              <a:ahLst/>
              <a:cxnLst/>
              <a:rect l="l" t="t" r="r" b="b"/>
              <a:pathLst>
                <a:path w="137829" h="262530">
                  <a:moveTo>
                    <a:pt x="60769" y="123855"/>
                  </a:moveTo>
                  <a:cubicBezTo>
                    <a:pt x="59336" y="123243"/>
                    <a:pt x="53349" y="114179"/>
                    <a:pt x="51790" y="112091"/>
                  </a:cubicBezTo>
                  <a:cubicBezTo>
                    <a:pt x="44504" y="102335"/>
                    <a:pt x="30295" y="89626"/>
                    <a:pt x="25229" y="77372"/>
                  </a:cubicBezTo>
                  <a:cubicBezTo>
                    <a:pt x="8630" y="37228"/>
                    <a:pt x="51927" y="1509"/>
                    <a:pt x="73829" y="29442"/>
                  </a:cubicBezTo>
                  <a:cubicBezTo>
                    <a:pt x="87995" y="47510"/>
                    <a:pt x="79859" y="76429"/>
                    <a:pt x="73731" y="96095"/>
                  </a:cubicBezTo>
                  <a:cubicBezTo>
                    <a:pt x="72447" y="100228"/>
                    <a:pt x="63047" y="121627"/>
                    <a:pt x="60769" y="123855"/>
                  </a:cubicBezTo>
                  <a:close/>
                  <a:moveTo>
                    <a:pt x="49040" y="129500"/>
                  </a:moveTo>
                  <a:cubicBezTo>
                    <a:pt x="51999" y="131685"/>
                    <a:pt x="55235" y="140015"/>
                    <a:pt x="55290" y="143850"/>
                  </a:cubicBezTo>
                  <a:cubicBezTo>
                    <a:pt x="55369" y="149534"/>
                    <a:pt x="53893" y="156353"/>
                    <a:pt x="53979" y="162940"/>
                  </a:cubicBezTo>
                  <a:cubicBezTo>
                    <a:pt x="54267" y="184864"/>
                    <a:pt x="61546" y="206518"/>
                    <a:pt x="74624" y="224101"/>
                  </a:cubicBezTo>
                  <a:cubicBezTo>
                    <a:pt x="77077" y="227402"/>
                    <a:pt x="81890" y="232442"/>
                    <a:pt x="83319" y="235855"/>
                  </a:cubicBezTo>
                  <a:cubicBezTo>
                    <a:pt x="86707" y="243915"/>
                    <a:pt x="83747" y="247471"/>
                    <a:pt x="83679" y="254308"/>
                  </a:cubicBezTo>
                  <a:cubicBezTo>
                    <a:pt x="83873" y="257047"/>
                    <a:pt x="85745" y="257113"/>
                    <a:pt x="88236" y="258815"/>
                  </a:cubicBezTo>
                  <a:cubicBezTo>
                    <a:pt x="91628" y="261134"/>
                    <a:pt x="91625" y="262531"/>
                    <a:pt x="95671" y="261015"/>
                  </a:cubicBezTo>
                  <a:cubicBezTo>
                    <a:pt x="97445" y="260530"/>
                    <a:pt x="102064" y="254088"/>
                    <a:pt x="109375" y="252915"/>
                  </a:cubicBezTo>
                  <a:cubicBezTo>
                    <a:pt x="116543" y="251763"/>
                    <a:pt x="122145" y="256144"/>
                    <a:pt x="129074" y="255295"/>
                  </a:cubicBezTo>
                  <a:cubicBezTo>
                    <a:pt x="132207" y="254604"/>
                    <a:pt x="131688" y="255471"/>
                    <a:pt x="134399" y="255330"/>
                  </a:cubicBezTo>
                  <a:cubicBezTo>
                    <a:pt x="136534" y="255218"/>
                    <a:pt x="136607" y="254737"/>
                    <a:pt x="137829" y="253837"/>
                  </a:cubicBezTo>
                  <a:cubicBezTo>
                    <a:pt x="134780" y="249326"/>
                    <a:pt x="109707" y="242158"/>
                    <a:pt x="95857" y="217865"/>
                  </a:cubicBezTo>
                  <a:cubicBezTo>
                    <a:pt x="84702" y="198292"/>
                    <a:pt x="83564" y="174774"/>
                    <a:pt x="87790" y="153055"/>
                  </a:cubicBezTo>
                  <a:cubicBezTo>
                    <a:pt x="91966" y="131606"/>
                    <a:pt x="98709" y="115011"/>
                    <a:pt x="107662" y="95357"/>
                  </a:cubicBezTo>
                  <a:cubicBezTo>
                    <a:pt x="112522" y="84694"/>
                    <a:pt x="129154" y="53760"/>
                    <a:pt x="136850" y="46307"/>
                  </a:cubicBezTo>
                  <a:cubicBezTo>
                    <a:pt x="134904" y="44097"/>
                    <a:pt x="109023" y="28556"/>
                    <a:pt x="106283" y="27864"/>
                  </a:cubicBezTo>
                  <a:cubicBezTo>
                    <a:pt x="105027" y="31302"/>
                    <a:pt x="94918" y="53897"/>
                    <a:pt x="93367" y="54105"/>
                  </a:cubicBezTo>
                  <a:cubicBezTo>
                    <a:pt x="91282" y="45753"/>
                    <a:pt x="93446" y="38568"/>
                    <a:pt x="85681" y="25766"/>
                  </a:cubicBezTo>
                  <a:cubicBezTo>
                    <a:pt x="71162" y="1841"/>
                    <a:pt x="37253" y="0"/>
                    <a:pt x="17515" y="31051"/>
                  </a:cubicBezTo>
                  <a:cubicBezTo>
                    <a:pt x="0" y="58609"/>
                    <a:pt x="13461" y="87646"/>
                    <a:pt x="33293" y="108796"/>
                  </a:cubicBezTo>
                  <a:cubicBezTo>
                    <a:pt x="36851" y="112591"/>
                    <a:pt x="48352" y="125061"/>
                    <a:pt x="49040" y="129500"/>
                  </a:cubicBezTo>
                </a:path>
              </a:pathLst>
            </a:custGeom>
            <a:solidFill>
              <a:srgbClr val="EE7D2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1624"/>
            <p:cNvSpPr/>
            <p:nvPr/>
          </p:nvSpPr>
          <p:spPr>
            <a:xfrm>
              <a:off x="4005997" y="983329"/>
              <a:ext cx="76413" cy="96483"/>
            </a:xfrm>
            <a:custGeom>
              <a:avLst/>
              <a:gdLst/>
              <a:ahLst/>
              <a:cxnLst/>
              <a:rect l="l" t="t" r="r" b="b"/>
              <a:pathLst>
                <a:path w="76413" h="96483">
                  <a:moveTo>
                    <a:pt x="36961" y="29041"/>
                  </a:moveTo>
                  <a:cubicBezTo>
                    <a:pt x="40478" y="28321"/>
                    <a:pt x="45799" y="31443"/>
                    <a:pt x="46998" y="34143"/>
                  </a:cubicBezTo>
                  <a:cubicBezTo>
                    <a:pt x="45309" y="37775"/>
                    <a:pt x="41094" y="43477"/>
                    <a:pt x="38796" y="47416"/>
                  </a:cubicBezTo>
                  <a:cubicBezTo>
                    <a:pt x="35701" y="52715"/>
                    <a:pt x="32360" y="56606"/>
                    <a:pt x="25686" y="54403"/>
                  </a:cubicBezTo>
                  <a:cubicBezTo>
                    <a:pt x="18609" y="52066"/>
                    <a:pt x="18133" y="48553"/>
                    <a:pt x="8452" y="51066"/>
                  </a:cubicBezTo>
                  <a:cubicBezTo>
                    <a:pt x="5940" y="51717"/>
                    <a:pt x="3423" y="53479"/>
                    <a:pt x="2311" y="55908"/>
                  </a:cubicBezTo>
                  <a:cubicBezTo>
                    <a:pt x="0" y="60951"/>
                    <a:pt x="4137" y="63910"/>
                    <a:pt x="1163" y="64387"/>
                  </a:cubicBezTo>
                  <a:cubicBezTo>
                    <a:pt x="2818" y="66877"/>
                    <a:pt x="52002" y="96069"/>
                    <a:pt x="53370" y="96483"/>
                  </a:cubicBezTo>
                  <a:cubicBezTo>
                    <a:pt x="57114" y="92186"/>
                    <a:pt x="57463" y="85281"/>
                    <a:pt x="55807" y="79384"/>
                  </a:cubicBezTo>
                  <a:cubicBezTo>
                    <a:pt x="51876" y="65405"/>
                    <a:pt x="35337" y="67850"/>
                    <a:pt x="44716" y="51984"/>
                  </a:cubicBezTo>
                  <a:cubicBezTo>
                    <a:pt x="46641" y="48726"/>
                    <a:pt x="51401" y="40359"/>
                    <a:pt x="53464" y="38077"/>
                  </a:cubicBezTo>
                  <a:cubicBezTo>
                    <a:pt x="57362" y="38185"/>
                    <a:pt x="67554" y="47971"/>
                    <a:pt x="72360" y="37422"/>
                  </a:cubicBezTo>
                  <a:cubicBezTo>
                    <a:pt x="76414" y="28515"/>
                    <a:pt x="67072" y="25570"/>
                    <a:pt x="61672" y="21826"/>
                  </a:cubicBezTo>
                  <a:lnTo>
                    <a:pt x="61672" y="19152"/>
                  </a:lnTo>
                  <a:cubicBezTo>
                    <a:pt x="57626" y="20668"/>
                    <a:pt x="57629" y="19271"/>
                    <a:pt x="54237" y="16952"/>
                  </a:cubicBezTo>
                  <a:cubicBezTo>
                    <a:pt x="51746" y="15250"/>
                    <a:pt x="49874" y="15184"/>
                    <a:pt x="49680" y="12445"/>
                  </a:cubicBezTo>
                  <a:cubicBezTo>
                    <a:pt x="42919" y="15009"/>
                    <a:pt x="35380" y="0"/>
                    <a:pt x="27572" y="10314"/>
                  </a:cubicBezTo>
                  <a:cubicBezTo>
                    <a:pt x="24998" y="13716"/>
                    <a:pt x="25235" y="18206"/>
                    <a:pt x="28127" y="21294"/>
                  </a:cubicBezTo>
                  <a:cubicBezTo>
                    <a:pt x="31540" y="24940"/>
                    <a:pt x="36569" y="24746"/>
                    <a:pt x="36961" y="29041"/>
                  </a:cubicBezTo>
                </a:path>
              </a:pathLst>
            </a:custGeom>
            <a:solidFill>
              <a:srgbClr val="FB974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1625"/>
            <p:cNvSpPr/>
            <p:nvPr/>
          </p:nvSpPr>
          <p:spPr>
            <a:xfrm>
              <a:off x="3991201" y="1011650"/>
              <a:ext cx="61794" cy="36065"/>
            </a:xfrm>
            <a:custGeom>
              <a:avLst/>
              <a:gdLst/>
              <a:ahLst/>
              <a:cxnLst/>
              <a:rect l="l" t="t" r="r" b="b"/>
              <a:pathLst>
                <a:path w="61794" h="36065">
                  <a:moveTo>
                    <a:pt x="15959" y="36066"/>
                  </a:moveTo>
                  <a:cubicBezTo>
                    <a:pt x="18933" y="35589"/>
                    <a:pt x="14796" y="32630"/>
                    <a:pt x="17107" y="27587"/>
                  </a:cubicBezTo>
                  <a:cubicBezTo>
                    <a:pt x="18219" y="25158"/>
                    <a:pt x="20736" y="23396"/>
                    <a:pt x="23248" y="22745"/>
                  </a:cubicBezTo>
                  <a:cubicBezTo>
                    <a:pt x="32929" y="20232"/>
                    <a:pt x="33405" y="23745"/>
                    <a:pt x="40482" y="26082"/>
                  </a:cubicBezTo>
                  <a:cubicBezTo>
                    <a:pt x="47156" y="28285"/>
                    <a:pt x="50497" y="24394"/>
                    <a:pt x="53592" y="19095"/>
                  </a:cubicBezTo>
                  <a:cubicBezTo>
                    <a:pt x="55890" y="15156"/>
                    <a:pt x="60105" y="9454"/>
                    <a:pt x="61794" y="5822"/>
                  </a:cubicBezTo>
                  <a:cubicBezTo>
                    <a:pt x="60595" y="3122"/>
                    <a:pt x="55274" y="0"/>
                    <a:pt x="51757" y="720"/>
                  </a:cubicBezTo>
                  <a:cubicBezTo>
                    <a:pt x="45734" y="8126"/>
                    <a:pt x="41659" y="24793"/>
                    <a:pt x="30042" y="20160"/>
                  </a:cubicBezTo>
                  <a:cubicBezTo>
                    <a:pt x="23605" y="17593"/>
                    <a:pt x="20696" y="15380"/>
                    <a:pt x="12831" y="17107"/>
                  </a:cubicBezTo>
                  <a:cubicBezTo>
                    <a:pt x="8104" y="18145"/>
                    <a:pt x="2066" y="22087"/>
                    <a:pt x="0" y="26229"/>
                  </a:cubicBezTo>
                  <a:cubicBezTo>
                    <a:pt x="1065" y="28454"/>
                    <a:pt x="13205" y="35691"/>
                    <a:pt x="15959" y="36066"/>
                  </a:cubicBezTo>
                </a:path>
              </a:pathLst>
            </a:custGeom>
            <a:solidFill>
              <a:srgbClr val="EE7D2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1626"/>
            <p:cNvSpPr/>
            <p:nvPr/>
          </p:nvSpPr>
          <p:spPr>
            <a:xfrm>
              <a:off x="5134046" y="1590487"/>
              <a:ext cx="100811" cy="103082"/>
            </a:xfrm>
            <a:custGeom>
              <a:avLst/>
              <a:gdLst/>
              <a:ahLst/>
              <a:cxnLst/>
              <a:rect l="l" t="t" r="r" b="b"/>
              <a:pathLst>
                <a:path w="100811" h="103082">
                  <a:moveTo>
                    <a:pt x="39888" y="4148"/>
                  </a:moveTo>
                  <a:cubicBezTo>
                    <a:pt x="17759" y="7704"/>
                    <a:pt x="0" y="25866"/>
                    <a:pt x="4852" y="52366"/>
                  </a:cubicBezTo>
                  <a:cubicBezTo>
                    <a:pt x="14145" y="103082"/>
                    <a:pt x="100811" y="92390"/>
                    <a:pt x="90231" y="36321"/>
                  </a:cubicBezTo>
                  <a:cubicBezTo>
                    <a:pt x="86296" y="15448"/>
                    <a:pt x="65707" y="0"/>
                    <a:pt x="39888" y="4148"/>
                  </a:cubicBezTo>
                  <a:close/>
                  <a:moveTo>
                    <a:pt x="43178" y="19703"/>
                  </a:moveTo>
                  <a:cubicBezTo>
                    <a:pt x="12161" y="25030"/>
                    <a:pt x="18086" y="74686"/>
                    <a:pt x="52254" y="68929"/>
                  </a:cubicBezTo>
                  <a:cubicBezTo>
                    <a:pt x="83344" y="63688"/>
                    <a:pt x="76795" y="13932"/>
                    <a:pt x="43178" y="19703"/>
                  </a:cubicBez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1627"/>
            <p:cNvSpPr/>
            <p:nvPr/>
          </p:nvSpPr>
          <p:spPr>
            <a:xfrm>
              <a:off x="4949157" y="1694322"/>
              <a:ext cx="111295" cy="94042"/>
            </a:xfrm>
            <a:custGeom>
              <a:avLst/>
              <a:gdLst/>
              <a:ahLst/>
              <a:cxnLst/>
              <a:rect l="l" t="t" r="r" b="b"/>
              <a:pathLst>
                <a:path w="111295" h="94042">
                  <a:moveTo>
                    <a:pt x="56052" y="4143"/>
                  </a:moveTo>
                  <a:cubicBezTo>
                    <a:pt x="0" y="13147"/>
                    <a:pt x="13213" y="94042"/>
                    <a:pt x="71932" y="84506"/>
                  </a:cubicBezTo>
                  <a:cubicBezTo>
                    <a:pt x="93421" y="81011"/>
                    <a:pt x="111295" y="62295"/>
                    <a:pt x="106392" y="36317"/>
                  </a:cubicBezTo>
                  <a:cubicBezTo>
                    <a:pt x="102453" y="15443"/>
                    <a:pt x="81868" y="0"/>
                    <a:pt x="56052" y="4143"/>
                  </a:cubicBezTo>
                  <a:close/>
                  <a:moveTo>
                    <a:pt x="59339" y="19703"/>
                  </a:moveTo>
                  <a:cubicBezTo>
                    <a:pt x="28318" y="25027"/>
                    <a:pt x="34247" y="74682"/>
                    <a:pt x="68415" y="68922"/>
                  </a:cubicBezTo>
                  <a:cubicBezTo>
                    <a:pt x="99500" y="63688"/>
                    <a:pt x="92956" y="13928"/>
                    <a:pt x="59339" y="19703"/>
                  </a:cubicBez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1628"/>
            <p:cNvSpPr/>
            <p:nvPr/>
          </p:nvSpPr>
          <p:spPr>
            <a:xfrm>
              <a:off x="4776404" y="1627924"/>
              <a:ext cx="95998" cy="108237"/>
            </a:xfrm>
            <a:custGeom>
              <a:avLst/>
              <a:gdLst/>
              <a:ahLst/>
              <a:cxnLst/>
              <a:rect l="l" t="t" r="r" b="b"/>
              <a:pathLst>
                <a:path w="95998" h="108237">
                  <a:moveTo>
                    <a:pt x="4255" y="106080"/>
                  </a:moveTo>
                  <a:cubicBezTo>
                    <a:pt x="8410" y="108237"/>
                    <a:pt x="12982" y="104954"/>
                    <a:pt x="15988" y="102937"/>
                  </a:cubicBezTo>
                  <a:lnTo>
                    <a:pt x="46167" y="84837"/>
                  </a:lnTo>
                  <a:cubicBezTo>
                    <a:pt x="46339" y="84736"/>
                    <a:pt x="46569" y="84596"/>
                    <a:pt x="46742" y="84492"/>
                  </a:cubicBezTo>
                  <a:cubicBezTo>
                    <a:pt x="46915" y="84394"/>
                    <a:pt x="47150" y="84257"/>
                    <a:pt x="47323" y="84160"/>
                  </a:cubicBezTo>
                  <a:cubicBezTo>
                    <a:pt x="47495" y="84060"/>
                    <a:pt x="47733" y="83933"/>
                    <a:pt x="47906" y="83833"/>
                  </a:cubicBezTo>
                  <a:lnTo>
                    <a:pt x="72616" y="68734"/>
                  </a:lnTo>
                  <a:cubicBezTo>
                    <a:pt x="75936" y="66837"/>
                    <a:pt x="77286" y="65821"/>
                    <a:pt x="80107" y="64191"/>
                  </a:cubicBezTo>
                  <a:cubicBezTo>
                    <a:pt x="95998" y="55011"/>
                    <a:pt x="93082" y="53326"/>
                    <a:pt x="74264" y="42569"/>
                  </a:cubicBezTo>
                  <a:lnTo>
                    <a:pt x="14915" y="6476"/>
                  </a:lnTo>
                  <a:cubicBezTo>
                    <a:pt x="7487" y="1864"/>
                    <a:pt x="2542" y="0"/>
                    <a:pt x="2415" y="11458"/>
                  </a:cubicBezTo>
                  <a:cubicBezTo>
                    <a:pt x="2419" y="21895"/>
                    <a:pt x="0" y="101801"/>
                    <a:pt x="4255" y="106080"/>
                  </a:cubicBezTo>
                </a:path>
              </a:pathLst>
            </a:custGeom>
            <a:solidFill>
              <a:srgbClr val="EE431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1629"/>
            <p:cNvSpPr/>
            <p:nvPr/>
          </p:nvSpPr>
          <p:spPr>
            <a:xfrm>
              <a:off x="5060289" y="1594317"/>
              <a:ext cx="77648" cy="86644"/>
            </a:xfrm>
            <a:custGeom>
              <a:avLst/>
              <a:gdLst/>
              <a:ahLst/>
              <a:cxnLst/>
              <a:rect l="l" t="t" r="r" b="b"/>
              <a:pathLst>
                <a:path w="77648" h="86644">
                  <a:moveTo>
                    <a:pt x="0" y="80418"/>
                  </a:moveTo>
                  <a:cubicBezTo>
                    <a:pt x="27505" y="80418"/>
                    <a:pt x="77648" y="86645"/>
                    <a:pt x="69102" y="48787"/>
                  </a:cubicBezTo>
                  <a:cubicBezTo>
                    <a:pt x="67025" y="39590"/>
                    <a:pt x="60578" y="34424"/>
                    <a:pt x="51199" y="32324"/>
                  </a:cubicBezTo>
                  <a:cubicBezTo>
                    <a:pt x="40385" y="29906"/>
                    <a:pt x="28700" y="32501"/>
                    <a:pt x="18328" y="30860"/>
                  </a:cubicBezTo>
                  <a:lnTo>
                    <a:pt x="18328" y="15671"/>
                  </a:lnTo>
                  <a:lnTo>
                    <a:pt x="63930" y="15189"/>
                  </a:lnTo>
                  <a:lnTo>
                    <a:pt x="64124" y="850"/>
                  </a:lnTo>
                  <a:cubicBezTo>
                    <a:pt x="53435" y="0"/>
                    <a:pt x="13562" y="609"/>
                    <a:pt x="12" y="620"/>
                  </a:cubicBezTo>
                  <a:close/>
                  <a:moveTo>
                    <a:pt x="18324" y="66090"/>
                  </a:moveTo>
                  <a:cubicBezTo>
                    <a:pt x="22827" y="66802"/>
                    <a:pt x="34539" y="66712"/>
                    <a:pt x="39255" y="66269"/>
                  </a:cubicBezTo>
                  <a:cubicBezTo>
                    <a:pt x="55343" y="64754"/>
                    <a:pt x="55019" y="46851"/>
                    <a:pt x="40112" y="45371"/>
                  </a:cubicBezTo>
                  <a:cubicBezTo>
                    <a:pt x="35316" y="44892"/>
                    <a:pt x="22968" y="44821"/>
                    <a:pt x="18361" y="4551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1630"/>
            <p:cNvSpPr/>
            <p:nvPr/>
          </p:nvSpPr>
          <p:spPr>
            <a:xfrm>
              <a:off x="4893419" y="1698768"/>
              <a:ext cx="73025" cy="79796"/>
            </a:xfrm>
            <a:custGeom>
              <a:avLst/>
              <a:gdLst/>
              <a:ahLst/>
              <a:cxnLst/>
              <a:rect l="l" t="t" r="r" b="b"/>
              <a:pathLst>
                <a:path w="73025" h="79796">
                  <a:moveTo>
                    <a:pt x="0" y="79797"/>
                  </a:moveTo>
                  <a:lnTo>
                    <a:pt x="18453" y="79438"/>
                  </a:lnTo>
                  <a:lnTo>
                    <a:pt x="18453" y="57545"/>
                  </a:lnTo>
                  <a:cubicBezTo>
                    <a:pt x="42037" y="57545"/>
                    <a:pt x="63643" y="56927"/>
                    <a:pt x="68170" y="35348"/>
                  </a:cubicBezTo>
                  <a:cubicBezTo>
                    <a:pt x="73025" y="12157"/>
                    <a:pt x="55382" y="0"/>
                    <a:pt x="33727" y="0"/>
                  </a:cubicBezTo>
                  <a:lnTo>
                    <a:pt x="4" y="0"/>
                  </a:lnTo>
                  <a:close/>
                  <a:moveTo>
                    <a:pt x="18435" y="42879"/>
                  </a:moveTo>
                  <a:lnTo>
                    <a:pt x="31841" y="42879"/>
                  </a:lnTo>
                  <a:cubicBezTo>
                    <a:pt x="42490" y="42879"/>
                    <a:pt x="50094" y="39455"/>
                    <a:pt x="50137" y="28779"/>
                  </a:cubicBezTo>
                  <a:cubicBezTo>
                    <a:pt x="50184" y="18029"/>
                    <a:pt x="42418" y="14612"/>
                    <a:pt x="31871" y="14612"/>
                  </a:cubicBezTo>
                  <a:lnTo>
                    <a:pt x="18428" y="146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1631"/>
            <p:cNvSpPr/>
            <p:nvPr/>
          </p:nvSpPr>
          <p:spPr>
            <a:xfrm>
              <a:off x="4893419" y="1594937"/>
              <a:ext cx="73025" cy="79739"/>
            </a:xfrm>
            <a:custGeom>
              <a:avLst/>
              <a:gdLst/>
              <a:ahLst/>
              <a:cxnLst/>
              <a:rect l="l" t="t" r="r" b="b"/>
              <a:pathLst>
                <a:path w="73025" h="79739">
                  <a:moveTo>
                    <a:pt x="0" y="79739"/>
                  </a:moveTo>
                  <a:lnTo>
                    <a:pt x="18453" y="79398"/>
                  </a:lnTo>
                  <a:lnTo>
                    <a:pt x="18453" y="57542"/>
                  </a:lnTo>
                  <a:cubicBezTo>
                    <a:pt x="42037" y="57542"/>
                    <a:pt x="63643" y="56923"/>
                    <a:pt x="68170" y="35344"/>
                  </a:cubicBezTo>
                  <a:cubicBezTo>
                    <a:pt x="73025" y="12156"/>
                    <a:pt x="55382" y="0"/>
                    <a:pt x="33727" y="0"/>
                  </a:cubicBezTo>
                  <a:lnTo>
                    <a:pt x="4" y="0"/>
                  </a:lnTo>
                  <a:close/>
                  <a:moveTo>
                    <a:pt x="18435" y="42875"/>
                  </a:moveTo>
                  <a:lnTo>
                    <a:pt x="31841" y="42875"/>
                  </a:lnTo>
                  <a:cubicBezTo>
                    <a:pt x="42490" y="42875"/>
                    <a:pt x="50094" y="39449"/>
                    <a:pt x="50137" y="28774"/>
                  </a:cubicBezTo>
                  <a:cubicBezTo>
                    <a:pt x="50184" y="18029"/>
                    <a:pt x="42418" y="14609"/>
                    <a:pt x="31871" y="14609"/>
                  </a:cubicBezTo>
                  <a:lnTo>
                    <a:pt x="18486" y="14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" name="object 1632"/>
            <p:cNvSpPr/>
            <p:nvPr/>
          </p:nvSpPr>
          <p:spPr>
            <a:xfrm>
              <a:off x="5326362" y="1698739"/>
              <a:ext cx="73598" cy="79768"/>
            </a:xfrm>
            <a:custGeom>
              <a:avLst/>
              <a:gdLst/>
              <a:ahLst/>
              <a:cxnLst/>
              <a:rect l="l" t="t" r="r" b="b"/>
              <a:pathLst>
                <a:path w="73598" h="79768">
                  <a:moveTo>
                    <a:pt x="73598" y="79539"/>
                  </a:moveTo>
                  <a:lnTo>
                    <a:pt x="73598" y="263"/>
                  </a:lnTo>
                  <a:lnTo>
                    <a:pt x="55717" y="0"/>
                  </a:lnTo>
                  <a:cubicBezTo>
                    <a:pt x="54040" y="3326"/>
                    <a:pt x="20289" y="49576"/>
                    <a:pt x="18327" y="50951"/>
                  </a:cubicBezTo>
                  <a:lnTo>
                    <a:pt x="18327" y="29"/>
                  </a:lnTo>
                  <a:lnTo>
                    <a:pt x="39" y="29"/>
                  </a:lnTo>
                  <a:lnTo>
                    <a:pt x="0" y="79769"/>
                  </a:lnTo>
                  <a:lnTo>
                    <a:pt x="17762" y="79708"/>
                  </a:lnTo>
                  <a:cubicBezTo>
                    <a:pt x="23982" y="71064"/>
                    <a:pt x="29955" y="62374"/>
                    <a:pt x="36015" y="54220"/>
                  </a:cubicBezTo>
                  <a:lnTo>
                    <a:pt x="54915" y="28937"/>
                  </a:lnTo>
                  <a:lnTo>
                    <a:pt x="55176" y="796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8" name="object 1633"/>
            <p:cNvSpPr/>
            <p:nvPr/>
          </p:nvSpPr>
          <p:spPr>
            <a:xfrm>
              <a:off x="5233647" y="1697274"/>
              <a:ext cx="73379" cy="81234"/>
            </a:xfrm>
            <a:custGeom>
              <a:avLst/>
              <a:gdLst/>
              <a:ahLst/>
              <a:cxnLst/>
              <a:rect l="l" t="t" r="r" b="b"/>
              <a:pathLst>
                <a:path w="73379" h="81234">
                  <a:moveTo>
                    <a:pt x="7" y="81234"/>
                  </a:moveTo>
                  <a:lnTo>
                    <a:pt x="17774" y="81061"/>
                  </a:lnTo>
                  <a:lnTo>
                    <a:pt x="45498" y="42929"/>
                  </a:lnTo>
                  <a:cubicBezTo>
                    <a:pt x="48129" y="39495"/>
                    <a:pt x="52140" y="32771"/>
                    <a:pt x="54922" y="30402"/>
                  </a:cubicBezTo>
                  <a:lnTo>
                    <a:pt x="55181" y="81122"/>
                  </a:lnTo>
                  <a:lnTo>
                    <a:pt x="73379" y="81057"/>
                  </a:lnTo>
                  <a:lnTo>
                    <a:pt x="73375" y="1728"/>
                  </a:lnTo>
                  <a:cubicBezTo>
                    <a:pt x="51805" y="0"/>
                    <a:pt x="56524" y="1458"/>
                    <a:pt x="47419" y="13327"/>
                  </a:cubicBezTo>
                  <a:cubicBezTo>
                    <a:pt x="41997" y="20397"/>
                    <a:pt x="21302" y="50335"/>
                    <a:pt x="18335" y="52416"/>
                  </a:cubicBezTo>
                  <a:lnTo>
                    <a:pt x="18335" y="1494"/>
                  </a:lnTo>
                  <a:lnTo>
                    <a:pt x="0" y="14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9" name="object 1634"/>
            <p:cNvSpPr/>
            <p:nvPr/>
          </p:nvSpPr>
          <p:spPr>
            <a:xfrm>
              <a:off x="4961469" y="1594926"/>
              <a:ext cx="88762" cy="82292"/>
            </a:xfrm>
            <a:custGeom>
              <a:avLst/>
              <a:gdLst/>
              <a:ahLst/>
              <a:cxnLst/>
              <a:rect l="l" t="t" r="r" b="b"/>
              <a:pathLst>
                <a:path w="88762" h="82292">
                  <a:moveTo>
                    <a:pt x="0" y="79607"/>
                  </a:moveTo>
                  <a:cubicBezTo>
                    <a:pt x="21546" y="80557"/>
                    <a:pt x="18954" y="82292"/>
                    <a:pt x="25712" y="63119"/>
                  </a:cubicBezTo>
                  <a:cubicBezTo>
                    <a:pt x="64527" y="63119"/>
                    <a:pt x="61413" y="59936"/>
                    <a:pt x="65718" y="70563"/>
                  </a:cubicBezTo>
                  <a:cubicBezTo>
                    <a:pt x="66957" y="73630"/>
                    <a:pt x="68537" y="76669"/>
                    <a:pt x="69412" y="79786"/>
                  </a:cubicBezTo>
                  <a:lnTo>
                    <a:pt x="88762" y="79754"/>
                  </a:lnTo>
                  <a:lnTo>
                    <a:pt x="53546" y="158"/>
                  </a:lnTo>
                  <a:lnTo>
                    <a:pt x="35072" y="0"/>
                  </a:lnTo>
                  <a:close/>
                  <a:moveTo>
                    <a:pt x="31928" y="48722"/>
                  </a:moveTo>
                  <a:lnTo>
                    <a:pt x="56603" y="49179"/>
                  </a:lnTo>
                  <a:lnTo>
                    <a:pt x="44551" y="19490"/>
                  </a:lnTo>
                  <a:cubicBezTo>
                    <a:pt x="40403" y="24765"/>
                    <a:pt x="35346" y="41573"/>
                    <a:pt x="31928" y="48722"/>
                  </a:cubicBez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0" name="object 1635"/>
            <p:cNvSpPr/>
            <p:nvPr/>
          </p:nvSpPr>
          <p:spPr>
            <a:xfrm>
              <a:off x="5298000" y="1594926"/>
              <a:ext cx="88763" cy="82303"/>
            </a:xfrm>
            <a:custGeom>
              <a:avLst/>
              <a:gdLst/>
              <a:ahLst/>
              <a:cxnLst/>
              <a:rect l="l" t="t" r="r" b="b"/>
              <a:pathLst>
                <a:path w="88763" h="82303">
                  <a:moveTo>
                    <a:pt x="0" y="79607"/>
                  </a:moveTo>
                  <a:cubicBezTo>
                    <a:pt x="21547" y="80557"/>
                    <a:pt x="18955" y="82303"/>
                    <a:pt x="25713" y="63119"/>
                  </a:cubicBezTo>
                  <a:cubicBezTo>
                    <a:pt x="64765" y="63119"/>
                    <a:pt x="61420" y="59958"/>
                    <a:pt x="65719" y="70563"/>
                  </a:cubicBezTo>
                  <a:cubicBezTo>
                    <a:pt x="66961" y="73630"/>
                    <a:pt x="68537" y="76669"/>
                    <a:pt x="69412" y="79786"/>
                  </a:cubicBezTo>
                  <a:lnTo>
                    <a:pt x="88763" y="79754"/>
                  </a:lnTo>
                  <a:lnTo>
                    <a:pt x="53544" y="158"/>
                  </a:lnTo>
                  <a:lnTo>
                    <a:pt x="35073" y="0"/>
                  </a:lnTo>
                  <a:close/>
                  <a:moveTo>
                    <a:pt x="31926" y="48722"/>
                  </a:moveTo>
                  <a:lnTo>
                    <a:pt x="56604" y="49179"/>
                  </a:lnTo>
                  <a:lnTo>
                    <a:pt x="44551" y="19490"/>
                  </a:lnTo>
                  <a:cubicBezTo>
                    <a:pt x="40404" y="24765"/>
                    <a:pt x="35342" y="41573"/>
                    <a:pt x="31926" y="48722"/>
                  </a:cubicBez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1" name="object 1636"/>
            <p:cNvSpPr/>
            <p:nvPr/>
          </p:nvSpPr>
          <p:spPr>
            <a:xfrm>
              <a:off x="5065052" y="1685127"/>
              <a:ext cx="75503" cy="103425"/>
            </a:xfrm>
            <a:custGeom>
              <a:avLst/>
              <a:gdLst/>
              <a:ahLst/>
              <a:cxnLst/>
              <a:rect l="l" t="t" r="r" b="b"/>
              <a:pathLst>
                <a:path w="75503" h="103425">
                  <a:moveTo>
                    <a:pt x="75503" y="79265"/>
                  </a:moveTo>
                  <a:cubicBezTo>
                    <a:pt x="69840" y="75913"/>
                    <a:pt x="66784" y="71316"/>
                    <a:pt x="64084" y="69618"/>
                  </a:cubicBezTo>
                  <a:cubicBezTo>
                    <a:pt x="57870" y="75417"/>
                    <a:pt x="48229" y="81508"/>
                    <a:pt x="35021" y="77137"/>
                  </a:cubicBezTo>
                  <a:cubicBezTo>
                    <a:pt x="25575" y="74013"/>
                    <a:pt x="18666" y="65953"/>
                    <a:pt x="18666" y="53510"/>
                  </a:cubicBezTo>
                  <a:cubicBezTo>
                    <a:pt x="18666" y="31443"/>
                    <a:pt x="43232" y="20196"/>
                    <a:pt x="60952" y="35414"/>
                  </a:cubicBezTo>
                  <a:cubicBezTo>
                    <a:pt x="63079" y="37243"/>
                    <a:pt x="61894" y="36616"/>
                    <a:pt x="64198" y="37775"/>
                  </a:cubicBezTo>
                  <a:cubicBezTo>
                    <a:pt x="67965" y="34539"/>
                    <a:pt x="73328" y="30896"/>
                    <a:pt x="75320" y="26626"/>
                  </a:cubicBezTo>
                  <a:cubicBezTo>
                    <a:pt x="54234" y="0"/>
                    <a:pt x="0" y="11948"/>
                    <a:pt x="0" y="53510"/>
                  </a:cubicBezTo>
                  <a:cubicBezTo>
                    <a:pt x="0" y="103425"/>
                    <a:pt x="66535" y="101334"/>
                    <a:pt x="75503" y="79265"/>
                  </a:cubicBez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2" name="object 1637"/>
            <p:cNvSpPr/>
            <p:nvPr/>
          </p:nvSpPr>
          <p:spPr>
            <a:xfrm>
              <a:off x="5145707" y="1685127"/>
              <a:ext cx="75505" cy="103425"/>
            </a:xfrm>
            <a:custGeom>
              <a:avLst/>
              <a:gdLst/>
              <a:ahLst/>
              <a:cxnLst/>
              <a:rect l="l" t="t" r="r" b="b"/>
              <a:pathLst>
                <a:path w="75505" h="103425">
                  <a:moveTo>
                    <a:pt x="75505" y="79265"/>
                  </a:moveTo>
                  <a:cubicBezTo>
                    <a:pt x="69840" y="75913"/>
                    <a:pt x="66783" y="71316"/>
                    <a:pt x="64087" y="69618"/>
                  </a:cubicBezTo>
                  <a:cubicBezTo>
                    <a:pt x="44629" y="87783"/>
                    <a:pt x="18665" y="76410"/>
                    <a:pt x="18665" y="53510"/>
                  </a:cubicBezTo>
                  <a:cubicBezTo>
                    <a:pt x="18665" y="33121"/>
                    <a:pt x="37638" y="25095"/>
                    <a:pt x="51807" y="29740"/>
                  </a:cubicBezTo>
                  <a:cubicBezTo>
                    <a:pt x="54648" y="30672"/>
                    <a:pt x="56660" y="31886"/>
                    <a:pt x="58471" y="33260"/>
                  </a:cubicBezTo>
                  <a:cubicBezTo>
                    <a:pt x="59403" y="33970"/>
                    <a:pt x="60044" y="34632"/>
                    <a:pt x="60955" y="35414"/>
                  </a:cubicBezTo>
                  <a:cubicBezTo>
                    <a:pt x="63082" y="37243"/>
                    <a:pt x="61895" y="36616"/>
                    <a:pt x="64198" y="37775"/>
                  </a:cubicBezTo>
                  <a:cubicBezTo>
                    <a:pt x="67968" y="34539"/>
                    <a:pt x="73328" y="30896"/>
                    <a:pt x="75323" y="26626"/>
                  </a:cubicBezTo>
                  <a:cubicBezTo>
                    <a:pt x="54234" y="0"/>
                    <a:pt x="0" y="11948"/>
                    <a:pt x="0" y="53510"/>
                  </a:cubicBezTo>
                  <a:cubicBezTo>
                    <a:pt x="0" y="103425"/>
                    <a:pt x="66538" y="101334"/>
                    <a:pt x="75505" y="79265"/>
                  </a:cubicBez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3" name="object 1638"/>
            <p:cNvSpPr/>
            <p:nvPr/>
          </p:nvSpPr>
          <p:spPr>
            <a:xfrm>
              <a:off x="5230123" y="1594937"/>
              <a:ext cx="68846" cy="79735"/>
            </a:xfrm>
            <a:custGeom>
              <a:avLst/>
              <a:gdLst/>
              <a:ahLst/>
              <a:cxnLst/>
              <a:rect l="l" t="t" r="r" b="b"/>
              <a:pathLst>
                <a:path w="68846" h="79735">
                  <a:moveTo>
                    <a:pt x="0" y="11128"/>
                  </a:moveTo>
                  <a:lnTo>
                    <a:pt x="209" y="14615"/>
                  </a:lnTo>
                  <a:lnTo>
                    <a:pt x="25269" y="14609"/>
                  </a:lnTo>
                  <a:lnTo>
                    <a:pt x="25261" y="79736"/>
                  </a:lnTo>
                  <a:lnTo>
                    <a:pt x="43473" y="79563"/>
                  </a:lnTo>
                  <a:lnTo>
                    <a:pt x="43470" y="14609"/>
                  </a:lnTo>
                  <a:lnTo>
                    <a:pt x="68580" y="14609"/>
                  </a:lnTo>
                  <a:lnTo>
                    <a:pt x="6884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4" name="object 1639"/>
            <p:cNvSpPr/>
            <p:nvPr/>
          </p:nvSpPr>
          <p:spPr>
            <a:xfrm>
              <a:off x="4697136" y="1545526"/>
              <a:ext cx="95998" cy="108238"/>
            </a:xfrm>
            <a:custGeom>
              <a:avLst/>
              <a:gdLst/>
              <a:ahLst/>
              <a:cxnLst/>
              <a:rect l="l" t="t" r="r" b="b"/>
              <a:pathLst>
                <a:path w="95998" h="108238">
                  <a:moveTo>
                    <a:pt x="4259" y="106082"/>
                  </a:moveTo>
                  <a:cubicBezTo>
                    <a:pt x="8409" y="108239"/>
                    <a:pt x="12985" y="104958"/>
                    <a:pt x="15987" y="102939"/>
                  </a:cubicBezTo>
                  <a:lnTo>
                    <a:pt x="46170" y="84841"/>
                  </a:lnTo>
                  <a:cubicBezTo>
                    <a:pt x="46343" y="84741"/>
                    <a:pt x="46573" y="84598"/>
                    <a:pt x="46746" y="84496"/>
                  </a:cubicBezTo>
                  <a:cubicBezTo>
                    <a:pt x="46918" y="84396"/>
                    <a:pt x="47152" y="84262"/>
                    <a:pt x="47326" y="84162"/>
                  </a:cubicBezTo>
                  <a:cubicBezTo>
                    <a:pt x="47495" y="84064"/>
                    <a:pt x="47736" y="83935"/>
                    <a:pt x="47905" y="83837"/>
                  </a:cubicBezTo>
                  <a:lnTo>
                    <a:pt x="72619" y="68735"/>
                  </a:lnTo>
                  <a:cubicBezTo>
                    <a:pt x="75938" y="66842"/>
                    <a:pt x="77288" y="65823"/>
                    <a:pt x="80111" y="64192"/>
                  </a:cubicBezTo>
                  <a:cubicBezTo>
                    <a:pt x="95998" y="55015"/>
                    <a:pt x="93085" y="53328"/>
                    <a:pt x="74268" y="42571"/>
                  </a:cubicBezTo>
                  <a:lnTo>
                    <a:pt x="14918" y="6477"/>
                  </a:lnTo>
                  <a:cubicBezTo>
                    <a:pt x="7487" y="1869"/>
                    <a:pt x="2542" y="0"/>
                    <a:pt x="2419" y="11463"/>
                  </a:cubicBezTo>
                  <a:cubicBezTo>
                    <a:pt x="2423" y="21899"/>
                    <a:pt x="0" y="101805"/>
                    <a:pt x="4259" y="106082"/>
                  </a:cubicBezTo>
                </a:path>
              </a:pathLst>
            </a:custGeom>
            <a:solidFill>
              <a:srgbClr val="EE431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5" name="object 1640"/>
            <p:cNvSpPr/>
            <p:nvPr/>
          </p:nvSpPr>
          <p:spPr>
            <a:xfrm>
              <a:off x="4615437" y="1627924"/>
              <a:ext cx="95997" cy="108237"/>
            </a:xfrm>
            <a:custGeom>
              <a:avLst/>
              <a:gdLst/>
              <a:ahLst/>
              <a:cxnLst/>
              <a:rect l="l" t="t" r="r" b="b"/>
              <a:pathLst>
                <a:path w="95997" h="108237">
                  <a:moveTo>
                    <a:pt x="4259" y="106080"/>
                  </a:moveTo>
                  <a:cubicBezTo>
                    <a:pt x="8410" y="108237"/>
                    <a:pt x="12983" y="104954"/>
                    <a:pt x="15987" y="102937"/>
                  </a:cubicBezTo>
                  <a:lnTo>
                    <a:pt x="46170" y="84837"/>
                  </a:lnTo>
                  <a:cubicBezTo>
                    <a:pt x="46343" y="84736"/>
                    <a:pt x="46574" y="84596"/>
                    <a:pt x="46747" y="84492"/>
                  </a:cubicBezTo>
                  <a:cubicBezTo>
                    <a:pt x="46916" y="84394"/>
                    <a:pt x="47153" y="84257"/>
                    <a:pt x="47326" y="84160"/>
                  </a:cubicBezTo>
                  <a:cubicBezTo>
                    <a:pt x="47495" y="84060"/>
                    <a:pt x="47736" y="83933"/>
                    <a:pt x="47905" y="83833"/>
                  </a:cubicBezTo>
                  <a:lnTo>
                    <a:pt x="72619" y="68734"/>
                  </a:lnTo>
                  <a:cubicBezTo>
                    <a:pt x="75939" y="66837"/>
                    <a:pt x="77289" y="65821"/>
                    <a:pt x="80111" y="64191"/>
                  </a:cubicBezTo>
                  <a:cubicBezTo>
                    <a:pt x="95997" y="55011"/>
                    <a:pt x="93082" y="53326"/>
                    <a:pt x="74269" y="42569"/>
                  </a:cubicBezTo>
                  <a:lnTo>
                    <a:pt x="14919" y="6476"/>
                  </a:lnTo>
                  <a:cubicBezTo>
                    <a:pt x="7488" y="1864"/>
                    <a:pt x="2542" y="0"/>
                    <a:pt x="2420" y="11458"/>
                  </a:cubicBezTo>
                  <a:cubicBezTo>
                    <a:pt x="2420" y="21895"/>
                    <a:pt x="0" y="101801"/>
                    <a:pt x="4259" y="106080"/>
                  </a:cubicBezTo>
                </a:path>
              </a:pathLst>
            </a:custGeom>
            <a:solidFill>
              <a:srgbClr val="EE431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6" name="object 1641"/>
            <p:cNvSpPr/>
            <p:nvPr/>
          </p:nvSpPr>
          <p:spPr>
            <a:xfrm>
              <a:off x="4697136" y="1711360"/>
              <a:ext cx="95998" cy="108238"/>
            </a:xfrm>
            <a:custGeom>
              <a:avLst/>
              <a:gdLst/>
              <a:ahLst/>
              <a:cxnLst/>
              <a:rect l="l" t="t" r="r" b="b"/>
              <a:pathLst>
                <a:path w="95998" h="108238">
                  <a:moveTo>
                    <a:pt x="4259" y="106082"/>
                  </a:moveTo>
                  <a:cubicBezTo>
                    <a:pt x="8409" y="108239"/>
                    <a:pt x="12985" y="104954"/>
                    <a:pt x="15987" y="102939"/>
                  </a:cubicBezTo>
                  <a:lnTo>
                    <a:pt x="46170" y="84838"/>
                  </a:lnTo>
                  <a:cubicBezTo>
                    <a:pt x="46343" y="84737"/>
                    <a:pt x="46573" y="84598"/>
                    <a:pt x="46746" y="84492"/>
                  </a:cubicBezTo>
                  <a:cubicBezTo>
                    <a:pt x="46918" y="84396"/>
                    <a:pt x="47152" y="84259"/>
                    <a:pt x="47326" y="84162"/>
                  </a:cubicBezTo>
                  <a:cubicBezTo>
                    <a:pt x="47495" y="84060"/>
                    <a:pt x="47736" y="83935"/>
                    <a:pt x="47905" y="83834"/>
                  </a:cubicBezTo>
                  <a:lnTo>
                    <a:pt x="72619" y="68735"/>
                  </a:lnTo>
                  <a:cubicBezTo>
                    <a:pt x="75938" y="66838"/>
                    <a:pt x="77288" y="65823"/>
                    <a:pt x="80111" y="64193"/>
                  </a:cubicBezTo>
                  <a:cubicBezTo>
                    <a:pt x="95998" y="55012"/>
                    <a:pt x="93085" y="53328"/>
                    <a:pt x="74268" y="42571"/>
                  </a:cubicBezTo>
                  <a:lnTo>
                    <a:pt x="14918" y="6477"/>
                  </a:lnTo>
                  <a:cubicBezTo>
                    <a:pt x="7487" y="1866"/>
                    <a:pt x="2542" y="0"/>
                    <a:pt x="2419" y="11460"/>
                  </a:cubicBezTo>
                  <a:cubicBezTo>
                    <a:pt x="2423" y="21899"/>
                    <a:pt x="0" y="101801"/>
                    <a:pt x="4259" y="106082"/>
                  </a:cubicBezTo>
                </a:path>
              </a:pathLst>
            </a:custGeom>
            <a:solidFill>
              <a:srgbClr val="EE431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47" name="text 1"/>
          <p:cNvSpPr txBox="1"/>
          <p:nvPr/>
        </p:nvSpPr>
        <p:spPr>
          <a:xfrm>
            <a:off x="9725503" y="486587"/>
            <a:ext cx="152924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Oswald Regular"/>
                <a:cs typeface="Oswald Regular"/>
              </a:rPr>
              <a:t>АДМИНИСТРАЦИЯ</a:t>
            </a:r>
            <a:endParaRPr sz="1200" dirty="0">
              <a:solidFill>
                <a:srgbClr val="FFFFFF"/>
              </a:solidFill>
              <a:latin typeface="Oswald Regular"/>
              <a:cs typeface="Oswald Regular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Oswald Regular"/>
                <a:cs typeface="Oswald Regular"/>
              </a:rPr>
              <a:t>ВЛАДИМИРСКОЙ</a:t>
            </a:r>
            <a:endParaRPr sz="1200" dirty="0">
              <a:solidFill>
                <a:srgbClr val="FFFFFF"/>
              </a:solidFill>
              <a:latin typeface="Oswald Regular"/>
              <a:cs typeface="Oswald Regular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Oswald Regular"/>
                <a:cs typeface="Oswald Regular"/>
              </a:rPr>
              <a:t>ОБЛАСТИ</a:t>
            </a:r>
            <a:endParaRPr sz="1200" dirty="0">
              <a:solidFill>
                <a:srgbClr val="FFFFFF"/>
              </a:solidFill>
              <a:latin typeface="Oswald Regular"/>
              <a:cs typeface="Oswald Regular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12099061" y="439348"/>
            <a:ext cx="1731276" cy="648476"/>
            <a:chOff x="4622602" y="102282"/>
            <a:chExt cx="554310" cy="207626"/>
          </a:xfrm>
        </p:grpSpPr>
        <p:sp>
          <p:nvSpPr>
            <p:cNvPr id="49" name="text 1"/>
            <p:cNvSpPr txBox="1"/>
            <p:nvPr/>
          </p:nvSpPr>
          <p:spPr>
            <a:xfrm>
              <a:off x="4628155" y="236001"/>
              <a:ext cx="548757" cy="7390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27">
                <a:lnSpc>
                  <a:spcPct val="100000"/>
                </a:lnSpc>
              </a:pPr>
              <a:r>
                <a:rPr sz="5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РОССИЙСКАЯ АКАДЕМИЯ НАРОДНОГО ХОЗЯЙСТВА</a:t>
              </a:r>
              <a:endParaRPr sz="5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  <a:p>
              <a:pPr marL="27">
                <a:lnSpc>
                  <a:spcPct val="100000"/>
                </a:lnSpc>
              </a:pPr>
              <a:r>
                <a:rPr sz="5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И   Г О С У Д А Р С Т В Е Н Н О Й   С Л У Ж Б Ы</a:t>
              </a:r>
              <a:endParaRPr sz="5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  <a:p>
              <a:pPr marL="0">
                <a:lnSpc>
                  <a:spcPct val="100000"/>
                </a:lnSpc>
              </a:pPr>
              <a:r>
                <a:rPr sz="5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ПРИ  ПРЕЗИДЕНТЕ  РОССИЙСКОЙ  ФЕДЕРА ЦИИ</a:t>
              </a:r>
              <a:endParaRPr sz="5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</p:txBody>
        </p:sp>
        <p:sp>
          <p:nvSpPr>
            <p:cNvPr id="50" name="text 1"/>
            <p:cNvSpPr txBox="1"/>
            <p:nvPr/>
          </p:nvSpPr>
          <p:spPr>
            <a:xfrm>
              <a:off x="4622602" y="102282"/>
              <a:ext cx="524840" cy="13795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28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РАНХиГС</a:t>
              </a:r>
              <a:endParaRPr sz="28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4080669" y="457511"/>
            <a:ext cx="626293" cy="612151"/>
            <a:chOff x="5113444" y="136544"/>
            <a:chExt cx="200523" cy="195995"/>
          </a:xfrm>
        </p:grpSpPr>
        <p:sp>
          <p:nvSpPr>
            <p:cNvPr id="52" name="object 19"/>
            <p:cNvSpPr/>
            <p:nvPr/>
          </p:nvSpPr>
          <p:spPr>
            <a:xfrm>
              <a:off x="5114055" y="136544"/>
              <a:ext cx="199912" cy="195984"/>
            </a:xfrm>
            <a:custGeom>
              <a:avLst/>
              <a:gdLst/>
              <a:ahLst/>
              <a:cxnLst/>
              <a:rect l="l" t="t" r="r" b="b"/>
              <a:pathLst>
                <a:path w="199912" h="195984">
                  <a:moveTo>
                    <a:pt x="161352" y="195646"/>
                  </a:moveTo>
                  <a:cubicBezTo>
                    <a:pt x="166507" y="195297"/>
                    <a:pt x="173920" y="192654"/>
                    <a:pt x="179608" y="188598"/>
                  </a:cubicBezTo>
                  <a:cubicBezTo>
                    <a:pt x="199912" y="174168"/>
                    <a:pt x="194454" y="151762"/>
                    <a:pt x="186924" y="132739"/>
                  </a:cubicBezTo>
                  <a:lnTo>
                    <a:pt x="180933" y="120812"/>
                  </a:lnTo>
                  <a:cubicBezTo>
                    <a:pt x="174344" y="107655"/>
                    <a:pt x="174389" y="108321"/>
                    <a:pt x="174542" y="95631"/>
                  </a:cubicBezTo>
                  <a:cubicBezTo>
                    <a:pt x="174644" y="87138"/>
                    <a:pt x="181912" y="74211"/>
                    <a:pt x="185638" y="66762"/>
                  </a:cubicBezTo>
                  <a:cubicBezTo>
                    <a:pt x="190674" y="56696"/>
                    <a:pt x="190477" y="58824"/>
                    <a:pt x="192906" y="49742"/>
                  </a:cubicBezTo>
                  <a:cubicBezTo>
                    <a:pt x="197096" y="34092"/>
                    <a:pt x="188774" y="19045"/>
                    <a:pt x="183990" y="13629"/>
                  </a:cubicBezTo>
                  <a:cubicBezTo>
                    <a:pt x="181747" y="10070"/>
                    <a:pt x="173696" y="5278"/>
                    <a:pt x="170097" y="3783"/>
                  </a:cubicBezTo>
                  <a:cubicBezTo>
                    <a:pt x="162576" y="667"/>
                    <a:pt x="151751" y="0"/>
                    <a:pt x="144133" y="2700"/>
                  </a:cubicBezTo>
                  <a:cubicBezTo>
                    <a:pt x="134917" y="7089"/>
                    <a:pt x="120557" y="15307"/>
                    <a:pt x="111921" y="17913"/>
                  </a:cubicBezTo>
                  <a:cubicBezTo>
                    <a:pt x="93755" y="23400"/>
                    <a:pt x="83377" y="18868"/>
                    <a:pt x="67863" y="11114"/>
                  </a:cubicBezTo>
                  <a:cubicBezTo>
                    <a:pt x="64905" y="9630"/>
                    <a:pt x="53904" y="3737"/>
                    <a:pt x="51448" y="3265"/>
                  </a:cubicBezTo>
                  <a:cubicBezTo>
                    <a:pt x="41822" y="1224"/>
                    <a:pt x="41055" y="775"/>
                    <a:pt x="31205" y="2005"/>
                  </a:cubicBezTo>
                  <a:cubicBezTo>
                    <a:pt x="15081" y="4022"/>
                    <a:pt x="0" y="20236"/>
                    <a:pt x="4" y="36756"/>
                  </a:cubicBezTo>
                  <a:cubicBezTo>
                    <a:pt x="15" y="54795"/>
                    <a:pt x="6654" y="70762"/>
                    <a:pt x="25078" y="77025"/>
                  </a:cubicBezTo>
                  <a:cubicBezTo>
                    <a:pt x="25744" y="77253"/>
                    <a:pt x="28422" y="78159"/>
                    <a:pt x="28560" y="78193"/>
                  </a:cubicBezTo>
                  <a:cubicBezTo>
                    <a:pt x="34298" y="79546"/>
                    <a:pt x="43391" y="79802"/>
                    <a:pt x="49093" y="77742"/>
                  </a:cubicBezTo>
                  <a:cubicBezTo>
                    <a:pt x="51214" y="76976"/>
                    <a:pt x="54173" y="76216"/>
                    <a:pt x="55980" y="75373"/>
                  </a:cubicBezTo>
                  <a:cubicBezTo>
                    <a:pt x="70952" y="68372"/>
                    <a:pt x="81044" y="59836"/>
                    <a:pt x="96620" y="59905"/>
                  </a:cubicBezTo>
                  <a:cubicBezTo>
                    <a:pt x="106113" y="59948"/>
                    <a:pt x="111370" y="61942"/>
                    <a:pt x="118901" y="67122"/>
                  </a:cubicBezTo>
                  <a:cubicBezTo>
                    <a:pt x="123966" y="70607"/>
                    <a:pt x="126418" y="73022"/>
                    <a:pt x="130172" y="78412"/>
                  </a:cubicBezTo>
                  <a:cubicBezTo>
                    <a:pt x="132927" y="82361"/>
                    <a:pt x="135386" y="90194"/>
                    <a:pt x="135386" y="95771"/>
                  </a:cubicBezTo>
                  <a:cubicBezTo>
                    <a:pt x="135400" y="113446"/>
                    <a:pt x="134438" y="112681"/>
                    <a:pt x="126120" y="129313"/>
                  </a:cubicBezTo>
                  <a:cubicBezTo>
                    <a:pt x="119005" y="143543"/>
                    <a:pt x="116870" y="145476"/>
                    <a:pt x="116878" y="162306"/>
                  </a:cubicBezTo>
                  <a:cubicBezTo>
                    <a:pt x="116882" y="174125"/>
                    <a:pt x="126079" y="186333"/>
                    <a:pt x="136332" y="191675"/>
                  </a:cubicBezTo>
                  <a:cubicBezTo>
                    <a:pt x="144551" y="195962"/>
                    <a:pt x="154617" y="195984"/>
                    <a:pt x="161352" y="195646"/>
                  </a:cubicBezTo>
                </a:path>
              </a:pathLst>
            </a:custGeom>
            <a:solidFill>
              <a:srgbClr val="3273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53" name="object 20"/>
            <p:cNvSpPr/>
            <p:nvPr/>
          </p:nvSpPr>
          <p:spPr>
            <a:xfrm>
              <a:off x="5113444" y="255329"/>
              <a:ext cx="77208" cy="77210"/>
            </a:xfrm>
            <a:custGeom>
              <a:avLst/>
              <a:gdLst/>
              <a:ahLst/>
              <a:cxnLst/>
              <a:rect l="l" t="t" r="r" b="b"/>
              <a:pathLst>
                <a:path w="77208" h="77210">
                  <a:moveTo>
                    <a:pt x="38602" y="0"/>
                  </a:moveTo>
                  <a:cubicBezTo>
                    <a:pt x="59921" y="0"/>
                    <a:pt x="77208" y="17288"/>
                    <a:pt x="77208" y="38607"/>
                  </a:cubicBezTo>
                  <a:cubicBezTo>
                    <a:pt x="77208" y="59927"/>
                    <a:pt x="59921" y="77210"/>
                    <a:pt x="38602" y="77210"/>
                  </a:cubicBezTo>
                  <a:cubicBezTo>
                    <a:pt x="17283" y="77210"/>
                    <a:pt x="0" y="59927"/>
                    <a:pt x="0" y="38607"/>
                  </a:cubicBezTo>
                  <a:cubicBezTo>
                    <a:pt x="0" y="17288"/>
                    <a:pt x="17283" y="0"/>
                    <a:pt x="38602" y="0"/>
                  </a:cubicBezTo>
                </a:path>
              </a:pathLst>
            </a:custGeom>
            <a:solidFill>
              <a:srgbClr val="3273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4871571" y="449894"/>
            <a:ext cx="1186794" cy="627384"/>
            <a:chOff x="14785846" y="449373"/>
            <a:chExt cx="1186794" cy="627384"/>
          </a:xfrm>
        </p:grpSpPr>
        <p:sp>
          <p:nvSpPr>
            <p:cNvPr id="55" name="object 21"/>
            <p:cNvSpPr/>
            <p:nvPr/>
          </p:nvSpPr>
          <p:spPr>
            <a:xfrm>
              <a:off x="14785846" y="449373"/>
              <a:ext cx="1131526" cy="296635"/>
            </a:xfrm>
            <a:custGeom>
              <a:avLst/>
              <a:gdLst/>
              <a:ahLst/>
              <a:cxnLst/>
              <a:rect l="l" t="t" r="r" b="b"/>
              <a:pathLst>
                <a:path w="362286" h="94975">
                  <a:moveTo>
                    <a:pt x="0" y="0"/>
                  </a:moveTo>
                  <a:lnTo>
                    <a:pt x="36483" y="0"/>
                  </a:lnTo>
                  <a:cubicBezTo>
                    <a:pt x="43726" y="0"/>
                    <a:pt x="49096" y="306"/>
                    <a:pt x="52642" y="918"/>
                  </a:cubicBezTo>
                  <a:cubicBezTo>
                    <a:pt x="56210" y="1551"/>
                    <a:pt x="59374" y="2841"/>
                    <a:pt x="62179" y="4785"/>
                  </a:cubicBezTo>
                  <a:cubicBezTo>
                    <a:pt x="64980" y="6747"/>
                    <a:pt x="67316" y="9345"/>
                    <a:pt x="69185" y="12600"/>
                  </a:cubicBezTo>
                  <a:cubicBezTo>
                    <a:pt x="71054" y="15850"/>
                    <a:pt x="71990" y="19519"/>
                    <a:pt x="71990" y="23558"/>
                  </a:cubicBezTo>
                  <a:cubicBezTo>
                    <a:pt x="71990" y="27926"/>
                    <a:pt x="70840" y="31964"/>
                    <a:pt x="68548" y="35612"/>
                  </a:cubicBezTo>
                  <a:cubicBezTo>
                    <a:pt x="66254" y="39279"/>
                    <a:pt x="63133" y="42008"/>
                    <a:pt x="59206" y="43845"/>
                  </a:cubicBezTo>
                  <a:cubicBezTo>
                    <a:pt x="64745" y="45525"/>
                    <a:pt x="68994" y="48362"/>
                    <a:pt x="71990" y="52381"/>
                  </a:cubicBezTo>
                  <a:cubicBezTo>
                    <a:pt x="74963" y="56398"/>
                    <a:pt x="76450" y="61113"/>
                    <a:pt x="76450" y="66550"/>
                  </a:cubicBezTo>
                  <a:cubicBezTo>
                    <a:pt x="76450" y="70830"/>
                    <a:pt x="75492" y="74978"/>
                    <a:pt x="73559" y="79016"/>
                  </a:cubicBezTo>
                  <a:cubicBezTo>
                    <a:pt x="71629" y="83056"/>
                    <a:pt x="68994" y="86288"/>
                    <a:pt x="65638" y="88712"/>
                  </a:cubicBezTo>
                  <a:cubicBezTo>
                    <a:pt x="62304" y="91112"/>
                    <a:pt x="58183" y="92595"/>
                    <a:pt x="53280" y="93164"/>
                  </a:cubicBezTo>
                  <a:cubicBezTo>
                    <a:pt x="50223" y="93492"/>
                    <a:pt x="42811" y="93712"/>
                    <a:pt x="31068" y="93798"/>
                  </a:cubicBezTo>
                  <a:lnTo>
                    <a:pt x="0" y="93798"/>
                  </a:lnTo>
                  <a:close/>
                  <a:moveTo>
                    <a:pt x="18475" y="15591"/>
                  </a:moveTo>
                  <a:lnTo>
                    <a:pt x="18475" y="37207"/>
                  </a:lnTo>
                  <a:lnTo>
                    <a:pt x="30539" y="37207"/>
                  </a:lnTo>
                  <a:cubicBezTo>
                    <a:pt x="37692" y="37207"/>
                    <a:pt x="42152" y="37098"/>
                    <a:pt x="43895" y="36879"/>
                  </a:cubicBezTo>
                  <a:cubicBezTo>
                    <a:pt x="47038" y="36508"/>
                    <a:pt x="49522" y="35392"/>
                    <a:pt x="51329" y="33538"/>
                  </a:cubicBezTo>
                  <a:cubicBezTo>
                    <a:pt x="53133" y="31680"/>
                    <a:pt x="54022" y="29258"/>
                    <a:pt x="54022" y="26244"/>
                  </a:cubicBezTo>
                  <a:cubicBezTo>
                    <a:pt x="54022" y="23342"/>
                    <a:pt x="53237" y="21007"/>
                    <a:pt x="51688" y="19196"/>
                  </a:cubicBezTo>
                  <a:cubicBezTo>
                    <a:pt x="50137" y="17381"/>
                    <a:pt x="47823" y="16290"/>
                    <a:pt x="44766" y="15919"/>
                  </a:cubicBezTo>
                  <a:cubicBezTo>
                    <a:pt x="42937" y="15699"/>
                    <a:pt x="37692" y="15591"/>
                    <a:pt x="29048" y="15591"/>
                  </a:cubicBezTo>
                  <a:close/>
                  <a:moveTo>
                    <a:pt x="18475" y="52795"/>
                  </a:moveTo>
                  <a:lnTo>
                    <a:pt x="18475" y="77947"/>
                  </a:lnTo>
                  <a:lnTo>
                    <a:pt x="35550" y="77947"/>
                  </a:lnTo>
                  <a:cubicBezTo>
                    <a:pt x="42174" y="77947"/>
                    <a:pt x="46400" y="77749"/>
                    <a:pt x="48182" y="77378"/>
                  </a:cubicBezTo>
                  <a:cubicBezTo>
                    <a:pt x="50921" y="76856"/>
                    <a:pt x="53154" y="75611"/>
                    <a:pt x="54875" y="73624"/>
                  </a:cubicBezTo>
                  <a:cubicBezTo>
                    <a:pt x="56592" y="71615"/>
                    <a:pt x="57463" y="68972"/>
                    <a:pt x="57463" y="65632"/>
                  </a:cubicBezTo>
                  <a:cubicBezTo>
                    <a:pt x="57463" y="62795"/>
                    <a:pt x="56804" y="60415"/>
                    <a:pt x="55469" y="58450"/>
                  </a:cubicBezTo>
                  <a:cubicBezTo>
                    <a:pt x="54151" y="56484"/>
                    <a:pt x="52218" y="55044"/>
                    <a:pt x="49713" y="54147"/>
                  </a:cubicBezTo>
                  <a:cubicBezTo>
                    <a:pt x="47207" y="53252"/>
                    <a:pt x="41750" y="52795"/>
                    <a:pt x="33361" y="52795"/>
                  </a:cubicBezTo>
                  <a:close/>
                  <a:moveTo>
                    <a:pt x="92268" y="0"/>
                  </a:moveTo>
                  <a:lnTo>
                    <a:pt x="110746" y="0"/>
                  </a:lnTo>
                  <a:lnTo>
                    <a:pt x="110746" y="77947"/>
                  </a:lnTo>
                  <a:lnTo>
                    <a:pt x="136995" y="77947"/>
                  </a:lnTo>
                  <a:lnTo>
                    <a:pt x="136995" y="0"/>
                  </a:lnTo>
                  <a:lnTo>
                    <a:pt x="155465" y="0"/>
                  </a:lnTo>
                  <a:lnTo>
                    <a:pt x="155465" y="77947"/>
                  </a:lnTo>
                  <a:lnTo>
                    <a:pt x="182606" y="77947"/>
                  </a:lnTo>
                  <a:lnTo>
                    <a:pt x="182606" y="0"/>
                  </a:lnTo>
                  <a:lnTo>
                    <a:pt x="200955" y="0"/>
                  </a:lnTo>
                  <a:lnTo>
                    <a:pt x="201081" y="93863"/>
                  </a:lnTo>
                  <a:lnTo>
                    <a:pt x="92268" y="93798"/>
                  </a:lnTo>
                  <a:close/>
                  <a:moveTo>
                    <a:pt x="220939" y="0"/>
                  </a:moveTo>
                  <a:lnTo>
                    <a:pt x="275817" y="0"/>
                  </a:lnTo>
                  <a:lnTo>
                    <a:pt x="283856" y="15850"/>
                  </a:lnTo>
                  <a:lnTo>
                    <a:pt x="239411" y="15850"/>
                  </a:lnTo>
                  <a:lnTo>
                    <a:pt x="239411" y="93798"/>
                  </a:lnTo>
                  <a:lnTo>
                    <a:pt x="220939" y="93798"/>
                  </a:lnTo>
                  <a:close/>
                  <a:moveTo>
                    <a:pt x="282902" y="0"/>
                  </a:moveTo>
                  <a:lnTo>
                    <a:pt x="303653" y="0"/>
                  </a:lnTo>
                  <a:lnTo>
                    <a:pt x="324886" y="48561"/>
                  </a:lnTo>
                  <a:lnTo>
                    <a:pt x="343066" y="0"/>
                  </a:lnTo>
                  <a:lnTo>
                    <a:pt x="362286" y="0"/>
                  </a:lnTo>
                  <a:lnTo>
                    <a:pt x="331426" y="71287"/>
                  </a:lnTo>
                  <a:cubicBezTo>
                    <a:pt x="328071" y="79016"/>
                    <a:pt x="324651" y="84891"/>
                    <a:pt x="321170" y="88928"/>
                  </a:cubicBezTo>
                  <a:cubicBezTo>
                    <a:pt x="317689" y="92966"/>
                    <a:pt x="313207" y="94975"/>
                    <a:pt x="307685" y="94975"/>
                  </a:cubicBezTo>
                  <a:cubicBezTo>
                    <a:pt x="302252" y="94975"/>
                    <a:pt x="298001" y="94604"/>
                    <a:pt x="294945" y="93884"/>
                  </a:cubicBezTo>
                  <a:lnTo>
                    <a:pt x="294945" y="79780"/>
                  </a:lnTo>
                  <a:cubicBezTo>
                    <a:pt x="297558" y="79956"/>
                    <a:pt x="299912" y="80043"/>
                    <a:pt x="302015" y="80043"/>
                  </a:cubicBezTo>
                  <a:cubicBezTo>
                    <a:pt x="306262" y="80043"/>
                    <a:pt x="309324" y="79236"/>
                    <a:pt x="311170" y="77641"/>
                  </a:cubicBezTo>
                  <a:cubicBezTo>
                    <a:pt x="312995" y="76024"/>
                    <a:pt x="314777" y="72555"/>
                    <a:pt x="316458" y="6724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56" name="text 1"/>
            <p:cNvSpPr txBox="1"/>
            <p:nvPr/>
          </p:nvSpPr>
          <p:spPr>
            <a:xfrm>
              <a:off x="14800078" y="830536"/>
              <a:ext cx="1172562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1600" spc="10" dirty="0">
                  <a:solidFill>
                    <a:srgbClr val="FFFFFF"/>
                  </a:solidFill>
                  <a:latin typeface="Arial"/>
                  <a:cs typeface="Arial"/>
                </a:rPr>
                <a:t>РА Н ХиГС</a:t>
              </a:r>
              <a:endParaRPr sz="16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5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350" y="424177"/>
            <a:ext cx="515104" cy="678818"/>
          </a:xfrm>
          <a:prstGeom prst="rect">
            <a:avLst/>
          </a:prstGeom>
        </p:spPr>
      </p:pic>
      <p:grpSp>
        <p:nvGrpSpPr>
          <p:cNvPr id="58" name="Группа 57"/>
          <p:cNvGrpSpPr/>
          <p:nvPr/>
        </p:nvGrpSpPr>
        <p:grpSpPr>
          <a:xfrm>
            <a:off x="8976361" y="425375"/>
            <a:ext cx="584535" cy="676422"/>
            <a:chOff x="3874424" y="122569"/>
            <a:chExt cx="187153" cy="216573"/>
          </a:xfrm>
        </p:grpSpPr>
        <p:sp>
          <p:nvSpPr>
            <p:cNvPr id="59" name="object 22"/>
            <p:cNvSpPr/>
            <p:nvPr/>
          </p:nvSpPr>
          <p:spPr>
            <a:xfrm>
              <a:off x="3923031" y="192477"/>
              <a:ext cx="89499" cy="100095"/>
            </a:xfrm>
            <a:custGeom>
              <a:avLst/>
              <a:gdLst/>
              <a:ahLst/>
              <a:cxnLst/>
              <a:rect l="l" t="t" r="r" b="b"/>
              <a:pathLst>
                <a:path w="89499" h="100095">
                  <a:moveTo>
                    <a:pt x="28692" y="61420"/>
                  </a:moveTo>
                  <a:lnTo>
                    <a:pt x="28876" y="61143"/>
                  </a:lnTo>
                  <a:lnTo>
                    <a:pt x="29027" y="60855"/>
                  </a:lnTo>
                  <a:lnTo>
                    <a:pt x="29139" y="60556"/>
                  </a:lnTo>
                  <a:lnTo>
                    <a:pt x="29211" y="60250"/>
                  </a:lnTo>
                  <a:lnTo>
                    <a:pt x="29247" y="59933"/>
                  </a:lnTo>
                  <a:lnTo>
                    <a:pt x="29247" y="59815"/>
                  </a:lnTo>
                  <a:lnTo>
                    <a:pt x="29255" y="59833"/>
                  </a:lnTo>
                  <a:lnTo>
                    <a:pt x="29333" y="60038"/>
                  </a:lnTo>
                  <a:lnTo>
                    <a:pt x="29386" y="60239"/>
                  </a:lnTo>
                  <a:lnTo>
                    <a:pt x="29416" y="60431"/>
                  </a:lnTo>
                  <a:lnTo>
                    <a:pt x="29420" y="60613"/>
                  </a:lnTo>
                  <a:lnTo>
                    <a:pt x="29398" y="60798"/>
                  </a:lnTo>
                  <a:lnTo>
                    <a:pt x="29355" y="60977"/>
                  </a:lnTo>
                  <a:lnTo>
                    <a:pt x="29290" y="61157"/>
                  </a:lnTo>
                  <a:lnTo>
                    <a:pt x="29196" y="61341"/>
                  </a:lnTo>
                  <a:lnTo>
                    <a:pt x="28393" y="62564"/>
                  </a:lnTo>
                  <a:lnTo>
                    <a:pt x="30035" y="61946"/>
                  </a:lnTo>
                  <a:lnTo>
                    <a:pt x="30524" y="61740"/>
                  </a:lnTo>
                  <a:lnTo>
                    <a:pt x="30999" y="61514"/>
                  </a:lnTo>
                  <a:lnTo>
                    <a:pt x="31454" y="61265"/>
                  </a:lnTo>
                  <a:lnTo>
                    <a:pt x="31890" y="61002"/>
                  </a:lnTo>
                  <a:lnTo>
                    <a:pt x="32304" y="60718"/>
                  </a:lnTo>
                  <a:lnTo>
                    <a:pt x="32688" y="60415"/>
                  </a:lnTo>
                  <a:lnTo>
                    <a:pt x="33044" y="60092"/>
                  </a:lnTo>
                  <a:lnTo>
                    <a:pt x="33369" y="59746"/>
                  </a:lnTo>
                  <a:lnTo>
                    <a:pt x="33656" y="59383"/>
                  </a:lnTo>
                  <a:lnTo>
                    <a:pt x="33905" y="58994"/>
                  </a:lnTo>
                  <a:lnTo>
                    <a:pt x="34111" y="58587"/>
                  </a:lnTo>
                  <a:lnTo>
                    <a:pt x="34268" y="58159"/>
                  </a:lnTo>
                  <a:lnTo>
                    <a:pt x="34370" y="57733"/>
                  </a:lnTo>
                  <a:lnTo>
                    <a:pt x="34531" y="57896"/>
                  </a:lnTo>
                  <a:lnTo>
                    <a:pt x="34794" y="58115"/>
                  </a:lnTo>
                  <a:lnTo>
                    <a:pt x="35086" y="58292"/>
                  </a:lnTo>
                  <a:lnTo>
                    <a:pt x="35395" y="58400"/>
                  </a:lnTo>
                  <a:lnTo>
                    <a:pt x="35363" y="58475"/>
                  </a:lnTo>
                  <a:lnTo>
                    <a:pt x="35269" y="58702"/>
                  </a:lnTo>
                  <a:lnTo>
                    <a:pt x="35176" y="58926"/>
                  </a:lnTo>
                  <a:lnTo>
                    <a:pt x="35090" y="59152"/>
                  </a:lnTo>
                  <a:lnTo>
                    <a:pt x="35010" y="59375"/>
                  </a:lnTo>
                  <a:lnTo>
                    <a:pt x="34935" y="59599"/>
                  </a:lnTo>
                  <a:lnTo>
                    <a:pt x="34863" y="59819"/>
                  </a:lnTo>
                  <a:lnTo>
                    <a:pt x="34798" y="60041"/>
                  </a:lnTo>
                  <a:lnTo>
                    <a:pt x="34737" y="60261"/>
                  </a:lnTo>
                  <a:lnTo>
                    <a:pt x="34682" y="60480"/>
                  </a:lnTo>
                  <a:lnTo>
                    <a:pt x="34635" y="60696"/>
                  </a:lnTo>
                  <a:lnTo>
                    <a:pt x="34596" y="60912"/>
                  </a:lnTo>
                  <a:lnTo>
                    <a:pt x="34560" y="61132"/>
                  </a:lnTo>
                  <a:lnTo>
                    <a:pt x="34535" y="61345"/>
                  </a:lnTo>
                  <a:lnTo>
                    <a:pt x="34513" y="61561"/>
                  </a:lnTo>
                  <a:lnTo>
                    <a:pt x="34500" y="61773"/>
                  </a:lnTo>
                  <a:lnTo>
                    <a:pt x="34492" y="61985"/>
                  </a:lnTo>
                  <a:lnTo>
                    <a:pt x="34492" y="62197"/>
                  </a:lnTo>
                  <a:lnTo>
                    <a:pt x="34503" y="62407"/>
                  </a:lnTo>
                  <a:lnTo>
                    <a:pt x="34521" y="62615"/>
                  </a:lnTo>
                  <a:lnTo>
                    <a:pt x="34543" y="62821"/>
                  </a:lnTo>
                  <a:lnTo>
                    <a:pt x="34578" y="63029"/>
                  </a:lnTo>
                  <a:lnTo>
                    <a:pt x="34617" y="63231"/>
                  </a:lnTo>
                  <a:lnTo>
                    <a:pt x="34669" y="63433"/>
                  </a:lnTo>
                  <a:lnTo>
                    <a:pt x="34729" y="63634"/>
                  </a:lnTo>
                  <a:lnTo>
                    <a:pt x="34798" y="63832"/>
                  </a:lnTo>
                  <a:lnTo>
                    <a:pt x="34877" y="64026"/>
                  </a:lnTo>
                  <a:lnTo>
                    <a:pt x="34963" y="64220"/>
                  </a:lnTo>
                  <a:lnTo>
                    <a:pt x="35061" y="64412"/>
                  </a:lnTo>
                  <a:lnTo>
                    <a:pt x="35522" y="65225"/>
                  </a:lnTo>
                  <a:lnTo>
                    <a:pt x="36018" y="64289"/>
                  </a:lnTo>
                  <a:lnTo>
                    <a:pt x="36173" y="64051"/>
                  </a:lnTo>
                  <a:lnTo>
                    <a:pt x="36335" y="63857"/>
                  </a:lnTo>
                  <a:lnTo>
                    <a:pt x="36501" y="63706"/>
                  </a:lnTo>
                  <a:lnTo>
                    <a:pt x="36666" y="63588"/>
                  </a:lnTo>
                  <a:lnTo>
                    <a:pt x="36825" y="63512"/>
                  </a:lnTo>
                  <a:lnTo>
                    <a:pt x="36846" y="63677"/>
                  </a:lnTo>
                  <a:lnTo>
                    <a:pt x="36882" y="63893"/>
                  </a:lnTo>
                  <a:lnTo>
                    <a:pt x="36933" y="64110"/>
                  </a:lnTo>
                  <a:lnTo>
                    <a:pt x="36990" y="64326"/>
                  </a:lnTo>
                  <a:lnTo>
                    <a:pt x="37062" y="64542"/>
                  </a:lnTo>
                  <a:lnTo>
                    <a:pt x="37141" y="64754"/>
                  </a:lnTo>
                  <a:lnTo>
                    <a:pt x="37231" y="64966"/>
                  </a:lnTo>
                  <a:lnTo>
                    <a:pt x="37333" y="65178"/>
                  </a:lnTo>
                  <a:lnTo>
                    <a:pt x="37443" y="65391"/>
                  </a:lnTo>
                  <a:lnTo>
                    <a:pt x="37563" y="65600"/>
                  </a:lnTo>
                  <a:lnTo>
                    <a:pt x="37696" y="65812"/>
                  </a:lnTo>
                  <a:lnTo>
                    <a:pt x="37836" y="66021"/>
                  </a:lnTo>
                  <a:lnTo>
                    <a:pt x="37987" y="66226"/>
                  </a:lnTo>
                  <a:lnTo>
                    <a:pt x="38819" y="67303"/>
                  </a:lnTo>
                  <a:lnTo>
                    <a:pt x="39003" y="62136"/>
                  </a:lnTo>
                  <a:lnTo>
                    <a:pt x="39009" y="62148"/>
                  </a:lnTo>
                  <a:lnTo>
                    <a:pt x="39395" y="62648"/>
                  </a:lnTo>
                  <a:lnTo>
                    <a:pt x="39784" y="63123"/>
                  </a:lnTo>
                  <a:lnTo>
                    <a:pt x="40180" y="63580"/>
                  </a:lnTo>
                  <a:lnTo>
                    <a:pt x="40579" y="64012"/>
                  </a:lnTo>
                  <a:lnTo>
                    <a:pt x="40987" y="64426"/>
                  </a:lnTo>
                  <a:lnTo>
                    <a:pt x="41401" y="64822"/>
                  </a:lnTo>
                  <a:lnTo>
                    <a:pt x="41818" y="65197"/>
                  </a:lnTo>
                  <a:lnTo>
                    <a:pt x="42239" y="65549"/>
                  </a:lnTo>
                  <a:lnTo>
                    <a:pt x="42667" y="65888"/>
                  </a:lnTo>
                  <a:lnTo>
                    <a:pt x="43100" y="66204"/>
                  </a:lnTo>
                  <a:lnTo>
                    <a:pt x="43535" y="66506"/>
                  </a:lnTo>
                  <a:lnTo>
                    <a:pt x="43974" y="66791"/>
                  </a:lnTo>
                  <a:lnTo>
                    <a:pt x="44421" y="67057"/>
                  </a:lnTo>
                  <a:lnTo>
                    <a:pt x="44870" y="67306"/>
                  </a:lnTo>
                  <a:lnTo>
                    <a:pt x="45321" y="67544"/>
                  </a:lnTo>
                  <a:lnTo>
                    <a:pt x="45778" y="67764"/>
                  </a:lnTo>
                  <a:lnTo>
                    <a:pt x="46236" y="67968"/>
                  </a:lnTo>
                  <a:lnTo>
                    <a:pt x="46699" y="68160"/>
                  </a:lnTo>
                  <a:lnTo>
                    <a:pt x="47164" y="68339"/>
                  </a:lnTo>
                  <a:lnTo>
                    <a:pt x="47635" y="68502"/>
                  </a:lnTo>
                  <a:lnTo>
                    <a:pt x="48108" y="68656"/>
                  </a:lnTo>
                  <a:lnTo>
                    <a:pt x="48579" y="68796"/>
                  </a:lnTo>
                  <a:lnTo>
                    <a:pt x="49058" y="68922"/>
                  </a:lnTo>
                  <a:lnTo>
                    <a:pt x="49536" y="69041"/>
                  </a:lnTo>
                  <a:lnTo>
                    <a:pt x="50015" y="69149"/>
                  </a:lnTo>
                  <a:lnTo>
                    <a:pt x="50498" y="69247"/>
                  </a:lnTo>
                  <a:lnTo>
                    <a:pt x="50710" y="69286"/>
                  </a:lnTo>
                  <a:lnTo>
                    <a:pt x="50706" y="69290"/>
                  </a:lnTo>
                  <a:lnTo>
                    <a:pt x="50616" y="69369"/>
                  </a:lnTo>
                  <a:lnTo>
                    <a:pt x="50530" y="69444"/>
                  </a:lnTo>
                  <a:lnTo>
                    <a:pt x="50490" y="69481"/>
                  </a:lnTo>
                  <a:lnTo>
                    <a:pt x="50231" y="69585"/>
                  </a:lnTo>
                  <a:lnTo>
                    <a:pt x="49915" y="69714"/>
                  </a:lnTo>
                  <a:lnTo>
                    <a:pt x="49601" y="69848"/>
                  </a:lnTo>
                  <a:lnTo>
                    <a:pt x="49291" y="69981"/>
                  </a:lnTo>
                  <a:lnTo>
                    <a:pt x="48985" y="70111"/>
                  </a:lnTo>
                  <a:lnTo>
                    <a:pt x="48683" y="70244"/>
                  </a:lnTo>
                  <a:lnTo>
                    <a:pt x="48388" y="70377"/>
                  </a:lnTo>
                  <a:lnTo>
                    <a:pt x="48096" y="70507"/>
                  </a:lnTo>
                  <a:lnTo>
                    <a:pt x="47812" y="70640"/>
                  </a:lnTo>
                  <a:lnTo>
                    <a:pt x="47531" y="70772"/>
                  </a:lnTo>
                  <a:lnTo>
                    <a:pt x="47254" y="70903"/>
                  </a:lnTo>
                  <a:lnTo>
                    <a:pt x="46984" y="71035"/>
                  </a:lnTo>
                  <a:lnTo>
                    <a:pt x="46717" y="71168"/>
                  </a:lnTo>
                  <a:lnTo>
                    <a:pt x="46458" y="71302"/>
                  </a:lnTo>
                  <a:lnTo>
                    <a:pt x="46206" y="71435"/>
                  </a:lnTo>
                  <a:lnTo>
                    <a:pt x="45957" y="71569"/>
                  </a:lnTo>
                  <a:lnTo>
                    <a:pt x="45716" y="71702"/>
                  </a:lnTo>
                  <a:lnTo>
                    <a:pt x="45483" y="71835"/>
                  </a:lnTo>
                  <a:lnTo>
                    <a:pt x="45252" y="71969"/>
                  </a:lnTo>
                  <a:lnTo>
                    <a:pt x="45029" y="72101"/>
                  </a:lnTo>
                  <a:lnTo>
                    <a:pt x="44813" y="72238"/>
                  </a:lnTo>
                  <a:lnTo>
                    <a:pt x="44605" y="72371"/>
                  </a:lnTo>
                  <a:lnTo>
                    <a:pt x="44403" y="72505"/>
                  </a:lnTo>
                  <a:lnTo>
                    <a:pt x="44209" y="72642"/>
                  </a:lnTo>
                  <a:lnTo>
                    <a:pt x="44021" y="72775"/>
                  </a:lnTo>
                  <a:lnTo>
                    <a:pt x="43842" y="72911"/>
                  </a:lnTo>
                  <a:lnTo>
                    <a:pt x="43665" y="73048"/>
                  </a:lnTo>
                  <a:lnTo>
                    <a:pt x="43499" y="73185"/>
                  </a:lnTo>
                  <a:lnTo>
                    <a:pt x="43341" y="73325"/>
                  </a:lnTo>
                  <a:lnTo>
                    <a:pt x="43190" y="73466"/>
                  </a:lnTo>
                  <a:lnTo>
                    <a:pt x="43049" y="73602"/>
                  </a:lnTo>
                  <a:lnTo>
                    <a:pt x="42887" y="73772"/>
                  </a:lnTo>
                  <a:lnTo>
                    <a:pt x="42667" y="74135"/>
                  </a:lnTo>
                  <a:lnTo>
                    <a:pt x="42462" y="74449"/>
                  </a:lnTo>
                  <a:lnTo>
                    <a:pt x="42256" y="74744"/>
                  </a:lnTo>
                  <a:lnTo>
                    <a:pt x="42041" y="75024"/>
                  </a:lnTo>
                  <a:lnTo>
                    <a:pt x="41821" y="75287"/>
                  </a:lnTo>
                  <a:lnTo>
                    <a:pt x="41591" y="75532"/>
                  </a:lnTo>
                  <a:lnTo>
                    <a:pt x="41357" y="75756"/>
                  </a:lnTo>
                  <a:lnTo>
                    <a:pt x="41112" y="75956"/>
                  </a:lnTo>
                  <a:lnTo>
                    <a:pt x="40857" y="76133"/>
                  </a:lnTo>
                  <a:lnTo>
                    <a:pt x="40594" y="76292"/>
                  </a:lnTo>
                  <a:lnTo>
                    <a:pt x="40320" y="76421"/>
                  </a:lnTo>
                  <a:lnTo>
                    <a:pt x="40033" y="76529"/>
                  </a:lnTo>
                  <a:lnTo>
                    <a:pt x="39729" y="76608"/>
                  </a:lnTo>
                  <a:lnTo>
                    <a:pt x="39409" y="76662"/>
                  </a:lnTo>
                  <a:lnTo>
                    <a:pt x="39075" y="76688"/>
                  </a:lnTo>
                  <a:lnTo>
                    <a:pt x="38185" y="76673"/>
                  </a:lnTo>
                  <a:lnTo>
                    <a:pt x="38355" y="77390"/>
                  </a:lnTo>
                  <a:lnTo>
                    <a:pt x="38426" y="77616"/>
                  </a:lnTo>
                  <a:lnTo>
                    <a:pt x="38520" y="77832"/>
                  </a:lnTo>
                  <a:lnTo>
                    <a:pt x="38628" y="78044"/>
                  </a:lnTo>
                  <a:lnTo>
                    <a:pt x="38754" y="78242"/>
                  </a:lnTo>
                  <a:lnTo>
                    <a:pt x="38895" y="78434"/>
                  </a:lnTo>
                  <a:lnTo>
                    <a:pt x="39056" y="78613"/>
                  </a:lnTo>
                  <a:lnTo>
                    <a:pt x="39229" y="78786"/>
                  </a:lnTo>
                  <a:lnTo>
                    <a:pt x="39421" y="78945"/>
                  </a:lnTo>
                  <a:lnTo>
                    <a:pt x="39625" y="79096"/>
                  </a:lnTo>
                  <a:lnTo>
                    <a:pt x="39845" y="79237"/>
                  </a:lnTo>
                  <a:lnTo>
                    <a:pt x="40079" y="79366"/>
                  </a:lnTo>
                  <a:lnTo>
                    <a:pt x="40194" y="79424"/>
                  </a:lnTo>
                  <a:lnTo>
                    <a:pt x="39931" y="79532"/>
                  </a:lnTo>
                  <a:lnTo>
                    <a:pt x="39636" y="79651"/>
                  </a:lnTo>
                  <a:lnTo>
                    <a:pt x="39337" y="79773"/>
                  </a:lnTo>
                  <a:lnTo>
                    <a:pt x="39042" y="79895"/>
                  </a:lnTo>
                  <a:lnTo>
                    <a:pt x="38744" y="80014"/>
                  </a:lnTo>
                  <a:lnTo>
                    <a:pt x="38444" y="80136"/>
                  </a:lnTo>
                  <a:lnTo>
                    <a:pt x="38149" y="80255"/>
                  </a:lnTo>
                  <a:lnTo>
                    <a:pt x="37851" y="80377"/>
                  </a:lnTo>
                  <a:lnTo>
                    <a:pt x="37555" y="80500"/>
                  </a:lnTo>
                  <a:lnTo>
                    <a:pt x="37257" y="80619"/>
                  </a:lnTo>
                  <a:lnTo>
                    <a:pt x="34578" y="81709"/>
                  </a:lnTo>
                  <a:lnTo>
                    <a:pt x="36774" y="81757"/>
                  </a:lnTo>
                  <a:lnTo>
                    <a:pt x="37027" y="81771"/>
                  </a:lnTo>
                  <a:lnTo>
                    <a:pt x="37271" y="81796"/>
                  </a:lnTo>
                  <a:lnTo>
                    <a:pt x="37506" y="81825"/>
                  </a:lnTo>
                  <a:lnTo>
                    <a:pt x="37732" y="81865"/>
                  </a:lnTo>
                  <a:lnTo>
                    <a:pt x="37947" y="81915"/>
                  </a:lnTo>
                  <a:lnTo>
                    <a:pt x="38149" y="81976"/>
                  </a:lnTo>
                  <a:lnTo>
                    <a:pt x="38344" y="82045"/>
                  </a:lnTo>
                  <a:lnTo>
                    <a:pt x="38524" y="82124"/>
                  </a:lnTo>
                  <a:lnTo>
                    <a:pt x="38693" y="82214"/>
                  </a:lnTo>
                  <a:lnTo>
                    <a:pt x="38852" y="82314"/>
                  </a:lnTo>
                  <a:lnTo>
                    <a:pt x="38995" y="82426"/>
                  </a:lnTo>
                  <a:lnTo>
                    <a:pt x="39133" y="82549"/>
                  </a:lnTo>
                  <a:lnTo>
                    <a:pt x="39254" y="82685"/>
                  </a:lnTo>
                  <a:lnTo>
                    <a:pt x="39370" y="82836"/>
                  </a:lnTo>
                  <a:lnTo>
                    <a:pt x="39603" y="83211"/>
                  </a:lnTo>
                  <a:lnTo>
                    <a:pt x="40169" y="83193"/>
                  </a:lnTo>
                  <a:lnTo>
                    <a:pt x="40518" y="83132"/>
                  </a:lnTo>
                  <a:lnTo>
                    <a:pt x="40860" y="83024"/>
                  </a:lnTo>
                  <a:lnTo>
                    <a:pt x="41185" y="82873"/>
                  </a:lnTo>
                  <a:lnTo>
                    <a:pt x="41274" y="82812"/>
                  </a:lnTo>
                  <a:lnTo>
                    <a:pt x="41209" y="83056"/>
                  </a:lnTo>
                  <a:lnTo>
                    <a:pt x="41130" y="83344"/>
                  </a:lnTo>
                  <a:lnTo>
                    <a:pt x="41051" y="83625"/>
                  </a:lnTo>
                  <a:lnTo>
                    <a:pt x="40969" y="83899"/>
                  </a:lnTo>
                  <a:lnTo>
                    <a:pt x="40889" y="84164"/>
                  </a:lnTo>
                  <a:lnTo>
                    <a:pt x="40810" y="84421"/>
                  </a:lnTo>
                  <a:lnTo>
                    <a:pt x="40730" y="84672"/>
                  </a:lnTo>
                  <a:lnTo>
                    <a:pt x="40651" y="84914"/>
                  </a:lnTo>
                  <a:lnTo>
                    <a:pt x="40572" y="85147"/>
                  </a:lnTo>
                  <a:lnTo>
                    <a:pt x="40493" y="85375"/>
                  </a:lnTo>
                  <a:lnTo>
                    <a:pt x="40414" y="85595"/>
                  </a:lnTo>
                  <a:lnTo>
                    <a:pt x="40357" y="85749"/>
                  </a:lnTo>
                  <a:lnTo>
                    <a:pt x="40190" y="85958"/>
                  </a:lnTo>
                  <a:lnTo>
                    <a:pt x="39990" y="86187"/>
                  </a:lnTo>
                  <a:lnTo>
                    <a:pt x="39791" y="86393"/>
                  </a:lnTo>
                  <a:lnTo>
                    <a:pt x="39597" y="86574"/>
                  </a:lnTo>
                  <a:lnTo>
                    <a:pt x="39405" y="86735"/>
                  </a:lnTo>
                  <a:lnTo>
                    <a:pt x="39215" y="86868"/>
                  </a:lnTo>
                  <a:lnTo>
                    <a:pt x="39031" y="86984"/>
                  </a:lnTo>
                  <a:lnTo>
                    <a:pt x="38852" y="87074"/>
                  </a:lnTo>
                  <a:lnTo>
                    <a:pt x="38671" y="87145"/>
                  </a:lnTo>
                  <a:lnTo>
                    <a:pt x="38499" y="87196"/>
                  </a:lnTo>
                  <a:lnTo>
                    <a:pt x="38326" y="87229"/>
                  </a:lnTo>
                  <a:lnTo>
                    <a:pt x="38157" y="87243"/>
                  </a:lnTo>
                  <a:lnTo>
                    <a:pt x="37991" y="87235"/>
                  </a:lnTo>
                  <a:lnTo>
                    <a:pt x="37818" y="87214"/>
                  </a:lnTo>
                  <a:lnTo>
                    <a:pt x="37645" y="87171"/>
                  </a:lnTo>
                  <a:lnTo>
                    <a:pt x="37376" y="87078"/>
                  </a:lnTo>
                  <a:lnTo>
                    <a:pt x="36882" y="87110"/>
                  </a:lnTo>
                  <a:lnTo>
                    <a:pt x="36493" y="87123"/>
                  </a:lnTo>
                  <a:lnTo>
                    <a:pt x="36115" y="87127"/>
                  </a:lnTo>
                  <a:lnTo>
                    <a:pt x="35752" y="87117"/>
                  </a:lnTo>
                  <a:lnTo>
                    <a:pt x="35399" y="87096"/>
                  </a:lnTo>
                  <a:lnTo>
                    <a:pt x="35057" y="87063"/>
                  </a:lnTo>
                  <a:lnTo>
                    <a:pt x="34729" y="87019"/>
                  </a:lnTo>
                  <a:lnTo>
                    <a:pt x="34409" y="86966"/>
                  </a:lnTo>
                  <a:lnTo>
                    <a:pt x="34103" y="86905"/>
                  </a:lnTo>
                  <a:lnTo>
                    <a:pt x="33801" y="86833"/>
                  </a:lnTo>
                  <a:lnTo>
                    <a:pt x="33513" y="86750"/>
                  </a:lnTo>
                  <a:lnTo>
                    <a:pt x="33228" y="86664"/>
                  </a:lnTo>
                  <a:lnTo>
                    <a:pt x="32955" y="86566"/>
                  </a:lnTo>
                  <a:lnTo>
                    <a:pt x="32688" y="86462"/>
                  </a:lnTo>
                  <a:lnTo>
                    <a:pt x="32426" y="86350"/>
                  </a:lnTo>
                  <a:lnTo>
                    <a:pt x="32253" y="86271"/>
                  </a:lnTo>
                  <a:lnTo>
                    <a:pt x="32037" y="86005"/>
                  </a:lnTo>
                  <a:lnTo>
                    <a:pt x="31749" y="85695"/>
                  </a:lnTo>
                  <a:lnTo>
                    <a:pt x="31454" y="85414"/>
                  </a:lnTo>
                  <a:lnTo>
                    <a:pt x="31148" y="85169"/>
                  </a:lnTo>
                  <a:lnTo>
                    <a:pt x="30834" y="84957"/>
                  </a:lnTo>
                  <a:lnTo>
                    <a:pt x="30506" y="84784"/>
                  </a:lnTo>
                  <a:lnTo>
                    <a:pt x="30171" y="84647"/>
                  </a:lnTo>
                  <a:lnTo>
                    <a:pt x="29830" y="84551"/>
                  </a:lnTo>
                  <a:lnTo>
                    <a:pt x="29480" y="84492"/>
                  </a:lnTo>
                  <a:lnTo>
                    <a:pt x="29125" y="84474"/>
                  </a:lnTo>
                  <a:lnTo>
                    <a:pt x="28764" y="84500"/>
                  </a:lnTo>
                  <a:lnTo>
                    <a:pt x="28401" y="84565"/>
                  </a:lnTo>
                  <a:lnTo>
                    <a:pt x="28040" y="84665"/>
                  </a:lnTo>
                  <a:lnTo>
                    <a:pt x="27677" y="84810"/>
                  </a:lnTo>
                  <a:lnTo>
                    <a:pt x="27310" y="84989"/>
                  </a:lnTo>
                  <a:lnTo>
                    <a:pt x="27112" y="85112"/>
                  </a:lnTo>
                  <a:lnTo>
                    <a:pt x="27018" y="85079"/>
                  </a:lnTo>
                  <a:lnTo>
                    <a:pt x="26723" y="85057"/>
                  </a:lnTo>
                  <a:lnTo>
                    <a:pt x="26447" y="85122"/>
                  </a:lnTo>
                  <a:lnTo>
                    <a:pt x="26211" y="85252"/>
                  </a:lnTo>
                  <a:lnTo>
                    <a:pt x="26017" y="85410"/>
                  </a:lnTo>
                  <a:lnTo>
                    <a:pt x="25838" y="85587"/>
                  </a:lnTo>
                  <a:lnTo>
                    <a:pt x="25654" y="85774"/>
                  </a:lnTo>
                  <a:lnTo>
                    <a:pt x="25032" y="86372"/>
                  </a:lnTo>
                  <a:lnTo>
                    <a:pt x="25676" y="86703"/>
                  </a:lnTo>
                  <a:lnTo>
                    <a:pt x="25769" y="86753"/>
                  </a:lnTo>
                  <a:lnTo>
                    <a:pt x="25819" y="86790"/>
                  </a:lnTo>
                  <a:lnTo>
                    <a:pt x="25848" y="86811"/>
                  </a:lnTo>
                  <a:lnTo>
                    <a:pt x="25878" y="86836"/>
                  </a:lnTo>
                  <a:lnTo>
                    <a:pt x="25921" y="86886"/>
                  </a:lnTo>
                  <a:lnTo>
                    <a:pt x="25989" y="86958"/>
                  </a:lnTo>
                  <a:lnTo>
                    <a:pt x="26168" y="87127"/>
                  </a:lnTo>
                  <a:lnTo>
                    <a:pt x="26507" y="87186"/>
                  </a:lnTo>
                  <a:lnTo>
                    <a:pt x="26752" y="87239"/>
                  </a:lnTo>
                  <a:lnTo>
                    <a:pt x="27018" y="87308"/>
                  </a:lnTo>
                  <a:lnTo>
                    <a:pt x="27065" y="87318"/>
                  </a:lnTo>
                  <a:lnTo>
                    <a:pt x="27036" y="87333"/>
                  </a:lnTo>
                  <a:lnTo>
                    <a:pt x="26705" y="87473"/>
                  </a:lnTo>
                  <a:lnTo>
                    <a:pt x="26421" y="87614"/>
                  </a:lnTo>
                  <a:lnTo>
                    <a:pt x="26176" y="87751"/>
                  </a:lnTo>
                  <a:lnTo>
                    <a:pt x="25968" y="87887"/>
                  </a:lnTo>
                  <a:lnTo>
                    <a:pt x="25787" y="88032"/>
                  </a:lnTo>
                  <a:lnTo>
                    <a:pt x="25636" y="88179"/>
                  </a:lnTo>
                  <a:lnTo>
                    <a:pt x="25517" y="88344"/>
                  </a:lnTo>
                  <a:lnTo>
                    <a:pt x="25430" y="88517"/>
                  </a:lnTo>
                  <a:lnTo>
                    <a:pt x="25377" y="88693"/>
                  </a:lnTo>
                  <a:lnTo>
                    <a:pt x="25356" y="88870"/>
                  </a:lnTo>
                  <a:lnTo>
                    <a:pt x="25356" y="89032"/>
                  </a:lnTo>
                  <a:lnTo>
                    <a:pt x="25359" y="89068"/>
                  </a:lnTo>
                  <a:lnTo>
                    <a:pt x="25283" y="89123"/>
                  </a:lnTo>
                  <a:lnTo>
                    <a:pt x="25146" y="89234"/>
                  </a:lnTo>
                  <a:lnTo>
                    <a:pt x="25006" y="89352"/>
                  </a:lnTo>
                  <a:lnTo>
                    <a:pt x="24876" y="89478"/>
                  </a:lnTo>
                  <a:lnTo>
                    <a:pt x="24750" y="89619"/>
                  </a:lnTo>
                  <a:lnTo>
                    <a:pt x="24632" y="89770"/>
                  </a:lnTo>
                  <a:lnTo>
                    <a:pt x="24520" y="89931"/>
                  </a:lnTo>
                  <a:lnTo>
                    <a:pt x="24426" y="90108"/>
                  </a:lnTo>
                  <a:lnTo>
                    <a:pt x="24339" y="90300"/>
                  </a:lnTo>
                  <a:lnTo>
                    <a:pt x="24271" y="90500"/>
                  </a:lnTo>
                  <a:lnTo>
                    <a:pt x="24221" y="90716"/>
                  </a:lnTo>
                  <a:lnTo>
                    <a:pt x="24185" y="90944"/>
                  </a:lnTo>
                  <a:lnTo>
                    <a:pt x="24167" y="91189"/>
                  </a:lnTo>
                  <a:lnTo>
                    <a:pt x="24167" y="91444"/>
                  </a:lnTo>
                  <a:lnTo>
                    <a:pt x="24265" y="92884"/>
                  </a:lnTo>
                  <a:lnTo>
                    <a:pt x="25107" y="91599"/>
                  </a:lnTo>
                  <a:lnTo>
                    <a:pt x="25287" y="91372"/>
                  </a:lnTo>
                  <a:lnTo>
                    <a:pt x="25452" y="91199"/>
                  </a:lnTo>
                  <a:lnTo>
                    <a:pt x="25607" y="91081"/>
                  </a:lnTo>
                  <a:lnTo>
                    <a:pt x="25737" y="91012"/>
                  </a:lnTo>
                  <a:lnTo>
                    <a:pt x="25852" y="90983"/>
                  </a:lnTo>
                  <a:lnTo>
                    <a:pt x="25952" y="90979"/>
                  </a:lnTo>
                  <a:lnTo>
                    <a:pt x="26086" y="91009"/>
                  </a:lnTo>
                  <a:lnTo>
                    <a:pt x="26262" y="91069"/>
                  </a:lnTo>
                  <a:lnTo>
                    <a:pt x="26474" y="91128"/>
                  </a:lnTo>
                  <a:lnTo>
                    <a:pt x="26686" y="91171"/>
                  </a:lnTo>
                  <a:lnTo>
                    <a:pt x="26900" y="91203"/>
                  </a:lnTo>
                  <a:lnTo>
                    <a:pt x="27112" y="91217"/>
                  </a:lnTo>
                  <a:lnTo>
                    <a:pt x="27324" y="91221"/>
                  </a:lnTo>
                  <a:lnTo>
                    <a:pt x="27536" y="91207"/>
                  </a:lnTo>
                  <a:lnTo>
                    <a:pt x="27750" y="91181"/>
                  </a:lnTo>
                  <a:lnTo>
                    <a:pt x="27962" y="91138"/>
                  </a:lnTo>
                  <a:lnTo>
                    <a:pt x="28174" y="91081"/>
                  </a:lnTo>
                  <a:lnTo>
                    <a:pt x="28383" y="91012"/>
                  </a:lnTo>
                  <a:lnTo>
                    <a:pt x="28591" y="90930"/>
                  </a:lnTo>
                  <a:lnTo>
                    <a:pt x="28797" y="90832"/>
                  </a:lnTo>
                  <a:lnTo>
                    <a:pt x="29001" y="90724"/>
                  </a:lnTo>
                  <a:lnTo>
                    <a:pt x="29207" y="90602"/>
                  </a:lnTo>
                  <a:lnTo>
                    <a:pt x="29319" y="90526"/>
                  </a:lnTo>
                  <a:lnTo>
                    <a:pt x="29755" y="90475"/>
                  </a:lnTo>
                  <a:lnTo>
                    <a:pt x="29927" y="90457"/>
                  </a:lnTo>
                  <a:lnTo>
                    <a:pt x="30106" y="90436"/>
                  </a:lnTo>
                  <a:lnTo>
                    <a:pt x="30283" y="90414"/>
                  </a:lnTo>
                  <a:lnTo>
                    <a:pt x="30456" y="90396"/>
                  </a:lnTo>
                  <a:lnTo>
                    <a:pt x="30632" y="90375"/>
                  </a:lnTo>
                  <a:lnTo>
                    <a:pt x="30813" y="90357"/>
                  </a:lnTo>
                  <a:lnTo>
                    <a:pt x="31148" y="90318"/>
                  </a:lnTo>
                  <a:lnTo>
                    <a:pt x="31335" y="90296"/>
                  </a:lnTo>
                  <a:lnTo>
                    <a:pt x="31317" y="90332"/>
                  </a:lnTo>
                  <a:lnTo>
                    <a:pt x="31237" y="90504"/>
                  </a:lnTo>
                  <a:lnTo>
                    <a:pt x="31075" y="90846"/>
                  </a:lnTo>
                  <a:lnTo>
                    <a:pt x="31018" y="90969"/>
                  </a:lnTo>
                  <a:lnTo>
                    <a:pt x="30917" y="91087"/>
                  </a:lnTo>
                  <a:lnTo>
                    <a:pt x="30787" y="91257"/>
                  </a:lnTo>
                  <a:lnTo>
                    <a:pt x="30669" y="91426"/>
                  </a:lnTo>
                  <a:lnTo>
                    <a:pt x="30564" y="91595"/>
                  </a:lnTo>
                  <a:lnTo>
                    <a:pt x="30475" y="91772"/>
                  </a:lnTo>
                  <a:lnTo>
                    <a:pt x="30395" y="91948"/>
                  </a:lnTo>
                  <a:lnTo>
                    <a:pt x="30330" y="92125"/>
                  </a:lnTo>
                  <a:lnTo>
                    <a:pt x="30279" y="92308"/>
                  </a:lnTo>
                  <a:lnTo>
                    <a:pt x="30247" y="92492"/>
                  </a:lnTo>
                  <a:lnTo>
                    <a:pt x="30226" y="92675"/>
                  </a:lnTo>
                  <a:lnTo>
                    <a:pt x="30222" y="92859"/>
                  </a:lnTo>
                  <a:lnTo>
                    <a:pt x="30234" y="93043"/>
                  </a:lnTo>
                  <a:lnTo>
                    <a:pt x="30258" y="93226"/>
                  </a:lnTo>
                  <a:lnTo>
                    <a:pt x="30298" y="93406"/>
                  </a:lnTo>
                  <a:lnTo>
                    <a:pt x="30356" y="93587"/>
                  </a:lnTo>
                  <a:lnTo>
                    <a:pt x="30734" y="94566"/>
                  </a:lnTo>
                  <a:lnTo>
                    <a:pt x="31209" y="93669"/>
                  </a:lnTo>
                  <a:lnTo>
                    <a:pt x="31270" y="93575"/>
                  </a:lnTo>
                  <a:lnTo>
                    <a:pt x="31331" y="93500"/>
                  </a:lnTo>
                  <a:lnTo>
                    <a:pt x="31392" y="93446"/>
                  </a:lnTo>
                  <a:lnTo>
                    <a:pt x="31457" y="93406"/>
                  </a:lnTo>
                  <a:lnTo>
                    <a:pt x="31540" y="93377"/>
                  </a:lnTo>
                  <a:lnTo>
                    <a:pt x="31651" y="93359"/>
                  </a:lnTo>
                  <a:lnTo>
                    <a:pt x="31799" y="93363"/>
                  </a:lnTo>
                  <a:lnTo>
                    <a:pt x="32137" y="93424"/>
                  </a:lnTo>
                  <a:lnTo>
                    <a:pt x="32516" y="93467"/>
                  </a:lnTo>
                  <a:lnTo>
                    <a:pt x="32886" y="93489"/>
                  </a:lnTo>
                  <a:lnTo>
                    <a:pt x="33250" y="93489"/>
                  </a:lnTo>
                  <a:lnTo>
                    <a:pt x="33610" y="93463"/>
                  </a:lnTo>
                  <a:lnTo>
                    <a:pt x="33962" y="93416"/>
                  </a:lnTo>
                  <a:lnTo>
                    <a:pt x="34308" y="93352"/>
                  </a:lnTo>
                  <a:lnTo>
                    <a:pt x="34651" y="93265"/>
                  </a:lnTo>
                  <a:lnTo>
                    <a:pt x="34982" y="93161"/>
                  </a:lnTo>
                  <a:lnTo>
                    <a:pt x="35308" y="93039"/>
                  </a:lnTo>
                  <a:lnTo>
                    <a:pt x="35630" y="92898"/>
                  </a:lnTo>
                  <a:lnTo>
                    <a:pt x="35946" y="92747"/>
                  </a:lnTo>
                  <a:lnTo>
                    <a:pt x="36256" y="92578"/>
                  </a:lnTo>
                  <a:lnTo>
                    <a:pt x="36523" y="92416"/>
                  </a:lnTo>
                  <a:lnTo>
                    <a:pt x="36666" y="92704"/>
                  </a:lnTo>
                  <a:lnTo>
                    <a:pt x="36911" y="92996"/>
                  </a:lnTo>
                  <a:lnTo>
                    <a:pt x="37188" y="93251"/>
                  </a:lnTo>
                  <a:lnTo>
                    <a:pt x="37484" y="93485"/>
                  </a:lnTo>
                  <a:lnTo>
                    <a:pt x="37768" y="93701"/>
                  </a:lnTo>
                  <a:lnTo>
                    <a:pt x="37865" y="93777"/>
                  </a:lnTo>
                  <a:lnTo>
                    <a:pt x="37861" y="93795"/>
                  </a:lnTo>
                  <a:lnTo>
                    <a:pt x="37814" y="94054"/>
                  </a:lnTo>
                  <a:lnTo>
                    <a:pt x="37775" y="94352"/>
                  </a:lnTo>
                  <a:lnTo>
                    <a:pt x="37768" y="94684"/>
                  </a:lnTo>
                  <a:lnTo>
                    <a:pt x="37826" y="95041"/>
                  </a:lnTo>
                  <a:lnTo>
                    <a:pt x="37980" y="95400"/>
                  </a:lnTo>
                  <a:lnTo>
                    <a:pt x="38250" y="95739"/>
                  </a:lnTo>
                  <a:lnTo>
                    <a:pt x="39093" y="96397"/>
                  </a:lnTo>
                  <a:lnTo>
                    <a:pt x="39297" y="95563"/>
                  </a:lnTo>
                  <a:lnTo>
                    <a:pt x="39359" y="95321"/>
                  </a:lnTo>
                  <a:lnTo>
                    <a:pt x="39423" y="95080"/>
                  </a:lnTo>
                  <a:lnTo>
                    <a:pt x="39507" y="94843"/>
                  </a:lnTo>
                  <a:lnTo>
                    <a:pt x="39615" y="94597"/>
                  </a:lnTo>
                  <a:lnTo>
                    <a:pt x="39755" y="94346"/>
                  </a:lnTo>
                  <a:lnTo>
                    <a:pt x="39943" y="94083"/>
                  </a:lnTo>
                  <a:lnTo>
                    <a:pt x="40212" y="93777"/>
                  </a:lnTo>
                  <a:lnTo>
                    <a:pt x="40418" y="93493"/>
                  </a:lnTo>
                  <a:lnTo>
                    <a:pt x="40594" y="93216"/>
                  </a:lnTo>
                  <a:lnTo>
                    <a:pt x="40745" y="92935"/>
                  </a:lnTo>
                  <a:lnTo>
                    <a:pt x="40875" y="92653"/>
                  </a:lnTo>
                  <a:lnTo>
                    <a:pt x="40983" y="92372"/>
                  </a:lnTo>
                  <a:lnTo>
                    <a:pt x="41073" y="92096"/>
                  </a:lnTo>
                  <a:lnTo>
                    <a:pt x="41144" y="91819"/>
                  </a:lnTo>
                  <a:lnTo>
                    <a:pt x="41203" y="91544"/>
                  </a:lnTo>
                  <a:lnTo>
                    <a:pt x="41250" y="91275"/>
                  </a:lnTo>
                  <a:lnTo>
                    <a:pt x="41285" y="91005"/>
                  </a:lnTo>
                  <a:lnTo>
                    <a:pt x="41314" y="90742"/>
                  </a:lnTo>
                  <a:lnTo>
                    <a:pt x="41338" y="90479"/>
                  </a:lnTo>
                  <a:lnTo>
                    <a:pt x="41361" y="90216"/>
                  </a:lnTo>
                  <a:lnTo>
                    <a:pt x="41383" y="89961"/>
                  </a:lnTo>
                  <a:lnTo>
                    <a:pt x="41405" y="89709"/>
                  </a:lnTo>
                  <a:lnTo>
                    <a:pt x="41407" y="89662"/>
                  </a:lnTo>
                  <a:lnTo>
                    <a:pt x="41623" y="89539"/>
                  </a:lnTo>
                  <a:lnTo>
                    <a:pt x="41991" y="89349"/>
                  </a:lnTo>
                  <a:lnTo>
                    <a:pt x="42337" y="89183"/>
                  </a:lnTo>
                  <a:lnTo>
                    <a:pt x="42660" y="89039"/>
                  </a:lnTo>
                  <a:lnTo>
                    <a:pt x="42959" y="88921"/>
                  </a:lnTo>
                  <a:lnTo>
                    <a:pt x="43240" y="88820"/>
                  </a:lnTo>
                  <a:lnTo>
                    <a:pt x="43499" y="88740"/>
                  </a:lnTo>
                  <a:lnTo>
                    <a:pt x="43740" y="88679"/>
                  </a:lnTo>
                  <a:lnTo>
                    <a:pt x="43963" y="88632"/>
                  </a:lnTo>
                  <a:lnTo>
                    <a:pt x="44172" y="88601"/>
                  </a:lnTo>
                  <a:lnTo>
                    <a:pt x="44366" y="88579"/>
                  </a:lnTo>
                  <a:lnTo>
                    <a:pt x="44547" y="88571"/>
                  </a:lnTo>
                  <a:lnTo>
                    <a:pt x="44715" y="88568"/>
                  </a:lnTo>
                  <a:lnTo>
                    <a:pt x="44874" y="88579"/>
                  </a:lnTo>
                  <a:lnTo>
                    <a:pt x="45029" y="88589"/>
                  </a:lnTo>
                  <a:lnTo>
                    <a:pt x="45173" y="88611"/>
                  </a:lnTo>
                  <a:lnTo>
                    <a:pt x="45317" y="88632"/>
                  </a:lnTo>
                  <a:lnTo>
                    <a:pt x="45457" y="88662"/>
                  </a:lnTo>
                  <a:lnTo>
                    <a:pt x="45598" y="88687"/>
                  </a:lnTo>
                  <a:lnTo>
                    <a:pt x="45735" y="88715"/>
                  </a:lnTo>
                  <a:lnTo>
                    <a:pt x="45879" y="88744"/>
                  </a:lnTo>
                  <a:lnTo>
                    <a:pt x="46022" y="88766"/>
                  </a:lnTo>
                  <a:lnTo>
                    <a:pt x="46173" y="88783"/>
                  </a:lnTo>
                  <a:lnTo>
                    <a:pt x="46332" y="88799"/>
                  </a:lnTo>
                  <a:lnTo>
                    <a:pt x="46495" y="88799"/>
                  </a:lnTo>
                  <a:lnTo>
                    <a:pt x="46660" y="88787"/>
                  </a:lnTo>
                  <a:lnTo>
                    <a:pt x="46833" y="88762"/>
                  </a:lnTo>
                  <a:lnTo>
                    <a:pt x="47009" y="88722"/>
                  </a:lnTo>
                  <a:lnTo>
                    <a:pt x="47193" y="88665"/>
                  </a:lnTo>
                  <a:lnTo>
                    <a:pt x="47380" y="88593"/>
                  </a:lnTo>
                  <a:lnTo>
                    <a:pt x="47570" y="88499"/>
                  </a:lnTo>
                  <a:lnTo>
                    <a:pt x="48122" y="88183"/>
                  </a:lnTo>
                  <a:lnTo>
                    <a:pt x="47823" y="87710"/>
                  </a:lnTo>
                  <a:lnTo>
                    <a:pt x="47762" y="87600"/>
                  </a:lnTo>
                  <a:lnTo>
                    <a:pt x="47704" y="87484"/>
                  </a:lnTo>
                  <a:lnTo>
                    <a:pt x="47656" y="87365"/>
                  </a:lnTo>
                  <a:lnTo>
                    <a:pt x="47610" y="87239"/>
                  </a:lnTo>
                  <a:lnTo>
                    <a:pt x="47570" y="87110"/>
                  </a:lnTo>
                  <a:lnTo>
                    <a:pt x="47539" y="86976"/>
                  </a:lnTo>
                  <a:lnTo>
                    <a:pt x="47509" y="86839"/>
                  </a:lnTo>
                  <a:lnTo>
                    <a:pt x="47480" y="86696"/>
                  </a:lnTo>
                  <a:lnTo>
                    <a:pt x="47462" y="86552"/>
                  </a:lnTo>
                  <a:lnTo>
                    <a:pt x="47444" y="86401"/>
                  </a:lnTo>
                  <a:lnTo>
                    <a:pt x="47431" y="86250"/>
                  </a:lnTo>
                  <a:lnTo>
                    <a:pt x="47415" y="86095"/>
                  </a:lnTo>
                  <a:lnTo>
                    <a:pt x="47413" y="86034"/>
                  </a:lnTo>
                  <a:lnTo>
                    <a:pt x="47521" y="86036"/>
                  </a:lnTo>
                  <a:lnTo>
                    <a:pt x="47768" y="86069"/>
                  </a:lnTo>
                  <a:lnTo>
                    <a:pt x="48017" y="86116"/>
                  </a:lnTo>
                  <a:lnTo>
                    <a:pt x="48265" y="86177"/>
                  </a:lnTo>
                  <a:lnTo>
                    <a:pt x="48510" y="86256"/>
                  </a:lnTo>
                  <a:lnTo>
                    <a:pt x="48751" y="86354"/>
                  </a:lnTo>
                  <a:lnTo>
                    <a:pt x="48996" y="86466"/>
                  </a:lnTo>
                  <a:lnTo>
                    <a:pt x="49234" y="86595"/>
                  </a:lnTo>
                  <a:lnTo>
                    <a:pt x="49475" y="86742"/>
                  </a:lnTo>
                  <a:lnTo>
                    <a:pt x="49713" y="86905"/>
                  </a:lnTo>
                  <a:lnTo>
                    <a:pt x="49950" y="87084"/>
                  </a:lnTo>
                  <a:lnTo>
                    <a:pt x="50188" y="87282"/>
                  </a:lnTo>
                  <a:lnTo>
                    <a:pt x="50421" y="87502"/>
                  </a:lnTo>
                  <a:lnTo>
                    <a:pt x="50656" y="87736"/>
                  </a:lnTo>
                  <a:lnTo>
                    <a:pt x="51174" y="88298"/>
                  </a:lnTo>
                  <a:lnTo>
                    <a:pt x="51642" y="87837"/>
                  </a:lnTo>
                  <a:lnTo>
                    <a:pt x="51808" y="87657"/>
                  </a:lnTo>
                  <a:lnTo>
                    <a:pt x="51959" y="87473"/>
                  </a:lnTo>
                  <a:lnTo>
                    <a:pt x="52099" y="87286"/>
                  </a:lnTo>
                  <a:lnTo>
                    <a:pt x="52225" y="87096"/>
                  </a:lnTo>
                  <a:lnTo>
                    <a:pt x="52340" y="86898"/>
                  </a:lnTo>
                  <a:lnTo>
                    <a:pt x="52442" y="86699"/>
                  </a:lnTo>
                  <a:lnTo>
                    <a:pt x="52528" y="86494"/>
                  </a:lnTo>
                  <a:lnTo>
                    <a:pt x="52600" y="86289"/>
                  </a:lnTo>
                  <a:lnTo>
                    <a:pt x="52660" y="86077"/>
                  </a:lnTo>
                  <a:lnTo>
                    <a:pt x="52703" y="85864"/>
                  </a:lnTo>
                  <a:lnTo>
                    <a:pt x="52715" y="85789"/>
                  </a:lnTo>
                  <a:lnTo>
                    <a:pt x="52813" y="85903"/>
                  </a:lnTo>
                  <a:lnTo>
                    <a:pt x="52935" y="86058"/>
                  </a:lnTo>
                  <a:lnTo>
                    <a:pt x="53046" y="86213"/>
                  </a:lnTo>
                  <a:lnTo>
                    <a:pt x="53151" y="86364"/>
                  </a:lnTo>
                  <a:lnTo>
                    <a:pt x="53245" y="86515"/>
                  </a:lnTo>
                  <a:lnTo>
                    <a:pt x="53327" y="86666"/>
                  </a:lnTo>
                  <a:lnTo>
                    <a:pt x="53400" y="86815"/>
                  </a:lnTo>
                  <a:lnTo>
                    <a:pt x="53460" y="86962"/>
                  </a:lnTo>
                  <a:lnTo>
                    <a:pt x="53514" y="87106"/>
                  </a:lnTo>
                  <a:lnTo>
                    <a:pt x="53557" y="87251"/>
                  </a:lnTo>
                  <a:lnTo>
                    <a:pt x="53590" y="87394"/>
                  </a:lnTo>
                  <a:lnTo>
                    <a:pt x="53841" y="88860"/>
                  </a:lnTo>
                  <a:lnTo>
                    <a:pt x="54468" y="87427"/>
                  </a:lnTo>
                  <a:lnTo>
                    <a:pt x="54554" y="87200"/>
                  </a:lnTo>
                  <a:lnTo>
                    <a:pt x="54626" y="86970"/>
                  </a:lnTo>
                  <a:lnTo>
                    <a:pt x="54685" y="86735"/>
                  </a:lnTo>
                  <a:lnTo>
                    <a:pt x="54728" y="86501"/>
                  </a:lnTo>
                  <a:lnTo>
                    <a:pt x="54756" y="86260"/>
                  </a:lnTo>
                  <a:lnTo>
                    <a:pt x="54771" y="86022"/>
                  </a:lnTo>
                  <a:lnTo>
                    <a:pt x="54771" y="85777"/>
                  </a:lnTo>
                  <a:lnTo>
                    <a:pt x="54760" y="85533"/>
                  </a:lnTo>
                  <a:lnTo>
                    <a:pt x="54734" y="85285"/>
                  </a:lnTo>
                  <a:lnTo>
                    <a:pt x="54695" y="85036"/>
                  </a:lnTo>
                  <a:lnTo>
                    <a:pt x="54642" y="84788"/>
                  </a:lnTo>
                  <a:lnTo>
                    <a:pt x="54573" y="84535"/>
                  </a:lnTo>
                  <a:lnTo>
                    <a:pt x="54493" y="84284"/>
                  </a:lnTo>
                  <a:lnTo>
                    <a:pt x="54428" y="84107"/>
                  </a:lnTo>
                  <a:lnTo>
                    <a:pt x="54436" y="84104"/>
                  </a:lnTo>
                  <a:lnTo>
                    <a:pt x="54746" y="83909"/>
                  </a:lnTo>
                  <a:lnTo>
                    <a:pt x="55044" y="83697"/>
                  </a:lnTo>
                  <a:lnTo>
                    <a:pt x="55325" y="83463"/>
                  </a:lnTo>
                  <a:lnTo>
                    <a:pt x="55592" y="83203"/>
                  </a:lnTo>
                  <a:lnTo>
                    <a:pt x="55833" y="82912"/>
                  </a:lnTo>
                  <a:lnTo>
                    <a:pt x="56049" y="82592"/>
                  </a:lnTo>
                  <a:lnTo>
                    <a:pt x="56056" y="82577"/>
                  </a:lnTo>
                  <a:lnTo>
                    <a:pt x="56110" y="82599"/>
                  </a:lnTo>
                  <a:lnTo>
                    <a:pt x="56423" y="82761"/>
                  </a:lnTo>
                  <a:lnTo>
                    <a:pt x="56683" y="82944"/>
                  </a:lnTo>
                  <a:lnTo>
                    <a:pt x="56895" y="83150"/>
                  </a:lnTo>
                  <a:lnTo>
                    <a:pt x="57060" y="83373"/>
                  </a:lnTo>
                  <a:lnTo>
                    <a:pt x="57187" y="83621"/>
                  </a:lnTo>
                  <a:lnTo>
                    <a:pt x="57273" y="83895"/>
                  </a:lnTo>
                  <a:lnTo>
                    <a:pt x="57456" y="85100"/>
                  </a:lnTo>
                  <a:lnTo>
                    <a:pt x="58188" y="84241"/>
                  </a:lnTo>
                  <a:lnTo>
                    <a:pt x="58342" y="84029"/>
                  </a:lnTo>
                  <a:lnTo>
                    <a:pt x="58474" y="83813"/>
                  </a:lnTo>
                  <a:lnTo>
                    <a:pt x="58586" y="83593"/>
                  </a:lnTo>
                  <a:lnTo>
                    <a:pt x="58676" y="83362"/>
                  </a:lnTo>
                  <a:lnTo>
                    <a:pt x="58741" y="83128"/>
                  </a:lnTo>
                  <a:lnTo>
                    <a:pt x="58784" y="82894"/>
                  </a:lnTo>
                  <a:lnTo>
                    <a:pt x="58802" y="82653"/>
                  </a:lnTo>
                  <a:lnTo>
                    <a:pt x="58800" y="82408"/>
                  </a:lnTo>
                  <a:lnTo>
                    <a:pt x="58767" y="82167"/>
                  </a:lnTo>
                  <a:lnTo>
                    <a:pt x="58716" y="81922"/>
                  </a:lnTo>
                  <a:lnTo>
                    <a:pt x="58641" y="81680"/>
                  </a:lnTo>
                  <a:lnTo>
                    <a:pt x="58543" y="81440"/>
                  </a:lnTo>
                  <a:lnTo>
                    <a:pt x="58425" y="81199"/>
                  </a:lnTo>
                  <a:lnTo>
                    <a:pt x="58386" y="81130"/>
                  </a:lnTo>
                  <a:lnTo>
                    <a:pt x="58583" y="81036"/>
                  </a:lnTo>
                  <a:lnTo>
                    <a:pt x="58788" y="80942"/>
                  </a:lnTo>
                  <a:lnTo>
                    <a:pt x="58990" y="80850"/>
                  </a:lnTo>
                  <a:lnTo>
                    <a:pt x="59192" y="80752"/>
                  </a:lnTo>
                  <a:lnTo>
                    <a:pt x="59289" y="80705"/>
                  </a:lnTo>
                  <a:lnTo>
                    <a:pt x="59346" y="81011"/>
                  </a:lnTo>
                  <a:lnTo>
                    <a:pt x="59418" y="81353"/>
                  </a:lnTo>
                  <a:lnTo>
                    <a:pt x="59501" y="81692"/>
                  </a:lnTo>
                  <a:lnTo>
                    <a:pt x="59598" y="82027"/>
                  </a:lnTo>
                  <a:lnTo>
                    <a:pt x="59707" y="82357"/>
                  </a:lnTo>
                  <a:lnTo>
                    <a:pt x="59828" y="82685"/>
                  </a:lnTo>
                  <a:lnTo>
                    <a:pt x="59962" y="83006"/>
                  </a:lnTo>
                  <a:lnTo>
                    <a:pt x="60113" y="83322"/>
                  </a:lnTo>
                  <a:lnTo>
                    <a:pt x="60275" y="83636"/>
                  </a:lnTo>
                  <a:lnTo>
                    <a:pt x="60458" y="83938"/>
                  </a:lnTo>
                  <a:lnTo>
                    <a:pt x="60656" y="84237"/>
                  </a:lnTo>
                  <a:lnTo>
                    <a:pt x="60872" y="84529"/>
                  </a:lnTo>
                  <a:lnTo>
                    <a:pt x="61107" y="84813"/>
                  </a:lnTo>
                  <a:lnTo>
                    <a:pt x="61359" y="85086"/>
                  </a:lnTo>
                  <a:lnTo>
                    <a:pt x="61629" y="85353"/>
                  </a:lnTo>
                  <a:lnTo>
                    <a:pt x="61888" y="85579"/>
                  </a:lnTo>
                  <a:lnTo>
                    <a:pt x="62014" y="85746"/>
                  </a:lnTo>
                  <a:lnTo>
                    <a:pt x="62151" y="85936"/>
                  </a:lnTo>
                  <a:lnTo>
                    <a:pt x="62277" y="86123"/>
                  </a:lnTo>
                  <a:lnTo>
                    <a:pt x="62385" y="86307"/>
                  </a:lnTo>
                  <a:lnTo>
                    <a:pt x="62481" y="86487"/>
                  </a:lnTo>
                  <a:lnTo>
                    <a:pt x="62561" y="86666"/>
                  </a:lnTo>
                  <a:lnTo>
                    <a:pt x="62630" y="86843"/>
                  </a:lnTo>
                  <a:lnTo>
                    <a:pt x="62680" y="87016"/>
                  </a:lnTo>
                  <a:lnTo>
                    <a:pt x="62716" y="87182"/>
                  </a:lnTo>
                  <a:lnTo>
                    <a:pt x="62738" y="87351"/>
                  </a:lnTo>
                  <a:lnTo>
                    <a:pt x="62740" y="87513"/>
                  </a:lnTo>
                  <a:lnTo>
                    <a:pt x="62730" y="87675"/>
                  </a:lnTo>
                  <a:lnTo>
                    <a:pt x="62705" y="87837"/>
                  </a:lnTo>
                  <a:lnTo>
                    <a:pt x="62662" y="87999"/>
                  </a:lnTo>
                  <a:lnTo>
                    <a:pt x="62601" y="88165"/>
                  </a:lnTo>
                  <a:lnTo>
                    <a:pt x="62273" y="88838"/>
                  </a:lnTo>
                  <a:lnTo>
                    <a:pt x="63080" y="88960"/>
                  </a:lnTo>
                  <a:lnTo>
                    <a:pt x="63364" y="88989"/>
                  </a:lnTo>
                  <a:lnTo>
                    <a:pt x="63659" y="88993"/>
                  </a:lnTo>
                  <a:lnTo>
                    <a:pt x="63965" y="88964"/>
                  </a:lnTo>
                  <a:lnTo>
                    <a:pt x="64278" y="88891"/>
                  </a:lnTo>
                  <a:lnTo>
                    <a:pt x="64591" y="88773"/>
                  </a:lnTo>
                  <a:lnTo>
                    <a:pt x="64606" y="88762"/>
                  </a:lnTo>
                  <a:lnTo>
                    <a:pt x="64667" y="89180"/>
                  </a:lnTo>
                  <a:lnTo>
                    <a:pt x="64765" y="89684"/>
                  </a:lnTo>
                  <a:lnTo>
                    <a:pt x="64887" y="90163"/>
                  </a:lnTo>
                  <a:lnTo>
                    <a:pt x="65042" y="90612"/>
                  </a:lnTo>
                  <a:lnTo>
                    <a:pt x="65224" y="91034"/>
                  </a:lnTo>
                  <a:lnTo>
                    <a:pt x="65444" y="91422"/>
                  </a:lnTo>
                  <a:lnTo>
                    <a:pt x="65703" y="91776"/>
                  </a:lnTo>
                  <a:lnTo>
                    <a:pt x="65999" y="92085"/>
                  </a:lnTo>
                  <a:lnTo>
                    <a:pt x="66333" y="92351"/>
                  </a:lnTo>
                  <a:lnTo>
                    <a:pt x="66712" y="92571"/>
                  </a:lnTo>
                  <a:lnTo>
                    <a:pt x="67126" y="92733"/>
                  </a:lnTo>
                  <a:lnTo>
                    <a:pt x="67575" y="92841"/>
                  </a:lnTo>
                  <a:lnTo>
                    <a:pt x="68062" y="92894"/>
                  </a:lnTo>
                  <a:lnTo>
                    <a:pt x="68580" y="92888"/>
                  </a:lnTo>
                  <a:lnTo>
                    <a:pt x="69476" y="92790"/>
                  </a:lnTo>
                  <a:lnTo>
                    <a:pt x="69469" y="91631"/>
                  </a:lnTo>
                  <a:lnTo>
                    <a:pt x="69498" y="90969"/>
                  </a:lnTo>
                  <a:lnTo>
                    <a:pt x="69559" y="90422"/>
                  </a:lnTo>
                  <a:lnTo>
                    <a:pt x="69653" y="89990"/>
                  </a:lnTo>
                  <a:lnTo>
                    <a:pt x="69761" y="89670"/>
                  </a:lnTo>
                  <a:lnTo>
                    <a:pt x="69883" y="89456"/>
                  </a:lnTo>
                  <a:lnTo>
                    <a:pt x="69995" y="89335"/>
                  </a:lnTo>
                  <a:lnTo>
                    <a:pt x="70103" y="89270"/>
                  </a:lnTo>
                  <a:lnTo>
                    <a:pt x="70230" y="89244"/>
                  </a:lnTo>
                  <a:lnTo>
                    <a:pt x="70387" y="89252"/>
                  </a:lnTo>
                  <a:lnTo>
                    <a:pt x="70597" y="89302"/>
                  </a:lnTo>
                  <a:lnTo>
                    <a:pt x="70840" y="89403"/>
                  </a:lnTo>
                  <a:lnTo>
                    <a:pt x="71115" y="89554"/>
                  </a:lnTo>
                  <a:lnTo>
                    <a:pt x="71409" y="89741"/>
                  </a:lnTo>
                  <a:lnTo>
                    <a:pt x="71723" y="89965"/>
                  </a:lnTo>
                  <a:lnTo>
                    <a:pt x="72663" y="90695"/>
                  </a:lnTo>
                  <a:lnTo>
                    <a:pt x="72702" y="89694"/>
                  </a:lnTo>
                  <a:lnTo>
                    <a:pt x="72728" y="89496"/>
                  </a:lnTo>
                  <a:lnTo>
                    <a:pt x="72767" y="89317"/>
                  </a:lnTo>
                  <a:lnTo>
                    <a:pt x="72824" y="89144"/>
                  </a:lnTo>
                  <a:lnTo>
                    <a:pt x="72897" y="88985"/>
                  </a:lnTo>
                  <a:lnTo>
                    <a:pt x="72983" y="88834"/>
                  </a:lnTo>
                  <a:lnTo>
                    <a:pt x="73087" y="88693"/>
                  </a:lnTo>
                  <a:lnTo>
                    <a:pt x="73206" y="88560"/>
                  </a:lnTo>
                  <a:lnTo>
                    <a:pt x="73346" y="88430"/>
                  </a:lnTo>
                  <a:lnTo>
                    <a:pt x="73505" y="88312"/>
                  </a:lnTo>
                  <a:lnTo>
                    <a:pt x="73685" y="88201"/>
                  </a:lnTo>
                  <a:lnTo>
                    <a:pt x="73887" y="88096"/>
                  </a:lnTo>
                  <a:lnTo>
                    <a:pt x="74110" y="87999"/>
                  </a:lnTo>
                  <a:lnTo>
                    <a:pt x="74354" y="87912"/>
                  </a:lnTo>
                  <a:lnTo>
                    <a:pt x="74618" y="87834"/>
                  </a:lnTo>
                  <a:lnTo>
                    <a:pt x="74909" y="87765"/>
                  </a:lnTo>
                  <a:lnTo>
                    <a:pt x="75024" y="87743"/>
                  </a:lnTo>
                  <a:lnTo>
                    <a:pt x="75139" y="87747"/>
                  </a:lnTo>
                  <a:lnTo>
                    <a:pt x="75304" y="87779"/>
                  </a:lnTo>
                  <a:lnTo>
                    <a:pt x="75510" y="87844"/>
                  </a:lnTo>
                  <a:lnTo>
                    <a:pt x="75740" y="87945"/>
                  </a:lnTo>
                  <a:lnTo>
                    <a:pt x="75993" y="88075"/>
                  </a:lnTo>
                  <a:lnTo>
                    <a:pt x="76259" y="88230"/>
                  </a:lnTo>
                  <a:lnTo>
                    <a:pt x="76540" y="88413"/>
                  </a:lnTo>
                  <a:lnTo>
                    <a:pt x="76825" y="88618"/>
                  </a:lnTo>
                  <a:lnTo>
                    <a:pt x="77112" y="88842"/>
                  </a:lnTo>
                  <a:lnTo>
                    <a:pt x="77400" y="89079"/>
                  </a:lnTo>
                  <a:lnTo>
                    <a:pt x="77681" y="89335"/>
                  </a:lnTo>
                  <a:lnTo>
                    <a:pt x="77955" y="89598"/>
                  </a:lnTo>
                  <a:lnTo>
                    <a:pt x="78218" y="89867"/>
                  </a:lnTo>
                  <a:lnTo>
                    <a:pt x="78462" y="90145"/>
                  </a:lnTo>
                  <a:lnTo>
                    <a:pt x="78689" y="90422"/>
                  </a:lnTo>
                  <a:lnTo>
                    <a:pt x="78895" y="90695"/>
                  </a:lnTo>
                  <a:lnTo>
                    <a:pt x="79074" y="90965"/>
                  </a:lnTo>
                  <a:lnTo>
                    <a:pt x="79221" y="91224"/>
                  </a:lnTo>
                  <a:lnTo>
                    <a:pt x="79337" y="91473"/>
                  </a:lnTo>
                  <a:lnTo>
                    <a:pt x="79419" y="91699"/>
                  </a:lnTo>
                  <a:lnTo>
                    <a:pt x="79463" y="91897"/>
                  </a:lnTo>
                  <a:lnTo>
                    <a:pt x="79474" y="92066"/>
                  </a:lnTo>
                  <a:lnTo>
                    <a:pt x="79456" y="92204"/>
                  </a:lnTo>
                  <a:lnTo>
                    <a:pt x="79413" y="92312"/>
                  </a:lnTo>
                  <a:lnTo>
                    <a:pt x="79344" y="92409"/>
                  </a:lnTo>
                  <a:lnTo>
                    <a:pt x="79232" y="92502"/>
                  </a:lnTo>
                  <a:lnTo>
                    <a:pt x="79056" y="92588"/>
                  </a:lnTo>
                  <a:lnTo>
                    <a:pt x="78811" y="92665"/>
                  </a:lnTo>
                  <a:lnTo>
                    <a:pt x="78491" y="92718"/>
                  </a:lnTo>
                  <a:lnTo>
                    <a:pt x="78088" y="92739"/>
                  </a:lnTo>
                  <a:lnTo>
                    <a:pt x="77562" y="92722"/>
                  </a:lnTo>
                  <a:lnTo>
                    <a:pt x="77224" y="92769"/>
                  </a:lnTo>
                  <a:lnTo>
                    <a:pt x="76921" y="92812"/>
                  </a:lnTo>
                  <a:lnTo>
                    <a:pt x="76611" y="92859"/>
                  </a:lnTo>
                  <a:lnTo>
                    <a:pt x="76303" y="92913"/>
                  </a:lnTo>
                  <a:lnTo>
                    <a:pt x="75993" y="92978"/>
                  </a:lnTo>
                  <a:lnTo>
                    <a:pt x="75687" y="93061"/>
                  </a:lnTo>
                  <a:lnTo>
                    <a:pt x="75385" y="93161"/>
                  </a:lnTo>
                  <a:lnTo>
                    <a:pt x="75085" y="93287"/>
                  </a:lnTo>
                  <a:lnTo>
                    <a:pt x="74798" y="93438"/>
                  </a:lnTo>
                  <a:lnTo>
                    <a:pt x="74520" y="93626"/>
                  </a:lnTo>
                  <a:lnTo>
                    <a:pt x="74257" y="93846"/>
                  </a:lnTo>
                  <a:lnTo>
                    <a:pt x="74017" y="94105"/>
                  </a:lnTo>
                  <a:lnTo>
                    <a:pt x="73793" y="94403"/>
                  </a:lnTo>
                  <a:lnTo>
                    <a:pt x="73599" y="94739"/>
                  </a:lnTo>
                  <a:lnTo>
                    <a:pt x="73430" y="95120"/>
                  </a:lnTo>
                  <a:lnTo>
                    <a:pt x="73365" y="95321"/>
                  </a:lnTo>
                  <a:lnTo>
                    <a:pt x="73167" y="95372"/>
                  </a:lnTo>
                  <a:lnTo>
                    <a:pt x="72793" y="95563"/>
                  </a:lnTo>
                  <a:lnTo>
                    <a:pt x="72500" y="95840"/>
                  </a:lnTo>
                  <a:lnTo>
                    <a:pt x="72314" y="96189"/>
                  </a:lnTo>
                  <a:lnTo>
                    <a:pt x="72245" y="96574"/>
                  </a:lnTo>
                  <a:lnTo>
                    <a:pt x="72288" y="96974"/>
                  </a:lnTo>
                  <a:lnTo>
                    <a:pt x="72428" y="97370"/>
                  </a:lnTo>
                  <a:lnTo>
                    <a:pt x="73034" y="98421"/>
                  </a:lnTo>
                  <a:lnTo>
                    <a:pt x="73480" y="97391"/>
                  </a:lnTo>
                  <a:lnTo>
                    <a:pt x="73577" y="97240"/>
                  </a:lnTo>
                  <a:lnTo>
                    <a:pt x="73620" y="97201"/>
                  </a:lnTo>
                  <a:lnTo>
                    <a:pt x="73682" y="97222"/>
                  </a:lnTo>
                  <a:lnTo>
                    <a:pt x="73786" y="97284"/>
                  </a:lnTo>
                  <a:lnTo>
                    <a:pt x="74063" y="97460"/>
                  </a:lnTo>
                  <a:lnTo>
                    <a:pt x="74449" y="97366"/>
                  </a:lnTo>
                  <a:lnTo>
                    <a:pt x="74675" y="97301"/>
                  </a:lnTo>
                  <a:lnTo>
                    <a:pt x="74898" y="97229"/>
                  </a:lnTo>
                  <a:lnTo>
                    <a:pt x="75114" y="97143"/>
                  </a:lnTo>
                  <a:lnTo>
                    <a:pt x="75323" y="97050"/>
                  </a:lnTo>
                  <a:lnTo>
                    <a:pt x="75524" y="96948"/>
                  </a:lnTo>
                  <a:lnTo>
                    <a:pt x="75722" y="96836"/>
                  </a:lnTo>
                  <a:lnTo>
                    <a:pt x="75917" y="96715"/>
                  </a:lnTo>
                  <a:lnTo>
                    <a:pt x="76101" y="96585"/>
                  </a:lnTo>
                  <a:lnTo>
                    <a:pt x="76158" y="96542"/>
                  </a:lnTo>
                  <a:lnTo>
                    <a:pt x="76162" y="96654"/>
                  </a:lnTo>
                  <a:lnTo>
                    <a:pt x="76191" y="96852"/>
                  </a:lnTo>
                  <a:lnTo>
                    <a:pt x="76240" y="97050"/>
                  </a:lnTo>
                  <a:lnTo>
                    <a:pt x="76313" y="97247"/>
                  </a:lnTo>
                  <a:lnTo>
                    <a:pt x="76411" y="97442"/>
                  </a:lnTo>
                  <a:lnTo>
                    <a:pt x="76529" y="97633"/>
                  </a:lnTo>
                  <a:lnTo>
                    <a:pt x="76674" y="97820"/>
                  </a:lnTo>
                  <a:lnTo>
                    <a:pt x="76770" y="97927"/>
                  </a:lnTo>
                  <a:lnTo>
                    <a:pt x="76821" y="98090"/>
                  </a:lnTo>
                  <a:lnTo>
                    <a:pt x="76925" y="98345"/>
                  </a:lnTo>
                  <a:lnTo>
                    <a:pt x="77055" y="98604"/>
                  </a:lnTo>
                  <a:lnTo>
                    <a:pt x="77220" y="98857"/>
                  </a:lnTo>
                  <a:lnTo>
                    <a:pt x="77429" y="99097"/>
                  </a:lnTo>
                  <a:lnTo>
                    <a:pt x="77685" y="99324"/>
                  </a:lnTo>
                  <a:lnTo>
                    <a:pt x="77991" y="99523"/>
                  </a:lnTo>
                  <a:lnTo>
                    <a:pt x="79103" y="100070"/>
                  </a:lnTo>
                  <a:lnTo>
                    <a:pt x="78840" y="99044"/>
                  </a:lnTo>
                  <a:lnTo>
                    <a:pt x="78836" y="98893"/>
                  </a:lnTo>
                  <a:lnTo>
                    <a:pt x="78862" y="98726"/>
                  </a:lnTo>
                  <a:lnTo>
                    <a:pt x="78917" y="98543"/>
                  </a:lnTo>
                  <a:lnTo>
                    <a:pt x="78999" y="98338"/>
                  </a:lnTo>
                  <a:lnTo>
                    <a:pt x="79099" y="98122"/>
                  </a:lnTo>
                  <a:lnTo>
                    <a:pt x="79211" y="97896"/>
                  </a:lnTo>
                  <a:lnTo>
                    <a:pt x="79272" y="97762"/>
                  </a:lnTo>
                  <a:lnTo>
                    <a:pt x="79358" y="97708"/>
                  </a:lnTo>
                  <a:lnTo>
                    <a:pt x="79531" y="97568"/>
                  </a:lnTo>
                  <a:lnTo>
                    <a:pt x="79686" y="97413"/>
                  </a:lnTo>
                  <a:lnTo>
                    <a:pt x="79819" y="97247"/>
                  </a:lnTo>
                  <a:lnTo>
                    <a:pt x="79935" y="97074"/>
                  </a:lnTo>
                  <a:lnTo>
                    <a:pt x="80032" y="96895"/>
                  </a:lnTo>
                  <a:lnTo>
                    <a:pt x="80108" y="96707"/>
                  </a:lnTo>
                  <a:lnTo>
                    <a:pt x="80168" y="96517"/>
                  </a:lnTo>
                  <a:lnTo>
                    <a:pt x="80216" y="96326"/>
                  </a:lnTo>
                  <a:lnTo>
                    <a:pt x="80251" y="96128"/>
                  </a:lnTo>
                  <a:lnTo>
                    <a:pt x="80273" y="95934"/>
                  </a:lnTo>
                  <a:lnTo>
                    <a:pt x="80288" y="95735"/>
                  </a:lnTo>
                  <a:lnTo>
                    <a:pt x="80294" y="95533"/>
                  </a:lnTo>
                  <a:lnTo>
                    <a:pt x="80294" y="95335"/>
                  </a:lnTo>
                  <a:lnTo>
                    <a:pt x="80294" y="95282"/>
                  </a:lnTo>
                  <a:lnTo>
                    <a:pt x="80482" y="95264"/>
                  </a:lnTo>
                  <a:lnTo>
                    <a:pt x="80677" y="95274"/>
                  </a:lnTo>
                  <a:lnTo>
                    <a:pt x="80842" y="95321"/>
                  </a:lnTo>
                  <a:lnTo>
                    <a:pt x="80985" y="95394"/>
                  </a:lnTo>
                  <a:lnTo>
                    <a:pt x="81119" y="95498"/>
                  </a:lnTo>
                  <a:lnTo>
                    <a:pt x="81248" y="95645"/>
                  </a:lnTo>
                  <a:lnTo>
                    <a:pt x="81295" y="95721"/>
                  </a:lnTo>
                  <a:lnTo>
                    <a:pt x="81242" y="95951"/>
                  </a:lnTo>
                  <a:lnTo>
                    <a:pt x="81259" y="96379"/>
                  </a:lnTo>
                  <a:lnTo>
                    <a:pt x="81397" y="96776"/>
                  </a:lnTo>
                  <a:lnTo>
                    <a:pt x="81619" y="97117"/>
                  </a:lnTo>
                  <a:lnTo>
                    <a:pt x="81915" y="97417"/>
                  </a:lnTo>
                  <a:lnTo>
                    <a:pt x="82264" y="97676"/>
                  </a:lnTo>
                  <a:lnTo>
                    <a:pt x="82653" y="97900"/>
                  </a:lnTo>
                  <a:lnTo>
                    <a:pt x="83049" y="98075"/>
                  </a:lnTo>
                  <a:lnTo>
                    <a:pt x="83358" y="98255"/>
                  </a:lnTo>
                  <a:lnTo>
                    <a:pt x="83593" y="98428"/>
                  </a:lnTo>
                  <a:lnTo>
                    <a:pt x="83765" y="98594"/>
                  </a:lnTo>
                  <a:lnTo>
                    <a:pt x="83883" y="98748"/>
                  </a:lnTo>
                  <a:lnTo>
                    <a:pt x="83967" y="98896"/>
                  </a:lnTo>
                  <a:lnTo>
                    <a:pt x="84024" y="99044"/>
                  </a:lnTo>
                  <a:lnTo>
                    <a:pt x="84060" y="99203"/>
                  </a:lnTo>
                  <a:lnTo>
                    <a:pt x="84179" y="100095"/>
                  </a:lnTo>
                  <a:lnTo>
                    <a:pt x="85035" y="99385"/>
                  </a:lnTo>
                  <a:lnTo>
                    <a:pt x="85284" y="99101"/>
                  </a:lnTo>
                  <a:lnTo>
                    <a:pt x="85457" y="98806"/>
                  </a:lnTo>
                  <a:lnTo>
                    <a:pt x="85557" y="98500"/>
                  </a:lnTo>
                  <a:lnTo>
                    <a:pt x="85594" y="98204"/>
                  </a:lnTo>
                  <a:lnTo>
                    <a:pt x="85590" y="97924"/>
                  </a:lnTo>
                  <a:lnTo>
                    <a:pt x="85561" y="97665"/>
                  </a:lnTo>
                  <a:lnTo>
                    <a:pt x="85529" y="97466"/>
                  </a:lnTo>
                  <a:lnTo>
                    <a:pt x="85536" y="97254"/>
                  </a:lnTo>
                  <a:lnTo>
                    <a:pt x="85536" y="97007"/>
                  </a:lnTo>
                  <a:lnTo>
                    <a:pt x="85525" y="96768"/>
                  </a:lnTo>
                  <a:lnTo>
                    <a:pt x="85504" y="96538"/>
                  </a:lnTo>
                  <a:lnTo>
                    <a:pt x="85469" y="96315"/>
                  </a:lnTo>
                  <a:lnTo>
                    <a:pt x="85421" y="96099"/>
                  </a:lnTo>
                  <a:lnTo>
                    <a:pt x="85357" y="95890"/>
                  </a:lnTo>
                  <a:lnTo>
                    <a:pt x="85274" y="95692"/>
                  </a:lnTo>
                  <a:lnTo>
                    <a:pt x="85169" y="95502"/>
                  </a:lnTo>
                  <a:lnTo>
                    <a:pt x="85047" y="95325"/>
                  </a:lnTo>
                  <a:lnTo>
                    <a:pt x="84903" y="95163"/>
                  </a:lnTo>
                  <a:lnTo>
                    <a:pt x="84741" y="95012"/>
                  </a:lnTo>
                  <a:lnTo>
                    <a:pt x="84560" y="94882"/>
                  </a:lnTo>
                  <a:lnTo>
                    <a:pt x="84362" y="94764"/>
                  </a:lnTo>
                  <a:lnTo>
                    <a:pt x="84143" y="94666"/>
                  </a:lnTo>
                  <a:lnTo>
                    <a:pt x="83970" y="94601"/>
                  </a:lnTo>
                  <a:lnTo>
                    <a:pt x="83722" y="94436"/>
                  </a:lnTo>
                  <a:lnTo>
                    <a:pt x="83488" y="94256"/>
                  </a:lnTo>
                  <a:lnTo>
                    <a:pt x="83293" y="94079"/>
                  </a:lnTo>
                  <a:lnTo>
                    <a:pt x="83139" y="93907"/>
                  </a:lnTo>
                  <a:lnTo>
                    <a:pt x="83016" y="93738"/>
                  </a:lnTo>
                  <a:lnTo>
                    <a:pt x="82919" y="93575"/>
                  </a:lnTo>
                  <a:lnTo>
                    <a:pt x="82912" y="93554"/>
                  </a:lnTo>
                  <a:lnTo>
                    <a:pt x="83055" y="93481"/>
                  </a:lnTo>
                  <a:lnTo>
                    <a:pt x="83420" y="93352"/>
                  </a:lnTo>
                  <a:lnTo>
                    <a:pt x="83685" y="93298"/>
                  </a:lnTo>
                  <a:lnTo>
                    <a:pt x="83873" y="93298"/>
                  </a:lnTo>
                  <a:lnTo>
                    <a:pt x="83999" y="93330"/>
                  </a:lnTo>
                  <a:lnTo>
                    <a:pt x="84103" y="93388"/>
                  </a:lnTo>
                  <a:lnTo>
                    <a:pt x="84207" y="93479"/>
                  </a:lnTo>
                  <a:lnTo>
                    <a:pt x="84327" y="93611"/>
                  </a:lnTo>
                  <a:lnTo>
                    <a:pt x="84464" y="93781"/>
                  </a:lnTo>
                  <a:lnTo>
                    <a:pt x="84625" y="93971"/>
                  </a:lnTo>
                  <a:lnTo>
                    <a:pt x="84823" y="94166"/>
                  </a:lnTo>
                  <a:lnTo>
                    <a:pt x="85072" y="94350"/>
                  </a:lnTo>
                  <a:lnTo>
                    <a:pt x="85382" y="94493"/>
                  </a:lnTo>
                  <a:lnTo>
                    <a:pt x="85749" y="94580"/>
                  </a:lnTo>
                  <a:lnTo>
                    <a:pt x="86173" y="94594"/>
                  </a:lnTo>
                  <a:lnTo>
                    <a:pt x="86562" y="94544"/>
                  </a:lnTo>
                  <a:lnTo>
                    <a:pt x="86764" y="94590"/>
                  </a:lnTo>
                  <a:lnTo>
                    <a:pt x="86919" y="94662"/>
                  </a:lnTo>
                  <a:lnTo>
                    <a:pt x="87037" y="94756"/>
                  </a:lnTo>
                  <a:lnTo>
                    <a:pt x="87156" y="94874"/>
                  </a:lnTo>
                  <a:lnTo>
                    <a:pt x="87307" y="95026"/>
                  </a:lnTo>
                  <a:lnTo>
                    <a:pt x="87527" y="95180"/>
                  </a:lnTo>
                  <a:lnTo>
                    <a:pt x="87829" y="95274"/>
                  </a:lnTo>
                  <a:lnTo>
                    <a:pt x="88542" y="95249"/>
                  </a:lnTo>
                  <a:lnTo>
                    <a:pt x="88499" y="94627"/>
                  </a:lnTo>
                  <a:lnTo>
                    <a:pt x="88467" y="94382"/>
                  </a:lnTo>
                  <a:lnTo>
                    <a:pt x="88408" y="94122"/>
                  </a:lnTo>
                  <a:lnTo>
                    <a:pt x="88316" y="93856"/>
                  </a:lnTo>
                  <a:lnTo>
                    <a:pt x="88171" y="93589"/>
                  </a:lnTo>
                  <a:lnTo>
                    <a:pt x="87970" y="93342"/>
                  </a:lnTo>
                  <a:lnTo>
                    <a:pt x="87700" y="93132"/>
                  </a:lnTo>
                  <a:lnTo>
                    <a:pt x="87639" y="93100"/>
                  </a:lnTo>
                  <a:lnTo>
                    <a:pt x="87639" y="92841"/>
                  </a:lnTo>
                  <a:lnTo>
                    <a:pt x="87606" y="92366"/>
                  </a:lnTo>
                  <a:lnTo>
                    <a:pt x="87541" y="91937"/>
                  </a:lnTo>
                  <a:lnTo>
                    <a:pt x="87444" y="91556"/>
                  </a:lnTo>
                  <a:lnTo>
                    <a:pt x="87311" y="91217"/>
                  </a:lnTo>
                  <a:lnTo>
                    <a:pt x="87146" y="90918"/>
                  </a:lnTo>
                  <a:lnTo>
                    <a:pt x="86948" y="90659"/>
                  </a:lnTo>
                  <a:lnTo>
                    <a:pt x="86717" y="90447"/>
                  </a:lnTo>
                  <a:lnTo>
                    <a:pt x="86469" y="90278"/>
                  </a:lnTo>
                  <a:lnTo>
                    <a:pt x="86199" y="90149"/>
                  </a:lnTo>
                  <a:lnTo>
                    <a:pt x="85922" y="90059"/>
                  </a:lnTo>
                  <a:lnTo>
                    <a:pt x="85634" y="89996"/>
                  </a:lnTo>
                  <a:lnTo>
                    <a:pt x="85341" y="89961"/>
                  </a:lnTo>
                  <a:lnTo>
                    <a:pt x="85047" y="89947"/>
                  </a:lnTo>
                  <a:lnTo>
                    <a:pt x="84751" y="89951"/>
                  </a:lnTo>
                  <a:lnTo>
                    <a:pt x="84543" y="89961"/>
                  </a:lnTo>
                  <a:lnTo>
                    <a:pt x="84297" y="89871"/>
                  </a:lnTo>
                  <a:lnTo>
                    <a:pt x="84017" y="89745"/>
                  </a:lnTo>
                  <a:lnTo>
                    <a:pt x="83765" y="89615"/>
                  </a:lnTo>
                  <a:lnTo>
                    <a:pt x="83545" y="89486"/>
                  </a:lnTo>
                  <a:lnTo>
                    <a:pt x="83351" y="89349"/>
                  </a:lnTo>
                  <a:lnTo>
                    <a:pt x="83185" y="89209"/>
                  </a:lnTo>
                  <a:lnTo>
                    <a:pt x="83042" y="89068"/>
                  </a:lnTo>
                  <a:lnTo>
                    <a:pt x="82922" y="88924"/>
                  </a:lnTo>
                  <a:lnTo>
                    <a:pt x="82826" y="88780"/>
                  </a:lnTo>
                  <a:lnTo>
                    <a:pt x="82743" y="88632"/>
                  </a:lnTo>
                  <a:lnTo>
                    <a:pt x="82682" y="88477"/>
                  </a:lnTo>
                  <a:lnTo>
                    <a:pt x="82631" y="88322"/>
                  </a:lnTo>
                  <a:lnTo>
                    <a:pt x="82598" y="88161"/>
                  </a:lnTo>
                  <a:lnTo>
                    <a:pt x="82576" y="87992"/>
                  </a:lnTo>
                  <a:lnTo>
                    <a:pt x="82574" y="87834"/>
                  </a:lnTo>
                  <a:lnTo>
                    <a:pt x="82743" y="87729"/>
                  </a:lnTo>
                  <a:lnTo>
                    <a:pt x="83063" y="87449"/>
                  </a:lnTo>
                  <a:lnTo>
                    <a:pt x="83330" y="87131"/>
                  </a:lnTo>
                  <a:lnTo>
                    <a:pt x="83556" y="86800"/>
                  </a:lnTo>
                  <a:lnTo>
                    <a:pt x="83747" y="86454"/>
                  </a:lnTo>
                  <a:lnTo>
                    <a:pt x="83912" y="86109"/>
                  </a:lnTo>
                  <a:lnTo>
                    <a:pt x="84064" y="85771"/>
                  </a:lnTo>
                  <a:lnTo>
                    <a:pt x="84211" y="85446"/>
                  </a:lnTo>
                  <a:lnTo>
                    <a:pt x="84356" y="85144"/>
                  </a:lnTo>
                  <a:lnTo>
                    <a:pt x="84511" y="84871"/>
                  </a:lnTo>
                  <a:lnTo>
                    <a:pt x="84668" y="84637"/>
                  </a:lnTo>
                  <a:lnTo>
                    <a:pt x="84841" y="84445"/>
                  </a:lnTo>
                  <a:lnTo>
                    <a:pt x="85033" y="84294"/>
                  </a:lnTo>
                  <a:lnTo>
                    <a:pt x="85253" y="84186"/>
                  </a:lnTo>
                  <a:lnTo>
                    <a:pt x="85518" y="84117"/>
                  </a:lnTo>
                  <a:lnTo>
                    <a:pt x="86842" y="84039"/>
                  </a:lnTo>
                  <a:lnTo>
                    <a:pt x="85893" y="83193"/>
                  </a:lnTo>
                  <a:lnTo>
                    <a:pt x="85648" y="83002"/>
                  </a:lnTo>
                  <a:lnTo>
                    <a:pt x="85403" y="82844"/>
                  </a:lnTo>
                  <a:lnTo>
                    <a:pt x="85155" y="82710"/>
                  </a:lnTo>
                  <a:lnTo>
                    <a:pt x="84903" y="82610"/>
                  </a:lnTo>
                  <a:lnTo>
                    <a:pt x="84646" y="82541"/>
                  </a:lnTo>
                  <a:lnTo>
                    <a:pt x="84388" y="82506"/>
                  </a:lnTo>
                  <a:lnTo>
                    <a:pt x="84132" y="82506"/>
                  </a:lnTo>
                  <a:lnTo>
                    <a:pt x="83877" y="82541"/>
                  </a:lnTo>
                  <a:lnTo>
                    <a:pt x="83624" y="82614"/>
                  </a:lnTo>
                  <a:lnTo>
                    <a:pt x="83383" y="82722"/>
                  </a:lnTo>
                  <a:lnTo>
                    <a:pt x="83153" y="82858"/>
                  </a:lnTo>
                  <a:lnTo>
                    <a:pt x="82943" y="83012"/>
                  </a:lnTo>
                  <a:lnTo>
                    <a:pt x="82916" y="82861"/>
                  </a:lnTo>
                  <a:lnTo>
                    <a:pt x="82851" y="82602"/>
                  </a:lnTo>
                  <a:lnTo>
                    <a:pt x="82775" y="82343"/>
                  </a:lnTo>
                  <a:lnTo>
                    <a:pt x="82688" y="82084"/>
                  </a:lnTo>
                  <a:lnTo>
                    <a:pt x="82595" y="81829"/>
                  </a:lnTo>
                  <a:lnTo>
                    <a:pt x="82490" y="81572"/>
                  </a:lnTo>
                  <a:lnTo>
                    <a:pt x="82382" y="81321"/>
                  </a:lnTo>
                  <a:lnTo>
                    <a:pt x="82264" y="81069"/>
                  </a:lnTo>
                  <a:lnTo>
                    <a:pt x="82141" y="80817"/>
                  </a:lnTo>
                  <a:lnTo>
                    <a:pt x="82011" y="80569"/>
                  </a:lnTo>
                  <a:lnTo>
                    <a:pt x="81882" y="80316"/>
                  </a:lnTo>
                  <a:lnTo>
                    <a:pt x="81746" y="80071"/>
                  </a:lnTo>
                  <a:lnTo>
                    <a:pt x="81087" y="78884"/>
                  </a:lnTo>
                  <a:lnTo>
                    <a:pt x="80824" y="80165"/>
                  </a:lnTo>
                  <a:lnTo>
                    <a:pt x="80759" y="80367"/>
                  </a:lnTo>
                  <a:lnTo>
                    <a:pt x="80673" y="80561"/>
                  </a:lnTo>
                  <a:lnTo>
                    <a:pt x="80565" y="80756"/>
                  </a:lnTo>
                  <a:lnTo>
                    <a:pt x="80432" y="80946"/>
                  </a:lnTo>
                  <a:lnTo>
                    <a:pt x="80280" y="81137"/>
                  </a:lnTo>
                  <a:lnTo>
                    <a:pt x="80104" y="81325"/>
                  </a:lnTo>
                  <a:lnTo>
                    <a:pt x="79906" y="81508"/>
                  </a:lnTo>
                  <a:lnTo>
                    <a:pt x="79690" y="81692"/>
                  </a:lnTo>
                  <a:lnTo>
                    <a:pt x="79449" y="81868"/>
                  </a:lnTo>
                  <a:lnTo>
                    <a:pt x="79189" y="82045"/>
                  </a:lnTo>
                  <a:lnTo>
                    <a:pt x="78917" y="82218"/>
                  </a:lnTo>
                  <a:lnTo>
                    <a:pt x="78650" y="82369"/>
                  </a:lnTo>
                  <a:lnTo>
                    <a:pt x="78667" y="82314"/>
                  </a:lnTo>
                  <a:lnTo>
                    <a:pt x="78764" y="81922"/>
                  </a:lnTo>
                  <a:lnTo>
                    <a:pt x="78826" y="81529"/>
                  </a:lnTo>
                  <a:lnTo>
                    <a:pt x="78854" y="81130"/>
                  </a:lnTo>
                  <a:lnTo>
                    <a:pt x="78854" y="80730"/>
                  </a:lnTo>
                  <a:lnTo>
                    <a:pt x="78826" y="80330"/>
                  </a:lnTo>
                  <a:lnTo>
                    <a:pt x="78776" y="79931"/>
                  </a:lnTo>
                  <a:lnTo>
                    <a:pt x="78703" y="79528"/>
                  </a:lnTo>
                  <a:lnTo>
                    <a:pt x="78610" y="79125"/>
                  </a:lnTo>
                  <a:lnTo>
                    <a:pt x="78505" y="78725"/>
                  </a:lnTo>
                  <a:lnTo>
                    <a:pt x="78383" y="78322"/>
                  </a:lnTo>
                  <a:lnTo>
                    <a:pt x="78250" y="77919"/>
                  </a:lnTo>
                  <a:lnTo>
                    <a:pt x="78106" y="77520"/>
                  </a:lnTo>
                  <a:lnTo>
                    <a:pt x="77912" y="76998"/>
                  </a:lnTo>
                  <a:lnTo>
                    <a:pt x="77390" y="76655"/>
                  </a:lnTo>
                  <a:lnTo>
                    <a:pt x="77025" y="76386"/>
                  </a:lnTo>
                  <a:lnTo>
                    <a:pt x="76695" y="76115"/>
                  </a:lnTo>
                  <a:lnTo>
                    <a:pt x="76392" y="75845"/>
                  </a:lnTo>
                  <a:lnTo>
                    <a:pt x="76119" y="75579"/>
                  </a:lnTo>
                  <a:lnTo>
                    <a:pt x="75863" y="75320"/>
                  </a:lnTo>
                  <a:lnTo>
                    <a:pt x="75626" y="75067"/>
                  </a:lnTo>
                  <a:lnTo>
                    <a:pt x="75399" y="74822"/>
                  </a:lnTo>
                  <a:lnTo>
                    <a:pt x="75183" y="74596"/>
                  </a:lnTo>
                  <a:lnTo>
                    <a:pt x="74967" y="74380"/>
                  </a:lnTo>
                  <a:lnTo>
                    <a:pt x="74751" y="74182"/>
                  </a:lnTo>
                  <a:lnTo>
                    <a:pt x="74527" y="74006"/>
                  </a:lnTo>
                  <a:lnTo>
                    <a:pt x="74286" y="73855"/>
                  </a:lnTo>
                  <a:lnTo>
                    <a:pt x="74023" y="73739"/>
                  </a:lnTo>
                  <a:lnTo>
                    <a:pt x="73797" y="73678"/>
                  </a:lnTo>
                  <a:lnTo>
                    <a:pt x="73793" y="73660"/>
                  </a:lnTo>
                  <a:lnTo>
                    <a:pt x="73732" y="73329"/>
                  </a:lnTo>
                  <a:lnTo>
                    <a:pt x="73660" y="73001"/>
                  </a:lnTo>
                  <a:lnTo>
                    <a:pt x="73577" y="72670"/>
                  </a:lnTo>
                  <a:lnTo>
                    <a:pt x="73480" y="72342"/>
                  </a:lnTo>
                  <a:lnTo>
                    <a:pt x="73375" y="72018"/>
                  </a:lnTo>
                  <a:lnTo>
                    <a:pt x="73264" y="71691"/>
                  </a:lnTo>
                  <a:lnTo>
                    <a:pt x="73142" y="71367"/>
                  </a:lnTo>
                  <a:lnTo>
                    <a:pt x="73012" y="71043"/>
                  </a:lnTo>
                  <a:lnTo>
                    <a:pt x="72875" y="70723"/>
                  </a:lnTo>
                  <a:lnTo>
                    <a:pt x="72734" y="70399"/>
                  </a:lnTo>
                  <a:lnTo>
                    <a:pt x="72587" y="70078"/>
                  </a:lnTo>
                  <a:lnTo>
                    <a:pt x="72436" y="69757"/>
                  </a:lnTo>
                  <a:lnTo>
                    <a:pt x="72410" y="69711"/>
                  </a:lnTo>
                  <a:lnTo>
                    <a:pt x="72426" y="69711"/>
                  </a:lnTo>
                  <a:lnTo>
                    <a:pt x="72684" y="69711"/>
                  </a:lnTo>
                  <a:lnTo>
                    <a:pt x="72936" y="69671"/>
                  </a:lnTo>
                  <a:lnTo>
                    <a:pt x="73177" y="69596"/>
                  </a:lnTo>
                  <a:lnTo>
                    <a:pt x="73405" y="69495"/>
                  </a:lnTo>
                  <a:lnTo>
                    <a:pt x="73620" y="69369"/>
                  </a:lnTo>
                  <a:lnTo>
                    <a:pt x="73822" y="69225"/>
                  </a:lnTo>
                  <a:lnTo>
                    <a:pt x="74019" y="69063"/>
                  </a:lnTo>
                  <a:lnTo>
                    <a:pt x="74207" y="68886"/>
                  </a:lnTo>
                  <a:lnTo>
                    <a:pt x="74387" y="68696"/>
                  </a:lnTo>
                  <a:lnTo>
                    <a:pt x="74567" y="68498"/>
                  </a:lnTo>
                  <a:lnTo>
                    <a:pt x="74737" y="68292"/>
                  </a:lnTo>
                  <a:lnTo>
                    <a:pt x="74751" y="68274"/>
                  </a:lnTo>
                  <a:lnTo>
                    <a:pt x="74923" y="68292"/>
                  </a:lnTo>
                  <a:lnTo>
                    <a:pt x="75153" y="68286"/>
                  </a:lnTo>
                  <a:lnTo>
                    <a:pt x="75377" y="68246"/>
                  </a:lnTo>
                  <a:lnTo>
                    <a:pt x="75593" y="68181"/>
                  </a:lnTo>
                  <a:lnTo>
                    <a:pt x="75802" y="68091"/>
                  </a:lnTo>
                  <a:lnTo>
                    <a:pt x="76007" y="67979"/>
                  </a:lnTo>
                  <a:lnTo>
                    <a:pt x="76205" y="67846"/>
                  </a:lnTo>
                  <a:lnTo>
                    <a:pt x="76399" y="67695"/>
                  </a:lnTo>
                  <a:lnTo>
                    <a:pt x="76590" y="67529"/>
                  </a:lnTo>
                  <a:lnTo>
                    <a:pt x="76778" y="67346"/>
                  </a:lnTo>
                  <a:lnTo>
                    <a:pt x="76961" y="67148"/>
                  </a:lnTo>
                  <a:lnTo>
                    <a:pt x="77141" y="66936"/>
                  </a:lnTo>
                  <a:lnTo>
                    <a:pt x="77325" y="66708"/>
                  </a:lnTo>
                  <a:lnTo>
                    <a:pt x="77502" y="66471"/>
                  </a:lnTo>
                  <a:lnTo>
                    <a:pt x="77566" y="66384"/>
                  </a:lnTo>
                  <a:lnTo>
                    <a:pt x="77655" y="66384"/>
                  </a:lnTo>
                  <a:lnTo>
                    <a:pt x="77810" y="66384"/>
                  </a:lnTo>
                  <a:lnTo>
                    <a:pt x="77981" y="66388"/>
                  </a:lnTo>
                  <a:lnTo>
                    <a:pt x="78160" y="66377"/>
                  </a:lnTo>
                  <a:lnTo>
                    <a:pt x="78350" y="66355"/>
                  </a:lnTo>
                  <a:lnTo>
                    <a:pt x="78548" y="66306"/>
                  </a:lnTo>
                  <a:lnTo>
                    <a:pt x="78750" y="66212"/>
                  </a:lnTo>
                  <a:lnTo>
                    <a:pt x="78938" y="66075"/>
                  </a:lnTo>
                  <a:lnTo>
                    <a:pt x="79099" y="65884"/>
                  </a:lnTo>
                  <a:lnTo>
                    <a:pt x="79221" y="65657"/>
                  </a:lnTo>
                  <a:lnTo>
                    <a:pt x="79312" y="65395"/>
                  </a:lnTo>
                  <a:lnTo>
                    <a:pt x="79366" y="65089"/>
                  </a:lnTo>
                  <a:lnTo>
                    <a:pt x="79395" y="64742"/>
                  </a:lnTo>
                  <a:lnTo>
                    <a:pt x="79391" y="64343"/>
                  </a:lnTo>
                  <a:lnTo>
                    <a:pt x="79384" y="64218"/>
                  </a:lnTo>
                  <a:lnTo>
                    <a:pt x="79405" y="64210"/>
                  </a:lnTo>
                  <a:lnTo>
                    <a:pt x="79582" y="64110"/>
                  </a:lnTo>
                  <a:lnTo>
                    <a:pt x="79737" y="63983"/>
                  </a:lnTo>
                  <a:lnTo>
                    <a:pt x="79874" y="63836"/>
                  </a:lnTo>
                  <a:lnTo>
                    <a:pt x="79992" y="63667"/>
                  </a:lnTo>
                  <a:lnTo>
                    <a:pt x="80086" y="63482"/>
                  </a:lnTo>
                  <a:lnTo>
                    <a:pt x="80165" y="63282"/>
                  </a:lnTo>
                  <a:lnTo>
                    <a:pt x="80226" y="63065"/>
                  </a:lnTo>
                  <a:lnTo>
                    <a:pt x="80273" y="62835"/>
                  </a:lnTo>
                  <a:lnTo>
                    <a:pt x="80306" y="62590"/>
                  </a:lnTo>
                  <a:lnTo>
                    <a:pt x="80323" y="62331"/>
                  </a:lnTo>
                  <a:lnTo>
                    <a:pt x="80331" y="62054"/>
                  </a:lnTo>
                  <a:lnTo>
                    <a:pt x="80323" y="61762"/>
                  </a:lnTo>
                  <a:lnTo>
                    <a:pt x="80310" y="61459"/>
                  </a:lnTo>
                  <a:lnTo>
                    <a:pt x="80418" y="61410"/>
                  </a:lnTo>
                  <a:lnTo>
                    <a:pt x="80575" y="61305"/>
                  </a:lnTo>
                  <a:lnTo>
                    <a:pt x="80723" y="61165"/>
                  </a:lnTo>
                  <a:lnTo>
                    <a:pt x="80856" y="60998"/>
                  </a:lnTo>
                  <a:lnTo>
                    <a:pt x="80971" y="60800"/>
                  </a:lnTo>
                  <a:lnTo>
                    <a:pt x="81072" y="60578"/>
                  </a:lnTo>
                  <a:lnTo>
                    <a:pt x="81159" y="60319"/>
                  </a:lnTo>
                  <a:lnTo>
                    <a:pt x="81234" y="60023"/>
                  </a:lnTo>
                  <a:lnTo>
                    <a:pt x="81295" y="59689"/>
                  </a:lnTo>
                  <a:lnTo>
                    <a:pt x="81346" y="59310"/>
                  </a:lnTo>
                  <a:lnTo>
                    <a:pt x="81385" y="58879"/>
                  </a:lnTo>
                  <a:lnTo>
                    <a:pt x="81415" y="58396"/>
                  </a:lnTo>
                  <a:lnTo>
                    <a:pt x="81428" y="57856"/>
                  </a:lnTo>
                  <a:lnTo>
                    <a:pt x="81428" y="57356"/>
                  </a:lnTo>
                  <a:lnTo>
                    <a:pt x="81507" y="57197"/>
                  </a:lnTo>
                  <a:lnTo>
                    <a:pt x="81627" y="56946"/>
                  </a:lnTo>
                  <a:lnTo>
                    <a:pt x="81735" y="56685"/>
                  </a:lnTo>
                  <a:lnTo>
                    <a:pt x="81832" y="56416"/>
                  </a:lnTo>
                  <a:lnTo>
                    <a:pt x="81915" y="56132"/>
                  </a:lnTo>
                  <a:lnTo>
                    <a:pt x="81980" y="55840"/>
                  </a:lnTo>
                  <a:lnTo>
                    <a:pt x="82026" y="55537"/>
                  </a:lnTo>
                  <a:lnTo>
                    <a:pt x="82048" y="55221"/>
                  </a:lnTo>
                  <a:lnTo>
                    <a:pt x="82044" y="54893"/>
                  </a:lnTo>
                  <a:lnTo>
                    <a:pt x="82011" y="54552"/>
                  </a:lnTo>
                  <a:lnTo>
                    <a:pt x="81951" y="54199"/>
                  </a:lnTo>
                  <a:lnTo>
                    <a:pt x="81860" y="53834"/>
                  </a:lnTo>
                  <a:lnTo>
                    <a:pt x="81735" y="53453"/>
                  </a:lnTo>
                  <a:lnTo>
                    <a:pt x="81576" y="53061"/>
                  </a:lnTo>
                  <a:lnTo>
                    <a:pt x="81378" y="52654"/>
                  </a:lnTo>
                  <a:lnTo>
                    <a:pt x="81364" y="52625"/>
                  </a:lnTo>
                  <a:lnTo>
                    <a:pt x="81468" y="52568"/>
                  </a:lnTo>
                  <a:lnTo>
                    <a:pt x="81695" y="52391"/>
                  </a:lnTo>
                  <a:lnTo>
                    <a:pt x="81886" y="52179"/>
                  </a:lnTo>
                  <a:lnTo>
                    <a:pt x="82033" y="51930"/>
                  </a:lnTo>
                  <a:lnTo>
                    <a:pt x="82127" y="51660"/>
                  </a:lnTo>
                  <a:lnTo>
                    <a:pt x="82174" y="51373"/>
                  </a:lnTo>
                  <a:lnTo>
                    <a:pt x="82178" y="51069"/>
                  </a:lnTo>
                  <a:lnTo>
                    <a:pt x="82141" y="50753"/>
                  </a:lnTo>
                  <a:lnTo>
                    <a:pt x="82070" y="50422"/>
                  </a:lnTo>
                  <a:lnTo>
                    <a:pt x="81958" y="50076"/>
                  </a:lnTo>
                  <a:lnTo>
                    <a:pt x="81813" y="49717"/>
                  </a:lnTo>
                  <a:lnTo>
                    <a:pt x="81638" y="49335"/>
                  </a:lnTo>
                  <a:lnTo>
                    <a:pt x="81428" y="48936"/>
                  </a:lnTo>
                  <a:lnTo>
                    <a:pt x="81184" y="48514"/>
                  </a:lnTo>
                  <a:lnTo>
                    <a:pt x="80932" y="48118"/>
                  </a:lnTo>
                  <a:lnTo>
                    <a:pt x="80813" y="47773"/>
                  </a:lnTo>
                  <a:lnTo>
                    <a:pt x="80651" y="47380"/>
                  </a:lnTo>
                  <a:lnTo>
                    <a:pt x="80461" y="46992"/>
                  </a:lnTo>
                  <a:lnTo>
                    <a:pt x="80248" y="46609"/>
                  </a:lnTo>
                  <a:lnTo>
                    <a:pt x="80014" y="46236"/>
                  </a:lnTo>
                  <a:lnTo>
                    <a:pt x="79755" y="45868"/>
                  </a:lnTo>
                  <a:lnTo>
                    <a:pt x="79478" y="45508"/>
                  </a:lnTo>
                  <a:lnTo>
                    <a:pt x="79182" y="45151"/>
                  </a:lnTo>
                  <a:lnTo>
                    <a:pt x="78865" y="44798"/>
                  </a:lnTo>
                  <a:lnTo>
                    <a:pt x="78534" y="44450"/>
                  </a:lnTo>
                  <a:lnTo>
                    <a:pt x="78181" y="44107"/>
                  </a:lnTo>
                  <a:lnTo>
                    <a:pt x="77818" y="43770"/>
                  </a:lnTo>
                  <a:lnTo>
                    <a:pt x="77436" y="43438"/>
                  </a:lnTo>
                  <a:lnTo>
                    <a:pt x="77041" y="43107"/>
                  </a:lnTo>
                  <a:lnTo>
                    <a:pt x="76633" y="42779"/>
                  </a:lnTo>
                  <a:lnTo>
                    <a:pt x="76201" y="42448"/>
                  </a:lnTo>
                  <a:lnTo>
                    <a:pt x="75644" y="42088"/>
                  </a:lnTo>
                  <a:lnTo>
                    <a:pt x="75136" y="41753"/>
                  </a:lnTo>
                  <a:lnTo>
                    <a:pt x="74653" y="41433"/>
                  </a:lnTo>
                  <a:lnTo>
                    <a:pt x="74203" y="41127"/>
                  </a:lnTo>
                  <a:lnTo>
                    <a:pt x="73782" y="40832"/>
                  </a:lnTo>
                  <a:lnTo>
                    <a:pt x="73389" y="40548"/>
                  </a:lnTo>
                  <a:lnTo>
                    <a:pt x="73022" y="40273"/>
                  </a:lnTo>
                  <a:lnTo>
                    <a:pt x="72677" y="40008"/>
                  </a:lnTo>
                  <a:lnTo>
                    <a:pt x="72361" y="39747"/>
                  </a:lnTo>
                  <a:lnTo>
                    <a:pt x="72065" y="39496"/>
                  </a:lnTo>
                  <a:lnTo>
                    <a:pt x="71792" y="39251"/>
                  </a:lnTo>
                  <a:lnTo>
                    <a:pt x="71536" y="39010"/>
                  </a:lnTo>
                  <a:lnTo>
                    <a:pt x="71302" y="38772"/>
                  </a:lnTo>
                  <a:lnTo>
                    <a:pt x="71086" y="38538"/>
                  </a:lnTo>
                  <a:lnTo>
                    <a:pt x="70884" y="38305"/>
                  </a:lnTo>
                  <a:lnTo>
                    <a:pt x="70701" y="38067"/>
                  </a:lnTo>
                  <a:lnTo>
                    <a:pt x="70528" y="37832"/>
                  </a:lnTo>
                  <a:lnTo>
                    <a:pt x="70369" y="37595"/>
                  </a:lnTo>
                  <a:lnTo>
                    <a:pt x="70222" y="37353"/>
                  </a:lnTo>
                  <a:lnTo>
                    <a:pt x="70081" y="37106"/>
                  </a:lnTo>
                  <a:lnTo>
                    <a:pt x="69952" y="36851"/>
                  </a:lnTo>
                  <a:lnTo>
                    <a:pt x="69830" y="36591"/>
                  </a:lnTo>
                  <a:lnTo>
                    <a:pt x="69714" y="36317"/>
                  </a:lnTo>
                  <a:lnTo>
                    <a:pt x="69602" y="36033"/>
                  </a:lnTo>
                  <a:lnTo>
                    <a:pt x="69498" y="35738"/>
                  </a:lnTo>
                  <a:lnTo>
                    <a:pt x="69394" y="35432"/>
                  </a:lnTo>
                  <a:lnTo>
                    <a:pt x="69294" y="35111"/>
                  </a:lnTo>
                  <a:lnTo>
                    <a:pt x="69188" y="34773"/>
                  </a:lnTo>
                  <a:lnTo>
                    <a:pt x="69088" y="34416"/>
                  </a:lnTo>
                  <a:lnTo>
                    <a:pt x="68988" y="34045"/>
                  </a:lnTo>
                  <a:lnTo>
                    <a:pt x="68880" y="33657"/>
                  </a:lnTo>
                  <a:lnTo>
                    <a:pt x="68778" y="33272"/>
                  </a:lnTo>
                  <a:lnTo>
                    <a:pt x="68709" y="32707"/>
                  </a:lnTo>
                  <a:lnTo>
                    <a:pt x="68692" y="32163"/>
                  </a:lnTo>
                  <a:lnTo>
                    <a:pt x="68721" y="31651"/>
                  </a:lnTo>
                  <a:lnTo>
                    <a:pt x="68793" y="31176"/>
                  </a:lnTo>
                  <a:lnTo>
                    <a:pt x="68904" y="30730"/>
                  </a:lnTo>
                  <a:lnTo>
                    <a:pt x="69052" y="30313"/>
                  </a:lnTo>
                  <a:lnTo>
                    <a:pt x="69235" y="29928"/>
                  </a:lnTo>
                  <a:lnTo>
                    <a:pt x="69455" y="29567"/>
                  </a:lnTo>
                  <a:lnTo>
                    <a:pt x="69700" y="29236"/>
                  </a:lnTo>
                  <a:lnTo>
                    <a:pt x="69977" y="28933"/>
                  </a:lnTo>
                  <a:lnTo>
                    <a:pt x="70279" y="28657"/>
                  </a:lnTo>
                  <a:lnTo>
                    <a:pt x="70603" y="28408"/>
                  </a:lnTo>
                  <a:lnTo>
                    <a:pt x="70952" y="28185"/>
                  </a:lnTo>
                  <a:lnTo>
                    <a:pt x="71319" y="27987"/>
                  </a:lnTo>
                  <a:lnTo>
                    <a:pt x="71702" y="27817"/>
                  </a:lnTo>
                  <a:lnTo>
                    <a:pt x="72098" y="27677"/>
                  </a:lnTo>
                  <a:lnTo>
                    <a:pt x="72508" y="27562"/>
                  </a:lnTo>
                  <a:lnTo>
                    <a:pt x="72922" y="27475"/>
                  </a:lnTo>
                  <a:lnTo>
                    <a:pt x="73343" y="27415"/>
                  </a:lnTo>
                  <a:lnTo>
                    <a:pt x="73768" y="27379"/>
                  </a:lnTo>
                  <a:lnTo>
                    <a:pt x="74189" y="27375"/>
                  </a:lnTo>
                  <a:lnTo>
                    <a:pt x="74606" y="27393"/>
                  </a:lnTo>
                  <a:lnTo>
                    <a:pt x="75020" y="27444"/>
                  </a:lnTo>
                  <a:lnTo>
                    <a:pt x="75420" y="27515"/>
                  </a:lnTo>
                  <a:lnTo>
                    <a:pt x="75809" y="27616"/>
                  </a:lnTo>
                  <a:lnTo>
                    <a:pt x="76183" y="27738"/>
                  </a:lnTo>
                  <a:lnTo>
                    <a:pt x="76540" y="27890"/>
                  </a:lnTo>
                  <a:lnTo>
                    <a:pt x="76874" y="28062"/>
                  </a:lnTo>
                  <a:lnTo>
                    <a:pt x="77184" y="28260"/>
                  </a:lnTo>
                  <a:lnTo>
                    <a:pt x="77473" y="28484"/>
                  </a:lnTo>
                  <a:lnTo>
                    <a:pt x="77653" y="28657"/>
                  </a:lnTo>
                  <a:lnTo>
                    <a:pt x="77512" y="28747"/>
                  </a:lnTo>
                  <a:lnTo>
                    <a:pt x="77235" y="28930"/>
                  </a:lnTo>
                  <a:lnTo>
                    <a:pt x="76964" y="29128"/>
                  </a:lnTo>
                  <a:lnTo>
                    <a:pt x="76702" y="29337"/>
                  </a:lnTo>
                  <a:lnTo>
                    <a:pt x="76450" y="29563"/>
                  </a:lnTo>
                  <a:lnTo>
                    <a:pt x="76205" y="29808"/>
                  </a:lnTo>
                  <a:lnTo>
                    <a:pt x="75978" y="30075"/>
                  </a:lnTo>
                  <a:lnTo>
                    <a:pt x="75762" y="30360"/>
                  </a:lnTo>
                  <a:lnTo>
                    <a:pt x="75568" y="30670"/>
                  </a:lnTo>
                  <a:lnTo>
                    <a:pt x="75395" y="31007"/>
                  </a:lnTo>
                  <a:lnTo>
                    <a:pt x="75240" y="31367"/>
                  </a:lnTo>
                  <a:lnTo>
                    <a:pt x="75114" y="31753"/>
                  </a:lnTo>
                  <a:lnTo>
                    <a:pt x="75010" y="32171"/>
                  </a:lnTo>
                  <a:lnTo>
                    <a:pt x="74934" y="32616"/>
                  </a:lnTo>
                  <a:lnTo>
                    <a:pt x="74884" y="33088"/>
                  </a:lnTo>
                  <a:lnTo>
                    <a:pt x="74873" y="33290"/>
                  </a:lnTo>
                  <a:lnTo>
                    <a:pt x="74869" y="33484"/>
                  </a:lnTo>
                  <a:lnTo>
                    <a:pt x="74869" y="33682"/>
                  </a:lnTo>
                  <a:lnTo>
                    <a:pt x="74873" y="33884"/>
                  </a:lnTo>
                  <a:lnTo>
                    <a:pt x="74888" y="34088"/>
                  </a:lnTo>
                  <a:lnTo>
                    <a:pt x="74909" y="34294"/>
                  </a:lnTo>
                  <a:lnTo>
                    <a:pt x="74945" y="34500"/>
                  </a:lnTo>
                  <a:lnTo>
                    <a:pt x="74988" y="34708"/>
                  </a:lnTo>
                  <a:lnTo>
                    <a:pt x="75046" y="34916"/>
                  </a:lnTo>
                  <a:lnTo>
                    <a:pt x="75121" y="35130"/>
                  </a:lnTo>
                  <a:lnTo>
                    <a:pt x="75208" y="35338"/>
                  </a:lnTo>
                  <a:lnTo>
                    <a:pt x="75312" y="35546"/>
                  </a:lnTo>
                  <a:lnTo>
                    <a:pt x="75434" y="35760"/>
                  </a:lnTo>
                  <a:lnTo>
                    <a:pt x="75571" y="35964"/>
                  </a:lnTo>
                  <a:lnTo>
                    <a:pt x="75730" y="36174"/>
                  </a:lnTo>
                  <a:lnTo>
                    <a:pt x="76407" y="36951"/>
                  </a:lnTo>
                  <a:lnTo>
                    <a:pt x="76674" y="35874"/>
                  </a:lnTo>
                  <a:lnTo>
                    <a:pt x="76770" y="35579"/>
                  </a:lnTo>
                  <a:lnTo>
                    <a:pt x="76896" y="35316"/>
                  </a:lnTo>
                  <a:lnTo>
                    <a:pt x="77055" y="35087"/>
                  </a:lnTo>
                  <a:lnTo>
                    <a:pt x="77263" y="34881"/>
                  </a:lnTo>
                  <a:lnTo>
                    <a:pt x="77533" y="34701"/>
                  </a:lnTo>
                  <a:lnTo>
                    <a:pt x="77890" y="34549"/>
                  </a:lnTo>
                  <a:lnTo>
                    <a:pt x="78073" y="34500"/>
                  </a:lnTo>
                  <a:lnTo>
                    <a:pt x="78134" y="34610"/>
                  </a:lnTo>
                  <a:lnTo>
                    <a:pt x="78372" y="34971"/>
                  </a:lnTo>
                  <a:lnTo>
                    <a:pt x="78628" y="35299"/>
                  </a:lnTo>
                  <a:lnTo>
                    <a:pt x="78901" y="35597"/>
                  </a:lnTo>
                  <a:lnTo>
                    <a:pt x="79197" y="35868"/>
                  </a:lnTo>
                  <a:lnTo>
                    <a:pt x="79506" y="36101"/>
                  </a:lnTo>
                  <a:lnTo>
                    <a:pt x="79762" y="36260"/>
                  </a:lnTo>
                  <a:lnTo>
                    <a:pt x="79690" y="36386"/>
                  </a:lnTo>
                  <a:lnTo>
                    <a:pt x="79568" y="36656"/>
                  </a:lnTo>
                  <a:lnTo>
                    <a:pt x="79482" y="36929"/>
                  </a:lnTo>
                  <a:lnTo>
                    <a:pt x="79427" y="37210"/>
                  </a:lnTo>
                  <a:lnTo>
                    <a:pt x="79413" y="37491"/>
                  </a:lnTo>
                  <a:lnTo>
                    <a:pt x="79438" y="37775"/>
                  </a:lnTo>
                  <a:lnTo>
                    <a:pt x="79582" y="38456"/>
                  </a:lnTo>
                  <a:lnTo>
                    <a:pt x="80439" y="38189"/>
                  </a:lnTo>
                  <a:lnTo>
                    <a:pt x="80769" y="38146"/>
                  </a:lnTo>
                  <a:lnTo>
                    <a:pt x="81011" y="38171"/>
                  </a:lnTo>
                  <a:lnTo>
                    <a:pt x="81177" y="38244"/>
                  </a:lnTo>
                  <a:lnTo>
                    <a:pt x="81310" y="38369"/>
                  </a:lnTo>
                  <a:lnTo>
                    <a:pt x="81425" y="38582"/>
                  </a:lnTo>
                  <a:lnTo>
                    <a:pt x="81511" y="38905"/>
                  </a:lnTo>
                  <a:lnTo>
                    <a:pt x="81605" y="39906"/>
                  </a:lnTo>
                  <a:lnTo>
                    <a:pt x="82296" y="39612"/>
                  </a:lnTo>
                  <a:lnTo>
                    <a:pt x="82473" y="39551"/>
                  </a:lnTo>
                  <a:lnTo>
                    <a:pt x="82645" y="39504"/>
                  </a:lnTo>
                  <a:lnTo>
                    <a:pt x="82818" y="39471"/>
                  </a:lnTo>
                  <a:lnTo>
                    <a:pt x="82991" y="39449"/>
                  </a:lnTo>
                  <a:lnTo>
                    <a:pt x="83161" y="39443"/>
                  </a:lnTo>
                  <a:lnTo>
                    <a:pt x="83333" y="39445"/>
                  </a:lnTo>
                  <a:lnTo>
                    <a:pt x="83502" y="39464"/>
                  </a:lnTo>
                  <a:lnTo>
                    <a:pt x="83675" y="39496"/>
                  </a:lnTo>
                  <a:lnTo>
                    <a:pt x="83852" y="39539"/>
                  </a:lnTo>
                  <a:lnTo>
                    <a:pt x="84024" y="39596"/>
                  </a:lnTo>
                  <a:lnTo>
                    <a:pt x="84201" y="39669"/>
                  </a:lnTo>
                  <a:lnTo>
                    <a:pt x="84381" y="39755"/>
                  </a:lnTo>
                  <a:lnTo>
                    <a:pt x="84560" y="39859"/>
                  </a:lnTo>
                  <a:lnTo>
                    <a:pt x="84745" y="39975"/>
                  </a:lnTo>
                  <a:lnTo>
                    <a:pt x="85749" y="40683"/>
                  </a:lnTo>
                  <a:lnTo>
                    <a:pt x="85514" y="39464"/>
                  </a:lnTo>
                  <a:lnTo>
                    <a:pt x="85475" y="39225"/>
                  </a:lnTo>
                  <a:lnTo>
                    <a:pt x="85449" y="38996"/>
                  </a:lnTo>
                  <a:lnTo>
                    <a:pt x="85432" y="38768"/>
                  </a:lnTo>
                  <a:lnTo>
                    <a:pt x="85428" y="38550"/>
                  </a:lnTo>
                  <a:lnTo>
                    <a:pt x="85439" y="38337"/>
                  </a:lnTo>
                  <a:lnTo>
                    <a:pt x="85469" y="38128"/>
                  </a:lnTo>
                  <a:lnTo>
                    <a:pt x="85512" y="37930"/>
                  </a:lnTo>
                  <a:lnTo>
                    <a:pt x="85576" y="37736"/>
                  </a:lnTo>
                  <a:lnTo>
                    <a:pt x="85659" y="37545"/>
                  </a:lnTo>
                  <a:lnTo>
                    <a:pt x="85767" y="37357"/>
                  </a:lnTo>
                  <a:lnTo>
                    <a:pt x="85900" y="37174"/>
                  </a:lnTo>
                  <a:lnTo>
                    <a:pt x="86062" y="36990"/>
                  </a:lnTo>
                  <a:lnTo>
                    <a:pt x="86256" y="36807"/>
                  </a:lnTo>
                  <a:lnTo>
                    <a:pt x="86487" y="36627"/>
                  </a:lnTo>
                  <a:lnTo>
                    <a:pt x="86883" y="36364"/>
                  </a:lnTo>
                  <a:lnTo>
                    <a:pt x="87023" y="35942"/>
                  </a:lnTo>
                  <a:lnTo>
                    <a:pt x="87095" y="35637"/>
                  </a:lnTo>
                  <a:lnTo>
                    <a:pt x="87127" y="35334"/>
                  </a:lnTo>
                  <a:lnTo>
                    <a:pt x="87125" y="35032"/>
                  </a:lnTo>
                  <a:lnTo>
                    <a:pt x="87077" y="34737"/>
                  </a:lnTo>
                  <a:lnTo>
                    <a:pt x="86991" y="34449"/>
                  </a:lnTo>
                  <a:lnTo>
                    <a:pt x="86868" y="34172"/>
                  </a:lnTo>
                  <a:lnTo>
                    <a:pt x="86703" y="33909"/>
                  </a:lnTo>
                  <a:lnTo>
                    <a:pt x="86505" y="33660"/>
                  </a:lnTo>
                  <a:lnTo>
                    <a:pt x="86271" y="33427"/>
                  </a:lnTo>
                  <a:lnTo>
                    <a:pt x="86001" y="33207"/>
                  </a:lnTo>
                  <a:lnTo>
                    <a:pt x="85698" y="32999"/>
                  </a:lnTo>
                  <a:lnTo>
                    <a:pt x="85363" y="32803"/>
                  </a:lnTo>
                  <a:lnTo>
                    <a:pt x="85054" y="32649"/>
                  </a:lnTo>
                  <a:lnTo>
                    <a:pt x="85302" y="32581"/>
                  </a:lnTo>
                  <a:lnTo>
                    <a:pt x="85536" y="32538"/>
                  </a:lnTo>
                  <a:lnTo>
                    <a:pt x="85755" y="32520"/>
                  </a:lnTo>
                  <a:lnTo>
                    <a:pt x="85961" y="32522"/>
                  </a:lnTo>
                  <a:lnTo>
                    <a:pt x="86148" y="32544"/>
                  </a:lnTo>
                  <a:lnTo>
                    <a:pt x="86324" y="32591"/>
                  </a:lnTo>
                  <a:lnTo>
                    <a:pt x="86491" y="32652"/>
                  </a:lnTo>
                  <a:lnTo>
                    <a:pt x="86648" y="32738"/>
                  </a:lnTo>
                  <a:lnTo>
                    <a:pt x="86799" y="32846"/>
                  </a:lnTo>
                  <a:lnTo>
                    <a:pt x="86944" y="32980"/>
                  </a:lnTo>
                  <a:lnTo>
                    <a:pt x="87084" y="33138"/>
                  </a:lnTo>
                  <a:lnTo>
                    <a:pt x="87221" y="33325"/>
                  </a:lnTo>
                  <a:lnTo>
                    <a:pt x="87768" y="34243"/>
                  </a:lnTo>
                  <a:lnTo>
                    <a:pt x="88175" y="33232"/>
                  </a:lnTo>
                  <a:lnTo>
                    <a:pt x="88255" y="32948"/>
                  </a:lnTo>
                  <a:lnTo>
                    <a:pt x="88290" y="32663"/>
                  </a:lnTo>
                  <a:lnTo>
                    <a:pt x="88283" y="32379"/>
                  </a:lnTo>
                  <a:lnTo>
                    <a:pt x="88236" y="32102"/>
                  </a:lnTo>
                  <a:lnTo>
                    <a:pt x="88143" y="31839"/>
                  </a:lnTo>
                  <a:lnTo>
                    <a:pt x="88006" y="31586"/>
                  </a:lnTo>
                  <a:lnTo>
                    <a:pt x="87833" y="31353"/>
                  </a:lnTo>
                  <a:lnTo>
                    <a:pt x="87625" y="31137"/>
                  </a:lnTo>
                  <a:lnTo>
                    <a:pt x="87384" y="30935"/>
                  </a:lnTo>
                  <a:lnTo>
                    <a:pt x="87113" y="30748"/>
                  </a:lnTo>
                  <a:lnTo>
                    <a:pt x="86922" y="30636"/>
                  </a:lnTo>
                  <a:lnTo>
                    <a:pt x="87105" y="30697"/>
                  </a:lnTo>
                  <a:lnTo>
                    <a:pt x="87319" y="30788"/>
                  </a:lnTo>
                  <a:lnTo>
                    <a:pt x="87531" y="30892"/>
                  </a:lnTo>
                  <a:lnTo>
                    <a:pt x="87743" y="31015"/>
                  </a:lnTo>
                  <a:lnTo>
                    <a:pt x="87959" y="31155"/>
                  </a:lnTo>
                  <a:lnTo>
                    <a:pt x="88171" y="31302"/>
                  </a:lnTo>
                  <a:lnTo>
                    <a:pt x="88387" y="31464"/>
                  </a:lnTo>
                  <a:lnTo>
                    <a:pt x="88604" y="31633"/>
                  </a:lnTo>
                  <a:lnTo>
                    <a:pt x="89497" y="32371"/>
                  </a:lnTo>
                  <a:lnTo>
                    <a:pt x="89471" y="31299"/>
                  </a:lnTo>
                  <a:lnTo>
                    <a:pt x="89478" y="31097"/>
                  </a:lnTo>
                  <a:lnTo>
                    <a:pt x="89493" y="30882"/>
                  </a:lnTo>
                  <a:lnTo>
                    <a:pt x="89499" y="30650"/>
                  </a:lnTo>
                  <a:lnTo>
                    <a:pt x="89499" y="30413"/>
                  </a:lnTo>
                  <a:lnTo>
                    <a:pt x="89481" y="30168"/>
                  </a:lnTo>
                  <a:lnTo>
                    <a:pt x="89435" y="29916"/>
                  </a:lnTo>
                  <a:lnTo>
                    <a:pt x="89342" y="29665"/>
                  </a:lnTo>
                  <a:lnTo>
                    <a:pt x="89191" y="29424"/>
                  </a:lnTo>
                  <a:lnTo>
                    <a:pt x="88977" y="29210"/>
                  </a:lnTo>
                  <a:lnTo>
                    <a:pt x="88712" y="29041"/>
                  </a:lnTo>
                  <a:lnTo>
                    <a:pt x="88390" y="28916"/>
                  </a:lnTo>
                  <a:lnTo>
                    <a:pt x="88020" y="28833"/>
                  </a:lnTo>
                  <a:lnTo>
                    <a:pt x="87635" y="28790"/>
                  </a:lnTo>
                  <a:lnTo>
                    <a:pt x="88916" y="27666"/>
                  </a:lnTo>
                  <a:lnTo>
                    <a:pt x="88567" y="27152"/>
                  </a:lnTo>
                  <a:lnTo>
                    <a:pt x="88387" y="26943"/>
                  </a:lnTo>
                  <a:lnTo>
                    <a:pt x="88192" y="26767"/>
                  </a:lnTo>
                  <a:lnTo>
                    <a:pt x="87984" y="26619"/>
                  </a:lnTo>
                  <a:lnTo>
                    <a:pt x="87765" y="26508"/>
                  </a:lnTo>
                  <a:lnTo>
                    <a:pt x="87539" y="26424"/>
                  </a:lnTo>
                  <a:lnTo>
                    <a:pt x="87304" y="26371"/>
                  </a:lnTo>
                  <a:lnTo>
                    <a:pt x="87070" y="26337"/>
                  </a:lnTo>
                  <a:lnTo>
                    <a:pt x="86832" y="26331"/>
                  </a:lnTo>
                  <a:lnTo>
                    <a:pt x="86595" y="26341"/>
                  </a:lnTo>
                  <a:lnTo>
                    <a:pt x="86357" y="26367"/>
                  </a:lnTo>
                  <a:lnTo>
                    <a:pt x="86116" y="26402"/>
                  </a:lnTo>
                  <a:lnTo>
                    <a:pt x="85875" y="26449"/>
                  </a:lnTo>
                  <a:lnTo>
                    <a:pt x="85634" y="26500"/>
                  </a:lnTo>
                  <a:lnTo>
                    <a:pt x="85384" y="26557"/>
                  </a:lnTo>
                  <a:lnTo>
                    <a:pt x="85141" y="26616"/>
                  </a:lnTo>
                  <a:lnTo>
                    <a:pt x="84892" y="26677"/>
                  </a:lnTo>
                  <a:lnTo>
                    <a:pt x="84640" y="26734"/>
                  </a:lnTo>
                  <a:lnTo>
                    <a:pt x="84384" y="26788"/>
                  </a:lnTo>
                  <a:lnTo>
                    <a:pt x="84132" y="26835"/>
                  </a:lnTo>
                  <a:lnTo>
                    <a:pt x="83877" y="26879"/>
                  </a:lnTo>
                  <a:lnTo>
                    <a:pt x="83621" y="26910"/>
                  </a:lnTo>
                  <a:lnTo>
                    <a:pt x="83361" y="26932"/>
                  </a:lnTo>
                  <a:lnTo>
                    <a:pt x="83106" y="26940"/>
                  </a:lnTo>
                  <a:lnTo>
                    <a:pt x="82847" y="26932"/>
                  </a:lnTo>
                  <a:lnTo>
                    <a:pt x="82588" y="26910"/>
                  </a:lnTo>
                  <a:lnTo>
                    <a:pt x="82333" y="26871"/>
                  </a:lnTo>
                  <a:lnTo>
                    <a:pt x="82070" y="26814"/>
                  </a:lnTo>
                  <a:lnTo>
                    <a:pt x="81811" y="26734"/>
                  </a:lnTo>
                  <a:lnTo>
                    <a:pt x="81548" y="26630"/>
                  </a:lnTo>
                  <a:lnTo>
                    <a:pt x="81285" y="26500"/>
                  </a:lnTo>
                  <a:lnTo>
                    <a:pt x="81028" y="26353"/>
                  </a:lnTo>
                  <a:lnTo>
                    <a:pt x="80745" y="26119"/>
                  </a:lnTo>
                  <a:lnTo>
                    <a:pt x="80428" y="25870"/>
                  </a:lnTo>
                  <a:lnTo>
                    <a:pt x="80111" y="25637"/>
                  </a:lnTo>
                  <a:lnTo>
                    <a:pt x="79790" y="25409"/>
                  </a:lnTo>
                  <a:lnTo>
                    <a:pt x="79470" y="25193"/>
                  </a:lnTo>
                  <a:lnTo>
                    <a:pt x="79143" y="24988"/>
                  </a:lnTo>
                  <a:lnTo>
                    <a:pt x="78815" y="24797"/>
                  </a:lnTo>
                  <a:lnTo>
                    <a:pt x="78483" y="24614"/>
                  </a:lnTo>
                  <a:lnTo>
                    <a:pt x="78149" y="24448"/>
                  </a:lnTo>
                  <a:lnTo>
                    <a:pt x="77810" y="24290"/>
                  </a:lnTo>
                  <a:lnTo>
                    <a:pt x="77469" y="24149"/>
                  </a:lnTo>
                  <a:lnTo>
                    <a:pt x="77127" y="24020"/>
                  </a:lnTo>
                  <a:lnTo>
                    <a:pt x="76778" y="23904"/>
                  </a:lnTo>
                  <a:lnTo>
                    <a:pt x="76428" y="23808"/>
                  </a:lnTo>
                  <a:lnTo>
                    <a:pt x="76072" y="23721"/>
                  </a:lnTo>
                  <a:lnTo>
                    <a:pt x="75716" y="23653"/>
                  </a:lnTo>
                  <a:lnTo>
                    <a:pt x="75352" y="23598"/>
                  </a:lnTo>
                  <a:lnTo>
                    <a:pt x="74988" y="23563"/>
                  </a:lnTo>
                  <a:lnTo>
                    <a:pt x="74621" y="23541"/>
                  </a:lnTo>
                  <a:lnTo>
                    <a:pt x="74251" y="23537"/>
                  </a:lnTo>
                  <a:lnTo>
                    <a:pt x="73876" y="23551"/>
                  </a:lnTo>
                  <a:lnTo>
                    <a:pt x="73497" y="23584"/>
                  </a:lnTo>
                  <a:lnTo>
                    <a:pt x="73120" y="23635"/>
                  </a:lnTo>
                  <a:lnTo>
                    <a:pt x="72734" y="23706"/>
                  </a:lnTo>
                  <a:lnTo>
                    <a:pt x="72349" y="23792"/>
                  </a:lnTo>
                  <a:lnTo>
                    <a:pt x="71961" y="23900"/>
                  </a:lnTo>
                  <a:lnTo>
                    <a:pt x="71568" y="24027"/>
                  </a:lnTo>
                  <a:lnTo>
                    <a:pt x="71172" y="24171"/>
                  </a:lnTo>
                  <a:lnTo>
                    <a:pt x="70776" y="24336"/>
                  </a:lnTo>
                  <a:lnTo>
                    <a:pt x="70377" y="24524"/>
                  </a:lnTo>
                  <a:lnTo>
                    <a:pt x="69969" y="24728"/>
                  </a:lnTo>
                  <a:lnTo>
                    <a:pt x="69567" y="24956"/>
                  </a:lnTo>
                  <a:lnTo>
                    <a:pt x="69188" y="25183"/>
                  </a:lnTo>
                  <a:lnTo>
                    <a:pt x="68825" y="25423"/>
                  </a:lnTo>
                  <a:lnTo>
                    <a:pt x="68480" y="25676"/>
                  </a:lnTo>
                  <a:lnTo>
                    <a:pt x="68152" y="25939"/>
                  </a:lnTo>
                  <a:lnTo>
                    <a:pt x="67842" y="26219"/>
                  </a:lnTo>
                  <a:lnTo>
                    <a:pt x="67551" y="26508"/>
                  </a:lnTo>
                  <a:lnTo>
                    <a:pt x="67281" y="26814"/>
                  </a:lnTo>
                  <a:lnTo>
                    <a:pt x="67025" y="27126"/>
                  </a:lnTo>
                  <a:lnTo>
                    <a:pt x="66791" y="27454"/>
                  </a:lnTo>
                  <a:lnTo>
                    <a:pt x="66575" y="27796"/>
                  </a:lnTo>
                  <a:lnTo>
                    <a:pt x="66380" y="28149"/>
                  </a:lnTo>
                  <a:lnTo>
                    <a:pt x="66204" y="28513"/>
                  </a:lnTo>
                  <a:lnTo>
                    <a:pt x="66046" y="28886"/>
                  </a:lnTo>
                  <a:lnTo>
                    <a:pt x="65905" y="29273"/>
                  </a:lnTo>
                  <a:lnTo>
                    <a:pt x="65787" y="29671"/>
                  </a:lnTo>
                  <a:lnTo>
                    <a:pt x="65686" y="30079"/>
                  </a:lnTo>
                  <a:lnTo>
                    <a:pt x="65607" y="30499"/>
                  </a:lnTo>
                  <a:lnTo>
                    <a:pt x="65546" y="30931"/>
                  </a:lnTo>
                  <a:lnTo>
                    <a:pt x="65503" y="31370"/>
                  </a:lnTo>
                  <a:lnTo>
                    <a:pt x="65477" y="31824"/>
                  </a:lnTo>
                  <a:lnTo>
                    <a:pt x="65474" y="32285"/>
                  </a:lnTo>
                  <a:lnTo>
                    <a:pt x="65484" y="32760"/>
                  </a:lnTo>
                  <a:lnTo>
                    <a:pt x="65517" y="33242"/>
                  </a:lnTo>
                  <a:lnTo>
                    <a:pt x="65567" y="33739"/>
                  </a:lnTo>
                  <a:lnTo>
                    <a:pt x="65636" y="34243"/>
                  </a:lnTo>
                  <a:lnTo>
                    <a:pt x="65725" y="34759"/>
                  </a:lnTo>
                  <a:lnTo>
                    <a:pt x="65830" y="35285"/>
                  </a:lnTo>
                  <a:lnTo>
                    <a:pt x="65952" y="35824"/>
                  </a:lnTo>
                  <a:lnTo>
                    <a:pt x="66096" y="36372"/>
                  </a:lnTo>
                  <a:lnTo>
                    <a:pt x="66255" y="36929"/>
                  </a:lnTo>
                  <a:lnTo>
                    <a:pt x="66435" y="37498"/>
                  </a:lnTo>
                  <a:lnTo>
                    <a:pt x="66639" y="38110"/>
                  </a:lnTo>
                  <a:lnTo>
                    <a:pt x="66902" y="38574"/>
                  </a:lnTo>
                  <a:lnTo>
                    <a:pt x="67169" y="39003"/>
                  </a:lnTo>
                  <a:lnTo>
                    <a:pt x="67453" y="39421"/>
                  </a:lnTo>
                  <a:lnTo>
                    <a:pt x="67752" y="39824"/>
                  </a:lnTo>
                  <a:lnTo>
                    <a:pt x="68066" y="40216"/>
                  </a:lnTo>
                  <a:lnTo>
                    <a:pt x="68389" y="40597"/>
                  </a:lnTo>
                  <a:lnTo>
                    <a:pt x="68727" y="40972"/>
                  </a:lnTo>
                  <a:lnTo>
                    <a:pt x="69070" y="41336"/>
                  </a:lnTo>
                  <a:lnTo>
                    <a:pt x="69423" y="41696"/>
                  </a:lnTo>
                  <a:lnTo>
                    <a:pt x="69783" y="42049"/>
                  </a:lnTo>
                  <a:lnTo>
                    <a:pt x="70150" y="42398"/>
                  </a:lnTo>
                  <a:lnTo>
                    <a:pt x="70517" y="42743"/>
                  </a:lnTo>
                  <a:lnTo>
                    <a:pt x="70888" y="43085"/>
                  </a:lnTo>
                  <a:lnTo>
                    <a:pt x="71262" y="43427"/>
                  </a:lnTo>
                  <a:lnTo>
                    <a:pt x="71637" y="43766"/>
                  </a:lnTo>
                  <a:lnTo>
                    <a:pt x="72008" y="44104"/>
                  </a:lnTo>
                  <a:lnTo>
                    <a:pt x="72375" y="44446"/>
                  </a:lnTo>
                  <a:lnTo>
                    <a:pt x="72742" y="44788"/>
                  </a:lnTo>
                  <a:lnTo>
                    <a:pt x="73102" y="45130"/>
                  </a:lnTo>
                  <a:lnTo>
                    <a:pt x="73454" y="45479"/>
                  </a:lnTo>
                  <a:lnTo>
                    <a:pt x="73799" y="45832"/>
                  </a:lnTo>
                  <a:lnTo>
                    <a:pt x="74139" y="46193"/>
                  </a:lnTo>
                  <a:lnTo>
                    <a:pt x="74466" y="46556"/>
                  </a:lnTo>
                  <a:lnTo>
                    <a:pt x="74780" y="46927"/>
                  </a:lnTo>
                  <a:lnTo>
                    <a:pt x="75082" y="47308"/>
                  </a:lnTo>
                  <a:lnTo>
                    <a:pt x="75369" y="47696"/>
                  </a:lnTo>
                  <a:lnTo>
                    <a:pt x="75644" y="48093"/>
                  </a:lnTo>
                  <a:lnTo>
                    <a:pt x="75903" y="48503"/>
                  </a:lnTo>
                  <a:lnTo>
                    <a:pt x="76144" y="48924"/>
                  </a:lnTo>
                  <a:lnTo>
                    <a:pt x="76364" y="49356"/>
                  </a:lnTo>
                  <a:lnTo>
                    <a:pt x="76566" y="49806"/>
                  </a:lnTo>
                  <a:lnTo>
                    <a:pt x="76735" y="50235"/>
                  </a:lnTo>
                  <a:lnTo>
                    <a:pt x="76882" y="51171"/>
                  </a:lnTo>
                  <a:lnTo>
                    <a:pt x="77008" y="52111"/>
                  </a:lnTo>
                  <a:lnTo>
                    <a:pt x="77105" y="53014"/>
                  </a:lnTo>
                  <a:lnTo>
                    <a:pt x="77176" y="53881"/>
                  </a:lnTo>
                  <a:lnTo>
                    <a:pt x="77224" y="54717"/>
                  </a:lnTo>
                  <a:lnTo>
                    <a:pt x="77245" y="55516"/>
                  </a:lnTo>
                  <a:lnTo>
                    <a:pt x="77239" y="56279"/>
                  </a:lnTo>
                  <a:lnTo>
                    <a:pt x="77206" y="57007"/>
                  </a:lnTo>
                  <a:lnTo>
                    <a:pt x="77148" y="57701"/>
                  </a:lnTo>
                  <a:lnTo>
                    <a:pt x="77066" y="58357"/>
                  </a:lnTo>
                  <a:lnTo>
                    <a:pt x="76957" y="58979"/>
                  </a:lnTo>
                  <a:lnTo>
                    <a:pt x="76821" y="59562"/>
                  </a:lnTo>
                  <a:lnTo>
                    <a:pt x="76662" y="60113"/>
                  </a:lnTo>
                  <a:lnTo>
                    <a:pt x="76478" y="60628"/>
                  </a:lnTo>
                  <a:lnTo>
                    <a:pt x="76274" y="61106"/>
                  </a:lnTo>
                  <a:lnTo>
                    <a:pt x="76040" y="61549"/>
                  </a:lnTo>
                  <a:lnTo>
                    <a:pt x="75783" y="61956"/>
                  </a:lnTo>
                  <a:lnTo>
                    <a:pt x="75506" y="62334"/>
                  </a:lnTo>
                  <a:lnTo>
                    <a:pt x="75204" y="62673"/>
                  </a:lnTo>
                  <a:lnTo>
                    <a:pt x="74877" y="62982"/>
                  </a:lnTo>
                  <a:lnTo>
                    <a:pt x="74527" y="63260"/>
                  </a:lnTo>
                  <a:lnTo>
                    <a:pt x="74153" y="63504"/>
                  </a:lnTo>
                  <a:lnTo>
                    <a:pt x="73754" y="63720"/>
                  </a:lnTo>
                  <a:lnTo>
                    <a:pt x="73325" y="63900"/>
                  </a:lnTo>
                  <a:lnTo>
                    <a:pt x="72871" y="64055"/>
                  </a:lnTo>
                  <a:lnTo>
                    <a:pt x="72389" y="64175"/>
                  </a:lnTo>
                  <a:lnTo>
                    <a:pt x="71878" y="64263"/>
                  </a:lnTo>
                  <a:lnTo>
                    <a:pt x="71338" y="64322"/>
                  </a:lnTo>
                  <a:lnTo>
                    <a:pt x="70773" y="64343"/>
                  </a:lnTo>
                  <a:lnTo>
                    <a:pt x="70179" y="64336"/>
                  </a:lnTo>
                  <a:lnTo>
                    <a:pt x="69553" y="64293"/>
                  </a:lnTo>
                  <a:lnTo>
                    <a:pt x="68966" y="64228"/>
                  </a:lnTo>
                  <a:lnTo>
                    <a:pt x="68339" y="63893"/>
                  </a:lnTo>
                  <a:lnTo>
                    <a:pt x="67691" y="63512"/>
                  </a:lnTo>
                  <a:lnTo>
                    <a:pt x="67072" y="63112"/>
                  </a:lnTo>
                  <a:lnTo>
                    <a:pt x="66482" y="62691"/>
                  </a:lnTo>
                  <a:lnTo>
                    <a:pt x="65923" y="62256"/>
                  </a:lnTo>
                  <a:lnTo>
                    <a:pt x="65391" y="61805"/>
                  </a:lnTo>
                  <a:lnTo>
                    <a:pt x="64883" y="61337"/>
                  </a:lnTo>
                  <a:lnTo>
                    <a:pt x="64400" y="60851"/>
                  </a:lnTo>
                  <a:lnTo>
                    <a:pt x="63939" y="60351"/>
                  </a:lnTo>
                  <a:lnTo>
                    <a:pt x="63497" y="59836"/>
                  </a:lnTo>
                  <a:lnTo>
                    <a:pt x="63076" y="59307"/>
                  </a:lnTo>
                  <a:lnTo>
                    <a:pt x="62673" y="58763"/>
                  </a:lnTo>
                  <a:lnTo>
                    <a:pt x="62283" y="58206"/>
                  </a:lnTo>
                  <a:lnTo>
                    <a:pt x="61910" y="57633"/>
                  </a:lnTo>
                  <a:lnTo>
                    <a:pt x="61545" y="57050"/>
                  </a:lnTo>
                  <a:lnTo>
                    <a:pt x="61196" y="56456"/>
                  </a:lnTo>
                  <a:lnTo>
                    <a:pt x="60855" y="55847"/>
                  </a:lnTo>
                  <a:lnTo>
                    <a:pt x="60519" y="55228"/>
                  </a:lnTo>
                  <a:lnTo>
                    <a:pt x="60195" y="54595"/>
                  </a:lnTo>
                  <a:lnTo>
                    <a:pt x="59872" y="53957"/>
                  </a:lnTo>
                  <a:lnTo>
                    <a:pt x="59555" y="53306"/>
                  </a:lnTo>
                  <a:lnTo>
                    <a:pt x="59238" y="52647"/>
                  </a:lnTo>
                  <a:lnTo>
                    <a:pt x="58925" y="51978"/>
                  </a:lnTo>
                  <a:lnTo>
                    <a:pt x="58608" y="51305"/>
                  </a:lnTo>
                  <a:lnTo>
                    <a:pt x="58288" y="50620"/>
                  </a:lnTo>
                  <a:lnTo>
                    <a:pt x="57964" y="49929"/>
                  </a:lnTo>
                  <a:lnTo>
                    <a:pt x="57636" y="49234"/>
                  </a:lnTo>
                  <a:lnTo>
                    <a:pt x="57297" y="48532"/>
                  </a:lnTo>
                  <a:lnTo>
                    <a:pt x="56952" y="47826"/>
                  </a:lnTo>
                  <a:lnTo>
                    <a:pt x="56596" y="47114"/>
                  </a:lnTo>
                  <a:lnTo>
                    <a:pt x="56225" y="46397"/>
                  </a:lnTo>
                  <a:lnTo>
                    <a:pt x="55933" y="45846"/>
                  </a:lnTo>
                  <a:lnTo>
                    <a:pt x="56002" y="45807"/>
                  </a:lnTo>
                  <a:lnTo>
                    <a:pt x="56361" y="45624"/>
                  </a:lnTo>
                  <a:lnTo>
                    <a:pt x="56697" y="45479"/>
                  </a:lnTo>
                  <a:lnTo>
                    <a:pt x="57006" y="45371"/>
                  </a:lnTo>
                  <a:lnTo>
                    <a:pt x="57291" y="45296"/>
                  </a:lnTo>
                  <a:lnTo>
                    <a:pt x="57550" y="45249"/>
                  </a:lnTo>
                  <a:lnTo>
                    <a:pt x="57780" y="45228"/>
                  </a:lnTo>
                  <a:lnTo>
                    <a:pt x="57989" y="45228"/>
                  </a:lnTo>
                  <a:lnTo>
                    <a:pt x="58168" y="45245"/>
                  </a:lnTo>
                  <a:lnTo>
                    <a:pt x="58327" y="45281"/>
                  </a:lnTo>
                  <a:lnTo>
                    <a:pt x="58457" y="45328"/>
                  </a:lnTo>
                  <a:lnTo>
                    <a:pt x="59152" y="45689"/>
                  </a:lnTo>
                  <a:lnTo>
                    <a:pt x="59192" y="44572"/>
                  </a:lnTo>
                  <a:lnTo>
                    <a:pt x="59148" y="44115"/>
                  </a:lnTo>
                  <a:lnTo>
                    <a:pt x="59047" y="43701"/>
                  </a:lnTo>
                  <a:lnTo>
                    <a:pt x="58886" y="43334"/>
                  </a:lnTo>
                  <a:lnTo>
                    <a:pt x="58676" y="43016"/>
                  </a:lnTo>
                  <a:lnTo>
                    <a:pt x="58429" y="42747"/>
                  </a:lnTo>
                  <a:lnTo>
                    <a:pt x="58151" y="42520"/>
                  </a:lnTo>
                  <a:lnTo>
                    <a:pt x="57852" y="42333"/>
                  </a:lnTo>
                  <a:lnTo>
                    <a:pt x="57542" y="42178"/>
                  </a:lnTo>
                  <a:lnTo>
                    <a:pt x="57222" y="42049"/>
                  </a:lnTo>
                  <a:lnTo>
                    <a:pt x="56902" y="41937"/>
                  </a:lnTo>
                  <a:lnTo>
                    <a:pt x="56581" y="41837"/>
                  </a:lnTo>
                  <a:lnTo>
                    <a:pt x="56268" y="41743"/>
                  </a:lnTo>
                  <a:lnTo>
                    <a:pt x="56041" y="41674"/>
                  </a:lnTo>
                  <a:lnTo>
                    <a:pt x="56049" y="41666"/>
                  </a:lnTo>
                  <a:lnTo>
                    <a:pt x="56196" y="41592"/>
                  </a:lnTo>
                  <a:lnTo>
                    <a:pt x="56333" y="41541"/>
                  </a:lnTo>
                  <a:lnTo>
                    <a:pt x="56470" y="41512"/>
                  </a:lnTo>
                  <a:lnTo>
                    <a:pt x="56606" y="41505"/>
                  </a:lnTo>
                  <a:lnTo>
                    <a:pt x="56751" y="41512"/>
                  </a:lnTo>
                  <a:lnTo>
                    <a:pt x="56899" y="41537"/>
                  </a:lnTo>
                  <a:lnTo>
                    <a:pt x="57053" y="41580"/>
                  </a:lnTo>
                  <a:lnTo>
                    <a:pt x="57211" y="41642"/>
                  </a:lnTo>
                  <a:lnTo>
                    <a:pt x="57381" y="41717"/>
                  </a:lnTo>
                  <a:lnTo>
                    <a:pt x="57550" y="41807"/>
                  </a:lnTo>
                  <a:lnTo>
                    <a:pt x="57726" y="41915"/>
                  </a:lnTo>
                  <a:lnTo>
                    <a:pt x="57907" y="42031"/>
                  </a:lnTo>
                  <a:lnTo>
                    <a:pt x="58943" y="42743"/>
                  </a:lnTo>
                  <a:lnTo>
                    <a:pt x="58629" y="41415"/>
                  </a:lnTo>
                  <a:lnTo>
                    <a:pt x="58539" y="41095"/>
                  </a:lnTo>
                  <a:lnTo>
                    <a:pt x="58435" y="40781"/>
                  </a:lnTo>
                  <a:lnTo>
                    <a:pt x="58313" y="40479"/>
                  </a:lnTo>
                  <a:lnTo>
                    <a:pt x="58176" y="40187"/>
                  </a:lnTo>
                  <a:lnTo>
                    <a:pt x="58025" y="39902"/>
                  </a:lnTo>
                  <a:lnTo>
                    <a:pt x="57856" y="39633"/>
                  </a:lnTo>
                  <a:lnTo>
                    <a:pt x="57672" y="39370"/>
                  </a:lnTo>
                  <a:lnTo>
                    <a:pt x="57471" y="39121"/>
                  </a:lnTo>
                  <a:lnTo>
                    <a:pt x="57254" y="38884"/>
                  </a:lnTo>
                  <a:lnTo>
                    <a:pt x="57020" y="38660"/>
                  </a:lnTo>
                  <a:lnTo>
                    <a:pt x="56773" y="38452"/>
                  </a:lnTo>
                  <a:lnTo>
                    <a:pt x="56744" y="38431"/>
                  </a:lnTo>
                  <a:lnTo>
                    <a:pt x="56891" y="38434"/>
                  </a:lnTo>
                  <a:lnTo>
                    <a:pt x="57161" y="38452"/>
                  </a:lnTo>
                  <a:lnTo>
                    <a:pt x="57424" y="38485"/>
                  </a:lnTo>
                  <a:lnTo>
                    <a:pt x="57680" y="38531"/>
                  </a:lnTo>
                  <a:lnTo>
                    <a:pt x="57935" y="38589"/>
                  </a:lnTo>
                  <a:lnTo>
                    <a:pt x="58184" y="38660"/>
                  </a:lnTo>
                  <a:lnTo>
                    <a:pt x="58429" y="38750"/>
                  </a:lnTo>
                  <a:lnTo>
                    <a:pt x="58669" y="38852"/>
                  </a:lnTo>
                  <a:lnTo>
                    <a:pt x="58904" y="38970"/>
                  </a:lnTo>
                  <a:lnTo>
                    <a:pt x="59138" y="39107"/>
                  </a:lnTo>
                  <a:lnTo>
                    <a:pt x="59365" y="39259"/>
                  </a:lnTo>
                  <a:lnTo>
                    <a:pt x="60484" y="40116"/>
                  </a:lnTo>
                  <a:lnTo>
                    <a:pt x="60152" y="38707"/>
                  </a:lnTo>
                  <a:lnTo>
                    <a:pt x="60070" y="38395"/>
                  </a:lnTo>
                  <a:lnTo>
                    <a:pt x="59976" y="38093"/>
                  </a:lnTo>
                  <a:lnTo>
                    <a:pt x="59872" y="37801"/>
                  </a:lnTo>
                  <a:lnTo>
                    <a:pt x="59757" y="37524"/>
                  </a:lnTo>
                  <a:lnTo>
                    <a:pt x="59630" y="37257"/>
                  </a:lnTo>
                  <a:lnTo>
                    <a:pt x="59491" y="37008"/>
                  </a:lnTo>
                  <a:lnTo>
                    <a:pt x="59339" y="36771"/>
                  </a:lnTo>
                  <a:lnTo>
                    <a:pt x="59167" y="36555"/>
                  </a:lnTo>
                  <a:lnTo>
                    <a:pt x="58983" y="36357"/>
                  </a:lnTo>
                  <a:lnTo>
                    <a:pt x="58778" y="36180"/>
                  </a:lnTo>
                  <a:lnTo>
                    <a:pt x="58558" y="36025"/>
                  </a:lnTo>
                  <a:lnTo>
                    <a:pt x="58321" y="35896"/>
                  </a:lnTo>
                  <a:lnTo>
                    <a:pt x="58064" y="35791"/>
                  </a:lnTo>
                  <a:lnTo>
                    <a:pt x="57842" y="35734"/>
                  </a:lnTo>
                  <a:lnTo>
                    <a:pt x="57845" y="35691"/>
                  </a:lnTo>
                  <a:lnTo>
                    <a:pt x="57903" y="35503"/>
                  </a:lnTo>
                  <a:lnTo>
                    <a:pt x="57996" y="35291"/>
                  </a:lnTo>
                  <a:lnTo>
                    <a:pt x="58125" y="35065"/>
                  </a:lnTo>
                  <a:lnTo>
                    <a:pt x="58278" y="34830"/>
                  </a:lnTo>
                  <a:lnTo>
                    <a:pt x="58439" y="34604"/>
                  </a:lnTo>
                  <a:lnTo>
                    <a:pt x="58860" y="34043"/>
                  </a:lnTo>
                  <a:lnTo>
                    <a:pt x="58252" y="33650"/>
                  </a:lnTo>
                  <a:lnTo>
                    <a:pt x="57982" y="33499"/>
                  </a:lnTo>
                  <a:lnTo>
                    <a:pt x="57719" y="33368"/>
                  </a:lnTo>
                  <a:lnTo>
                    <a:pt x="57823" y="33384"/>
                  </a:lnTo>
                  <a:lnTo>
                    <a:pt x="58115" y="33380"/>
                  </a:lnTo>
                  <a:lnTo>
                    <a:pt x="58410" y="33319"/>
                  </a:lnTo>
                  <a:lnTo>
                    <a:pt x="58694" y="33182"/>
                  </a:lnTo>
                  <a:lnTo>
                    <a:pt x="59102" y="32836"/>
                  </a:lnTo>
                  <a:lnTo>
                    <a:pt x="58939" y="32159"/>
                  </a:lnTo>
                  <a:lnTo>
                    <a:pt x="58778" y="31741"/>
                  </a:lnTo>
                  <a:lnTo>
                    <a:pt x="58555" y="31364"/>
                  </a:lnTo>
                  <a:lnTo>
                    <a:pt x="58280" y="31037"/>
                  </a:lnTo>
                  <a:lnTo>
                    <a:pt x="57950" y="30758"/>
                  </a:lnTo>
                  <a:lnTo>
                    <a:pt x="57575" y="30539"/>
                  </a:lnTo>
                  <a:lnTo>
                    <a:pt x="57154" y="30377"/>
                  </a:lnTo>
                  <a:lnTo>
                    <a:pt x="57097" y="30363"/>
                  </a:lnTo>
                  <a:lnTo>
                    <a:pt x="57118" y="30305"/>
                  </a:lnTo>
                  <a:lnTo>
                    <a:pt x="57165" y="30212"/>
                  </a:lnTo>
                  <a:lnTo>
                    <a:pt x="57218" y="30129"/>
                  </a:lnTo>
                  <a:lnTo>
                    <a:pt x="57283" y="30060"/>
                  </a:lnTo>
                  <a:lnTo>
                    <a:pt x="57356" y="29999"/>
                  </a:lnTo>
                  <a:lnTo>
                    <a:pt x="57442" y="29946"/>
                  </a:lnTo>
                  <a:lnTo>
                    <a:pt x="57542" y="29899"/>
                  </a:lnTo>
                  <a:lnTo>
                    <a:pt x="57658" y="29863"/>
                  </a:lnTo>
                  <a:lnTo>
                    <a:pt x="57795" y="29834"/>
                  </a:lnTo>
                  <a:lnTo>
                    <a:pt x="57950" y="29812"/>
                  </a:lnTo>
                  <a:lnTo>
                    <a:pt x="58125" y="29808"/>
                  </a:lnTo>
                  <a:lnTo>
                    <a:pt x="58317" y="29812"/>
                  </a:lnTo>
                  <a:lnTo>
                    <a:pt x="58529" y="29834"/>
                  </a:lnTo>
                  <a:lnTo>
                    <a:pt x="59271" y="29946"/>
                  </a:lnTo>
                  <a:lnTo>
                    <a:pt x="59195" y="29145"/>
                  </a:lnTo>
                  <a:lnTo>
                    <a:pt x="59148" y="28862"/>
                  </a:lnTo>
                  <a:lnTo>
                    <a:pt x="59087" y="28596"/>
                  </a:lnTo>
                  <a:lnTo>
                    <a:pt x="59004" y="28339"/>
                  </a:lnTo>
                  <a:lnTo>
                    <a:pt x="58908" y="28105"/>
                  </a:lnTo>
                  <a:lnTo>
                    <a:pt x="58784" y="27882"/>
                  </a:lnTo>
                  <a:lnTo>
                    <a:pt x="58645" y="27681"/>
                  </a:lnTo>
                  <a:lnTo>
                    <a:pt x="58482" y="27501"/>
                  </a:lnTo>
                  <a:lnTo>
                    <a:pt x="58302" y="27338"/>
                  </a:lnTo>
                  <a:lnTo>
                    <a:pt x="58101" y="27202"/>
                  </a:lnTo>
                  <a:lnTo>
                    <a:pt x="57885" y="27087"/>
                  </a:lnTo>
                  <a:lnTo>
                    <a:pt x="57654" y="27000"/>
                  </a:lnTo>
                  <a:lnTo>
                    <a:pt x="57409" y="26936"/>
                  </a:lnTo>
                  <a:lnTo>
                    <a:pt x="57154" y="26892"/>
                  </a:lnTo>
                  <a:lnTo>
                    <a:pt x="56887" y="26875"/>
                  </a:lnTo>
                  <a:lnTo>
                    <a:pt x="56754" y="26875"/>
                  </a:lnTo>
                  <a:lnTo>
                    <a:pt x="56667" y="26810"/>
                  </a:lnTo>
                  <a:lnTo>
                    <a:pt x="56542" y="26684"/>
                  </a:lnTo>
                  <a:lnTo>
                    <a:pt x="56455" y="26557"/>
                  </a:lnTo>
                  <a:lnTo>
                    <a:pt x="56402" y="26431"/>
                  </a:lnTo>
                  <a:lnTo>
                    <a:pt x="56377" y="26294"/>
                  </a:lnTo>
                  <a:lnTo>
                    <a:pt x="56377" y="26137"/>
                  </a:lnTo>
                  <a:lnTo>
                    <a:pt x="56412" y="25949"/>
                  </a:lnTo>
                  <a:lnTo>
                    <a:pt x="56495" y="25708"/>
                  </a:lnTo>
                  <a:lnTo>
                    <a:pt x="56567" y="25485"/>
                  </a:lnTo>
                  <a:lnTo>
                    <a:pt x="56646" y="25313"/>
                  </a:lnTo>
                  <a:lnTo>
                    <a:pt x="56740" y="25162"/>
                  </a:lnTo>
                  <a:lnTo>
                    <a:pt x="56848" y="25028"/>
                  </a:lnTo>
                  <a:lnTo>
                    <a:pt x="56973" y="24913"/>
                  </a:lnTo>
                  <a:lnTo>
                    <a:pt x="57114" y="24815"/>
                  </a:lnTo>
                  <a:lnTo>
                    <a:pt x="57280" y="24732"/>
                  </a:lnTo>
                  <a:lnTo>
                    <a:pt x="57471" y="24660"/>
                  </a:lnTo>
                  <a:lnTo>
                    <a:pt x="57683" y="24607"/>
                  </a:lnTo>
                  <a:lnTo>
                    <a:pt x="57924" y="24573"/>
                  </a:lnTo>
                  <a:lnTo>
                    <a:pt x="58194" y="24556"/>
                  </a:lnTo>
                  <a:lnTo>
                    <a:pt x="58486" y="24559"/>
                  </a:lnTo>
                  <a:lnTo>
                    <a:pt x="58806" y="24585"/>
                  </a:lnTo>
                  <a:lnTo>
                    <a:pt x="59152" y="24628"/>
                  </a:lnTo>
                  <a:lnTo>
                    <a:pt x="59519" y="24697"/>
                  </a:lnTo>
                  <a:lnTo>
                    <a:pt x="60474" y="24913"/>
                  </a:lnTo>
                  <a:lnTo>
                    <a:pt x="60346" y="23855"/>
                  </a:lnTo>
                  <a:lnTo>
                    <a:pt x="60232" y="23398"/>
                  </a:lnTo>
                  <a:lnTo>
                    <a:pt x="60056" y="23001"/>
                  </a:lnTo>
                  <a:lnTo>
                    <a:pt x="59803" y="22674"/>
                  </a:lnTo>
                  <a:lnTo>
                    <a:pt x="59475" y="22428"/>
                  </a:lnTo>
                  <a:lnTo>
                    <a:pt x="59094" y="22291"/>
                  </a:lnTo>
                  <a:lnTo>
                    <a:pt x="58759" y="22263"/>
                  </a:lnTo>
                  <a:lnTo>
                    <a:pt x="58767" y="22166"/>
                  </a:lnTo>
                  <a:lnTo>
                    <a:pt x="58767" y="21885"/>
                  </a:lnTo>
                  <a:lnTo>
                    <a:pt x="58749" y="21612"/>
                  </a:lnTo>
                  <a:lnTo>
                    <a:pt x="58712" y="21349"/>
                  </a:lnTo>
                  <a:lnTo>
                    <a:pt x="58647" y="21096"/>
                  </a:lnTo>
                  <a:lnTo>
                    <a:pt x="58558" y="20855"/>
                  </a:lnTo>
                  <a:lnTo>
                    <a:pt x="58439" y="20629"/>
                  </a:lnTo>
                  <a:lnTo>
                    <a:pt x="58284" y="20423"/>
                  </a:lnTo>
                  <a:lnTo>
                    <a:pt x="58101" y="20240"/>
                  </a:lnTo>
                  <a:lnTo>
                    <a:pt x="57888" y="20085"/>
                  </a:lnTo>
                  <a:lnTo>
                    <a:pt x="57647" y="19962"/>
                  </a:lnTo>
                  <a:lnTo>
                    <a:pt x="57381" y="19869"/>
                  </a:lnTo>
                  <a:lnTo>
                    <a:pt x="57093" y="19807"/>
                  </a:lnTo>
                  <a:lnTo>
                    <a:pt x="57093" y="19807"/>
                  </a:lnTo>
                  <a:lnTo>
                    <a:pt x="57175" y="19646"/>
                  </a:lnTo>
                  <a:lnTo>
                    <a:pt x="57344" y="19285"/>
                  </a:lnTo>
                  <a:lnTo>
                    <a:pt x="57499" y="18930"/>
                  </a:lnTo>
                  <a:lnTo>
                    <a:pt x="57640" y="18573"/>
                  </a:lnTo>
                  <a:lnTo>
                    <a:pt x="57758" y="18213"/>
                  </a:lnTo>
                  <a:lnTo>
                    <a:pt x="57860" y="17853"/>
                  </a:lnTo>
                  <a:lnTo>
                    <a:pt x="57935" y="17493"/>
                  </a:lnTo>
                  <a:lnTo>
                    <a:pt x="57986" y="17133"/>
                  </a:lnTo>
                  <a:lnTo>
                    <a:pt x="58003" y="16769"/>
                  </a:lnTo>
                  <a:lnTo>
                    <a:pt x="57986" y="16409"/>
                  </a:lnTo>
                  <a:lnTo>
                    <a:pt x="57931" y="16049"/>
                  </a:lnTo>
                  <a:lnTo>
                    <a:pt x="57835" y="15692"/>
                  </a:lnTo>
                  <a:lnTo>
                    <a:pt x="57693" y="15343"/>
                  </a:lnTo>
                  <a:lnTo>
                    <a:pt x="57511" y="15005"/>
                  </a:lnTo>
                  <a:lnTo>
                    <a:pt x="57081" y="14393"/>
                  </a:lnTo>
                  <a:lnTo>
                    <a:pt x="56618" y="14660"/>
                  </a:lnTo>
                  <a:lnTo>
                    <a:pt x="56470" y="14742"/>
                  </a:lnTo>
                  <a:lnTo>
                    <a:pt x="56322" y="14829"/>
                  </a:lnTo>
                  <a:lnTo>
                    <a:pt x="56175" y="14911"/>
                  </a:lnTo>
                  <a:lnTo>
                    <a:pt x="56023" y="14998"/>
                  </a:lnTo>
                  <a:lnTo>
                    <a:pt x="55890" y="15074"/>
                  </a:lnTo>
                  <a:lnTo>
                    <a:pt x="55739" y="14905"/>
                  </a:lnTo>
                  <a:lnTo>
                    <a:pt x="55497" y="14689"/>
                  </a:lnTo>
                  <a:lnTo>
                    <a:pt x="55231" y="14487"/>
                  </a:lnTo>
                  <a:lnTo>
                    <a:pt x="54929" y="14299"/>
                  </a:lnTo>
                  <a:lnTo>
                    <a:pt x="54601" y="14126"/>
                  </a:lnTo>
                  <a:lnTo>
                    <a:pt x="54245" y="13969"/>
                  </a:lnTo>
                  <a:lnTo>
                    <a:pt x="53859" y="13820"/>
                  </a:lnTo>
                  <a:lnTo>
                    <a:pt x="53443" y="13685"/>
                  </a:lnTo>
                  <a:lnTo>
                    <a:pt x="52996" y="13561"/>
                  </a:lnTo>
                  <a:lnTo>
                    <a:pt x="52521" y="13449"/>
                  </a:lnTo>
                  <a:lnTo>
                    <a:pt x="52017" y="13349"/>
                  </a:lnTo>
                  <a:lnTo>
                    <a:pt x="51481" y="13259"/>
                  </a:lnTo>
                  <a:lnTo>
                    <a:pt x="50912" y="13176"/>
                  </a:lnTo>
                  <a:lnTo>
                    <a:pt x="50317" y="13108"/>
                  </a:lnTo>
                  <a:lnTo>
                    <a:pt x="49691" y="13051"/>
                  </a:lnTo>
                  <a:lnTo>
                    <a:pt x="49032" y="13000"/>
                  </a:lnTo>
                  <a:lnTo>
                    <a:pt x="48341" y="12964"/>
                  </a:lnTo>
                  <a:lnTo>
                    <a:pt x="47621" y="12935"/>
                  </a:lnTo>
                  <a:lnTo>
                    <a:pt x="46872" y="12917"/>
                  </a:lnTo>
                  <a:lnTo>
                    <a:pt x="46091" y="12910"/>
                  </a:lnTo>
                  <a:lnTo>
                    <a:pt x="45278" y="12914"/>
                  </a:lnTo>
                  <a:lnTo>
                    <a:pt x="44435" y="12928"/>
                  </a:lnTo>
                  <a:lnTo>
                    <a:pt x="43559" y="12949"/>
                  </a:lnTo>
                  <a:lnTo>
                    <a:pt x="42653" y="12986"/>
                  </a:lnTo>
                  <a:lnTo>
                    <a:pt x="41713" y="13029"/>
                  </a:lnTo>
                  <a:lnTo>
                    <a:pt x="40745" y="13082"/>
                  </a:lnTo>
                  <a:lnTo>
                    <a:pt x="39748" y="13147"/>
                  </a:lnTo>
                  <a:lnTo>
                    <a:pt x="38714" y="13224"/>
                  </a:lnTo>
                  <a:lnTo>
                    <a:pt x="37653" y="13306"/>
                  </a:lnTo>
                  <a:lnTo>
                    <a:pt x="36558" y="13404"/>
                  </a:lnTo>
                  <a:lnTo>
                    <a:pt x="35226" y="13526"/>
                  </a:lnTo>
                  <a:lnTo>
                    <a:pt x="32912" y="17580"/>
                  </a:lnTo>
                  <a:lnTo>
                    <a:pt x="33372" y="17900"/>
                  </a:lnTo>
                  <a:lnTo>
                    <a:pt x="33570" y="17994"/>
                  </a:lnTo>
                  <a:lnTo>
                    <a:pt x="33776" y="18058"/>
                  </a:lnTo>
                  <a:lnTo>
                    <a:pt x="33980" y="18090"/>
                  </a:lnTo>
                  <a:lnTo>
                    <a:pt x="34189" y="18094"/>
                  </a:lnTo>
                  <a:lnTo>
                    <a:pt x="34398" y="18076"/>
                  </a:lnTo>
                  <a:lnTo>
                    <a:pt x="34600" y="18033"/>
                  </a:lnTo>
                  <a:lnTo>
                    <a:pt x="34802" y="17976"/>
                  </a:lnTo>
                  <a:lnTo>
                    <a:pt x="35000" y="17903"/>
                  </a:lnTo>
                  <a:lnTo>
                    <a:pt x="35198" y="17817"/>
                  </a:lnTo>
                  <a:lnTo>
                    <a:pt x="35392" y="17719"/>
                  </a:lnTo>
                  <a:lnTo>
                    <a:pt x="35330" y="17878"/>
                  </a:lnTo>
                  <a:lnTo>
                    <a:pt x="35161" y="18278"/>
                  </a:lnTo>
                  <a:lnTo>
                    <a:pt x="34982" y="18670"/>
                  </a:lnTo>
                  <a:lnTo>
                    <a:pt x="34790" y="19063"/>
                  </a:lnTo>
                  <a:lnTo>
                    <a:pt x="34592" y="19452"/>
                  </a:lnTo>
                  <a:lnTo>
                    <a:pt x="34380" y="19833"/>
                  </a:lnTo>
                  <a:lnTo>
                    <a:pt x="34157" y="20215"/>
                  </a:lnTo>
                  <a:lnTo>
                    <a:pt x="33923" y="20592"/>
                  </a:lnTo>
                  <a:lnTo>
                    <a:pt x="33678" y="20967"/>
                  </a:lnTo>
                  <a:lnTo>
                    <a:pt x="33422" y="21338"/>
                  </a:lnTo>
                  <a:lnTo>
                    <a:pt x="33156" y="21705"/>
                  </a:lnTo>
                  <a:lnTo>
                    <a:pt x="32879" y="22069"/>
                  </a:lnTo>
                  <a:lnTo>
                    <a:pt x="32591" y="22428"/>
                  </a:lnTo>
                  <a:lnTo>
                    <a:pt x="31673" y="23519"/>
                  </a:lnTo>
                  <a:lnTo>
                    <a:pt x="33391" y="23378"/>
                  </a:lnTo>
                  <a:lnTo>
                    <a:pt x="33642" y="23357"/>
                  </a:lnTo>
                  <a:lnTo>
                    <a:pt x="33898" y="23335"/>
                  </a:lnTo>
                  <a:lnTo>
                    <a:pt x="34056" y="23321"/>
                  </a:lnTo>
                  <a:lnTo>
                    <a:pt x="34005" y="23465"/>
                  </a:lnTo>
                  <a:lnTo>
                    <a:pt x="33869" y="23790"/>
                  </a:lnTo>
                  <a:lnTo>
                    <a:pt x="33721" y="24095"/>
                  </a:lnTo>
                  <a:lnTo>
                    <a:pt x="33566" y="24391"/>
                  </a:lnTo>
                  <a:lnTo>
                    <a:pt x="33401" y="24675"/>
                  </a:lnTo>
                  <a:lnTo>
                    <a:pt x="33232" y="24944"/>
                  </a:lnTo>
                  <a:lnTo>
                    <a:pt x="33055" y="25205"/>
                  </a:lnTo>
                  <a:lnTo>
                    <a:pt x="32875" y="25452"/>
                  </a:lnTo>
                  <a:lnTo>
                    <a:pt x="32692" y="25694"/>
                  </a:lnTo>
                  <a:lnTo>
                    <a:pt x="32504" y="25927"/>
                  </a:lnTo>
                  <a:lnTo>
                    <a:pt x="32321" y="26155"/>
                  </a:lnTo>
                  <a:lnTo>
                    <a:pt x="32133" y="26378"/>
                  </a:lnTo>
                  <a:lnTo>
                    <a:pt x="31950" y="26594"/>
                  </a:lnTo>
                  <a:lnTo>
                    <a:pt x="31766" y="26810"/>
                  </a:lnTo>
                  <a:lnTo>
                    <a:pt x="31194" y="27501"/>
                  </a:lnTo>
                  <a:lnTo>
                    <a:pt x="31943" y="27699"/>
                  </a:lnTo>
                  <a:lnTo>
                    <a:pt x="32106" y="27731"/>
                  </a:lnTo>
                  <a:lnTo>
                    <a:pt x="32271" y="27752"/>
                  </a:lnTo>
                  <a:lnTo>
                    <a:pt x="32440" y="27768"/>
                  </a:lnTo>
                  <a:lnTo>
                    <a:pt x="32616" y="27771"/>
                  </a:lnTo>
                  <a:lnTo>
                    <a:pt x="32789" y="27771"/>
                  </a:lnTo>
                  <a:lnTo>
                    <a:pt x="32969" y="27756"/>
                  </a:lnTo>
                  <a:lnTo>
                    <a:pt x="33146" y="27738"/>
                  </a:lnTo>
                  <a:lnTo>
                    <a:pt x="33326" y="27709"/>
                  </a:lnTo>
                  <a:lnTo>
                    <a:pt x="33452" y="27685"/>
                  </a:lnTo>
                  <a:lnTo>
                    <a:pt x="33366" y="27807"/>
                  </a:lnTo>
                  <a:lnTo>
                    <a:pt x="33253" y="27950"/>
                  </a:lnTo>
                  <a:lnTo>
                    <a:pt x="33132" y="28088"/>
                  </a:lnTo>
                  <a:lnTo>
                    <a:pt x="33005" y="28217"/>
                  </a:lnTo>
                  <a:lnTo>
                    <a:pt x="32871" y="28339"/>
                  </a:lnTo>
                  <a:lnTo>
                    <a:pt x="32731" y="28455"/>
                  </a:lnTo>
                  <a:lnTo>
                    <a:pt x="32584" y="28566"/>
                  </a:lnTo>
                  <a:lnTo>
                    <a:pt x="32430" y="28667"/>
                  </a:lnTo>
                  <a:lnTo>
                    <a:pt x="32267" y="28764"/>
                  </a:lnTo>
                  <a:lnTo>
                    <a:pt x="32098" y="28858"/>
                  </a:lnTo>
                  <a:lnTo>
                    <a:pt x="31303" y="29236"/>
                  </a:lnTo>
                  <a:lnTo>
                    <a:pt x="32004" y="29736"/>
                  </a:lnTo>
                  <a:lnTo>
                    <a:pt x="32151" y="29842"/>
                  </a:lnTo>
                  <a:lnTo>
                    <a:pt x="32300" y="29949"/>
                  </a:lnTo>
                  <a:lnTo>
                    <a:pt x="32447" y="30054"/>
                  </a:lnTo>
                  <a:lnTo>
                    <a:pt x="32742" y="30266"/>
                  </a:lnTo>
                  <a:lnTo>
                    <a:pt x="32890" y="30370"/>
                  </a:lnTo>
                  <a:lnTo>
                    <a:pt x="32940" y="30407"/>
                  </a:lnTo>
                  <a:lnTo>
                    <a:pt x="33023" y="30619"/>
                  </a:lnTo>
                  <a:lnTo>
                    <a:pt x="33134" y="30935"/>
                  </a:lnTo>
                  <a:lnTo>
                    <a:pt x="33232" y="31249"/>
                  </a:lnTo>
                  <a:lnTo>
                    <a:pt x="33322" y="31565"/>
                  </a:lnTo>
                  <a:lnTo>
                    <a:pt x="33401" y="31882"/>
                  </a:lnTo>
                  <a:lnTo>
                    <a:pt x="33465" y="32195"/>
                  </a:lnTo>
                  <a:lnTo>
                    <a:pt x="33523" y="32512"/>
                  </a:lnTo>
                  <a:lnTo>
                    <a:pt x="33570" y="32825"/>
                  </a:lnTo>
                  <a:lnTo>
                    <a:pt x="33607" y="33142"/>
                  </a:lnTo>
                  <a:lnTo>
                    <a:pt x="33632" y="33456"/>
                  </a:lnTo>
                  <a:lnTo>
                    <a:pt x="33642" y="33768"/>
                  </a:lnTo>
                  <a:lnTo>
                    <a:pt x="33646" y="34086"/>
                  </a:lnTo>
                  <a:lnTo>
                    <a:pt x="33638" y="34398"/>
                  </a:lnTo>
                  <a:lnTo>
                    <a:pt x="33621" y="34712"/>
                  </a:lnTo>
                  <a:lnTo>
                    <a:pt x="33610" y="34838"/>
                  </a:lnTo>
                  <a:lnTo>
                    <a:pt x="33369" y="34744"/>
                  </a:lnTo>
                  <a:lnTo>
                    <a:pt x="32789" y="34463"/>
                  </a:lnTo>
                  <a:lnTo>
                    <a:pt x="32335" y="34190"/>
                  </a:lnTo>
                  <a:lnTo>
                    <a:pt x="31997" y="33923"/>
                  </a:lnTo>
                  <a:lnTo>
                    <a:pt x="31760" y="33668"/>
                  </a:lnTo>
                  <a:lnTo>
                    <a:pt x="31601" y="33427"/>
                  </a:lnTo>
                  <a:lnTo>
                    <a:pt x="31507" y="33193"/>
                  </a:lnTo>
                  <a:lnTo>
                    <a:pt x="31464" y="32962"/>
                  </a:lnTo>
                  <a:lnTo>
                    <a:pt x="31457" y="32724"/>
                  </a:lnTo>
                  <a:lnTo>
                    <a:pt x="31486" y="32477"/>
                  </a:lnTo>
                  <a:lnTo>
                    <a:pt x="31543" y="32216"/>
                  </a:lnTo>
                  <a:lnTo>
                    <a:pt x="31623" y="31947"/>
                  </a:lnTo>
                  <a:lnTo>
                    <a:pt x="31709" y="31673"/>
                  </a:lnTo>
                  <a:lnTo>
                    <a:pt x="31799" y="31388"/>
                  </a:lnTo>
                  <a:lnTo>
                    <a:pt x="31875" y="31101"/>
                  </a:lnTo>
                  <a:lnTo>
                    <a:pt x="32065" y="29985"/>
                  </a:lnTo>
                  <a:lnTo>
                    <a:pt x="30960" y="30629"/>
                  </a:lnTo>
                  <a:lnTo>
                    <a:pt x="30611" y="30899"/>
                  </a:lnTo>
                  <a:lnTo>
                    <a:pt x="30308" y="31202"/>
                  </a:lnTo>
                  <a:lnTo>
                    <a:pt x="30042" y="31539"/>
                  </a:lnTo>
                  <a:lnTo>
                    <a:pt x="29820" y="31900"/>
                  </a:lnTo>
                  <a:lnTo>
                    <a:pt x="29635" y="32285"/>
                  </a:lnTo>
                  <a:lnTo>
                    <a:pt x="29488" y="32693"/>
                  </a:lnTo>
                  <a:lnTo>
                    <a:pt x="29372" y="33109"/>
                  </a:lnTo>
                  <a:lnTo>
                    <a:pt x="29294" y="33542"/>
                  </a:lnTo>
                  <a:lnTo>
                    <a:pt x="29243" y="33984"/>
                  </a:lnTo>
                  <a:lnTo>
                    <a:pt x="29221" y="34431"/>
                  </a:lnTo>
                  <a:lnTo>
                    <a:pt x="29229" y="34740"/>
                  </a:lnTo>
                  <a:lnTo>
                    <a:pt x="29182" y="34701"/>
                  </a:lnTo>
                  <a:lnTo>
                    <a:pt x="28811" y="34445"/>
                  </a:lnTo>
                  <a:lnTo>
                    <a:pt x="28411" y="34233"/>
                  </a:lnTo>
                  <a:lnTo>
                    <a:pt x="27987" y="34057"/>
                  </a:lnTo>
                  <a:lnTo>
                    <a:pt x="27548" y="33927"/>
                  </a:lnTo>
                  <a:lnTo>
                    <a:pt x="27098" y="33845"/>
                  </a:lnTo>
                  <a:lnTo>
                    <a:pt x="26643" y="33808"/>
                  </a:lnTo>
                  <a:lnTo>
                    <a:pt x="26190" y="33825"/>
                  </a:lnTo>
                  <a:lnTo>
                    <a:pt x="25750" y="33898"/>
                  </a:lnTo>
                  <a:lnTo>
                    <a:pt x="25326" y="34035"/>
                  </a:lnTo>
                  <a:lnTo>
                    <a:pt x="24926" y="34237"/>
                  </a:lnTo>
                  <a:lnTo>
                    <a:pt x="23919" y="35010"/>
                  </a:lnTo>
                  <a:lnTo>
                    <a:pt x="25002" y="35252"/>
                  </a:lnTo>
                  <a:lnTo>
                    <a:pt x="25257" y="35334"/>
                  </a:lnTo>
                  <a:lnTo>
                    <a:pt x="25535" y="35446"/>
                  </a:lnTo>
                  <a:lnTo>
                    <a:pt x="25823" y="35587"/>
                  </a:lnTo>
                  <a:lnTo>
                    <a:pt x="26115" y="35752"/>
                  </a:lnTo>
                  <a:lnTo>
                    <a:pt x="26403" y="35939"/>
                  </a:lnTo>
                  <a:lnTo>
                    <a:pt x="26673" y="36141"/>
                  </a:lnTo>
                  <a:lnTo>
                    <a:pt x="26925" y="36353"/>
                  </a:lnTo>
                  <a:lnTo>
                    <a:pt x="27144" y="36572"/>
                  </a:lnTo>
                  <a:lnTo>
                    <a:pt x="27324" y="36792"/>
                  </a:lnTo>
                  <a:lnTo>
                    <a:pt x="27461" y="37002"/>
                  </a:lnTo>
                  <a:lnTo>
                    <a:pt x="27548" y="37196"/>
                  </a:lnTo>
                  <a:lnTo>
                    <a:pt x="27587" y="37365"/>
                  </a:lnTo>
                  <a:lnTo>
                    <a:pt x="27583" y="37508"/>
                  </a:lnTo>
                  <a:lnTo>
                    <a:pt x="27536" y="37646"/>
                  </a:lnTo>
                  <a:lnTo>
                    <a:pt x="27310" y="37977"/>
                  </a:lnTo>
                  <a:lnTo>
                    <a:pt x="27126" y="37919"/>
                  </a:lnTo>
                  <a:lnTo>
                    <a:pt x="26863" y="37840"/>
                  </a:lnTo>
                  <a:lnTo>
                    <a:pt x="26731" y="37801"/>
                  </a:lnTo>
                  <a:lnTo>
                    <a:pt x="26604" y="37628"/>
                  </a:lnTo>
                  <a:lnTo>
                    <a:pt x="26352" y="37347"/>
                  </a:lnTo>
                  <a:lnTo>
                    <a:pt x="26072" y="37080"/>
                  </a:lnTo>
                  <a:lnTo>
                    <a:pt x="25762" y="36835"/>
                  </a:lnTo>
                  <a:lnTo>
                    <a:pt x="25426" y="36602"/>
                  </a:lnTo>
                  <a:lnTo>
                    <a:pt x="25067" y="36382"/>
                  </a:lnTo>
                  <a:lnTo>
                    <a:pt x="24685" y="36170"/>
                  </a:lnTo>
                  <a:lnTo>
                    <a:pt x="24286" y="35972"/>
                  </a:lnTo>
                  <a:lnTo>
                    <a:pt x="23868" y="35781"/>
                  </a:lnTo>
                  <a:lnTo>
                    <a:pt x="23433" y="35601"/>
                  </a:lnTo>
                  <a:lnTo>
                    <a:pt x="22983" y="35424"/>
                  </a:lnTo>
                  <a:lnTo>
                    <a:pt x="22518" y="35256"/>
                  </a:lnTo>
                  <a:lnTo>
                    <a:pt x="22043" y="35093"/>
                  </a:lnTo>
                  <a:lnTo>
                    <a:pt x="21557" y="34932"/>
                  </a:lnTo>
                  <a:lnTo>
                    <a:pt x="21068" y="34777"/>
                  </a:lnTo>
                  <a:lnTo>
                    <a:pt x="20578" y="34629"/>
                  </a:lnTo>
                  <a:lnTo>
                    <a:pt x="20207" y="34488"/>
                  </a:lnTo>
                  <a:lnTo>
                    <a:pt x="19850" y="34341"/>
                  </a:lnTo>
                  <a:lnTo>
                    <a:pt x="19512" y="34186"/>
                  </a:lnTo>
                  <a:lnTo>
                    <a:pt x="19192" y="34027"/>
                  </a:lnTo>
                  <a:lnTo>
                    <a:pt x="18892" y="33859"/>
                  </a:lnTo>
                  <a:lnTo>
                    <a:pt x="18606" y="33682"/>
                  </a:lnTo>
                  <a:lnTo>
                    <a:pt x="18335" y="33505"/>
                  </a:lnTo>
                  <a:lnTo>
                    <a:pt x="18076" y="33319"/>
                  </a:lnTo>
                  <a:lnTo>
                    <a:pt x="17827" y="33128"/>
                  </a:lnTo>
                  <a:lnTo>
                    <a:pt x="17589" y="32934"/>
                  </a:lnTo>
                  <a:lnTo>
                    <a:pt x="17363" y="32736"/>
                  </a:lnTo>
                  <a:lnTo>
                    <a:pt x="17144" y="32530"/>
                  </a:lnTo>
                  <a:lnTo>
                    <a:pt x="16932" y="32324"/>
                  </a:lnTo>
                  <a:lnTo>
                    <a:pt x="16726" y="32112"/>
                  </a:lnTo>
                  <a:lnTo>
                    <a:pt x="16524" y="31896"/>
                  </a:lnTo>
                  <a:lnTo>
                    <a:pt x="16312" y="31670"/>
                  </a:lnTo>
                  <a:lnTo>
                    <a:pt x="16053" y="31425"/>
                  </a:lnTo>
                  <a:lnTo>
                    <a:pt x="15847" y="31180"/>
                  </a:lnTo>
                  <a:lnTo>
                    <a:pt x="15664" y="30903"/>
                  </a:lnTo>
                  <a:lnTo>
                    <a:pt x="15498" y="30601"/>
                  </a:lnTo>
                  <a:lnTo>
                    <a:pt x="15350" y="30277"/>
                  </a:lnTo>
                  <a:lnTo>
                    <a:pt x="15213" y="29934"/>
                  </a:lnTo>
                  <a:lnTo>
                    <a:pt x="15088" y="29581"/>
                  </a:lnTo>
                  <a:lnTo>
                    <a:pt x="14965" y="29225"/>
                  </a:lnTo>
                  <a:lnTo>
                    <a:pt x="14850" y="28865"/>
                  </a:lnTo>
                  <a:lnTo>
                    <a:pt x="14728" y="28513"/>
                  </a:lnTo>
                  <a:lnTo>
                    <a:pt x="14598" y="28170"/>
                  </a:lnTo>
                  <a:lnTo>
                    <a:pt x="14458" y="27842"/>
                  </a:lnTo>
                  <a:lnTo>
                    <a:pt x="14296" y="27530"/>
                  </a:lnTo>
                  <a:lnTo>
                    <a:pt x="14105" y="27242"/>
                  </a:lnTo>
                  <a:lnTo>
                    <a:pt x="13875" y="26986"/>
                  </a:lnTo>
                  <a:lnTo>
                    <a:pt x="13400" y="26619"/>
                  </a:lnTo>
                  <a:lnTo>
                    <a:pt x="13400" y="20286"/>
                  </a:lnTo>
                  <a:lnTo>
                    <a:pt x="14404" y="20286"/>
                  </a:lnTo>
                  <a:lnTo>
                    <a:pt x="13504" y="17421"/>
                  </a:lnTo>
                  <a:lnTo>
                    <a:pt x="15998" y="18288"/>
                  </a:lnTo>
                  <a:lnTo>
                    <a:pt x="15998" y="16783"/>
                  </a:lnTo>
                  <a:lnTo>
                    <a:pt x="18472" y="16783"/>
                  </a:lnTo>
                  <a:lnTo>
                    <a:pt x="18464" y="17025"/>
                  </a:lnTo>
                  <a:lnTo>
                    <a:pt x="18464" y="17193"/>
                  </a:lnTo>
                  <a:lnTo>
                    <a:pt x="18478" y="17327"/>
                  </a:lnTo>
                  <a:lnTo>
                    <a:pt x="18544" y="17468"/>
                  </a:lnTo>
                  <a:lnTo>
                    <a:pt x="18698" y="17511"/>
                  </a:lnTo>
                  <a:lnTo>
                    <a:pt x="18818" y="17472"/>
                  </a:lnTo>
                  <a:lnTo>
                    <a:pt x="18914" y="17421"/>
                  </a:lnTo>
                  <a:lnTo>
                    <a:pt x="19019" y="17364"/>
                  </a:lnTo>
                  <a:lnTo>
                    <a:pt x="19153" y="17301"/>
                  </a:lnTo>
                  <a:lnTo>
                    <a:pt x="19326" y="17227"/>
                  </a:lnTo>
                  <a:lnTo>
                    <a:pt x="19505" y="17158"/>
                  </a:lnTo>
                  <a:lnTo>
                    <a:pt x="19681" y="17101"/>
                  </a:lnTo>
                  <a:lnTo>
                    <a:pt x="19861" y="17050"/>
                  </a:lnTo>
                  <a:lnTo>
                    <a:pt x="20045" y="17014"/>
                  </a:lnTo>
                  <a:lnTo>
                    <a:pt x="20232" y="16993"/>
                  </a:lnTo>
                  <a:lnTo>
                    <a:pt x="20423" y="16989"/>
                  </a:lnTo>
                  <a:lnTo>
                    <a:pt x="20639" y="16999"/>
                  </a:lnTo>
                  <a:lnTo>
                    <a:pt x="20815" y="16981"/>
                  </a:lnTo>
                  <a:lnTo>
                    <a:pt x="20978" y="16960"/>
                  </a:lnTo>
                  <a:lnTo>
                    <a:pt x="21133" y="16932"/>
                  </a:lnTo>
                  <a:lnTo>
                    <a:pt x="21280" y="16895"/>
                  </a:lnTo>
                  <a:lnTo>
                    <a:pt x="21424" y="16860"/>
                  </a:lnTo>
                  <a:lnTo>
                    <a:pt x="21565" y="16816"/>
                  </a:lnTo>
                  <a:lnTo>
                    <a:pt x="21698" y="16766"/>
                  </a:lnTo>
                  <a:lnTo>
                    <a:pt x="21827" y="16712"/>
                  </a:lnTo>
                  <a:lnTo>
                    <a:pt x="21949" y="16654"/>
                  </a:lnTo>
                  <a:lnTo>
                    <a:pt x="22071" y="16593"/>
                  </a:lnTo>
                  <a:lnTo>
                    <a:pt x="22183" y="16524"/>
                  </a:lnTo>
                  <a:lnTo>
                    <a:pt x="22295" y="16456"/>
                  </a:lnTo>
                  <a:lnTo>
                    <a:pt x="22399" y="16381"/>
                  </a:lnTo>
                  <a:lnTo>
                    <a:pt x="22501" y="16301"/>
                  </a:lnTo>
                  <a:lnTo>
                    <a:pt x="22593" y="16222"/>
                  </a:lnTo>
                  <a:lnTo>
                    <a:pt x="22597" y="16226"/>
                  </a:lnTo>
                  <a:lnTo>
                    <a:pt x="22618" y="16240"/>
                  </a:lnTo>
                  <a:lnTo>
                    <a:pt x="22767" y="16305"/>
                  </a:lnTo>
                  <a:lnTo>
                    <a:pt x="22929" y="16341"/>
                  </a:lnTo>
                  <a:lnTo>
                    <a:pt x="23091" y="16344"/>
                  </a:lnTo>
                  <a:lnTo>
                    <a:pt x="23249" y="16320"/>
                  </a:lnTo>
                  <a:lnTo>
                    <a:pt x="23397" y="16261"/>
                  </a:lnTo>
                  <a:lnTo>
                    <a:pt x="23533" y="16179"/>
                  </a:lnTo>
                  <a:lnTo>
                    <a:pt x="23656" y="16067"/>
                  </a:lnTo>
                  <a:lnTo>
                    <a:pt x="23753" y="15930"/>
                  </a:lnTo>
                  <a:lnTo>
                    <a:pt x="23821" y="15776"/>
                  </a:lnTo>
                  <a:lnTo>
                    <a:pt x="23857" y="15617"/>
                  </a:lnTo>
                  <a:lnTo>
                    <a:pt x="23861" y="15455"/>
                  </a:lnTo>
                  <a:lnTo>
                    <a:pt x="23835" y="15297"/>
                  </a:lnTo>
                  <a:lnTo>
                    <a:pt x="23782" y="15149"/>
                  </a:lnTo>
                  <a:lnTo>
                    <a:pt x="23696" y="15009"/>
                  </a:lnTo>
                  <a:lnTo>
                    <a:pt x="23584" y="14890"/>
                  </a:lnTo>
                  <a:lnTo>
                    <a:pt x="23451" y="14793"/>
                  </a:lnTo>
                  <a:lnTo>
                    <a:pt x="23325" y="14735"/>
                  </a:lnTo>
                  <a:lnTo>
                    <a:pt x="23199" y="14695"/>
                  </a:lnTo>
                  <a:lnTo>
                    <a:pt x="23070" y="14681"/>
                  </a:lnTo>
                  <a:lnTo>
                    <a:pt x="22942" y="14685"/>
                  </a:lnTo>
                  <a:lnTo>
                    <a:pt x="22817" y="14711"/>
                  </a:lnTo>
                  <a:lnTo>
                    <a:pt x="22695" y="14750"/>
                  </a:lnTo>
                  <a:lnTo>
                    <a:pt x="22593" y="14807"/>
                  </a:lnTo>
                  <a:lnTo>
                    <a:pt x="22501" y="14728"/>
                  </a:lnTo>
                  <a:lnTo>
                    <a:pt x="22399" y="14648"/>
                  </a:lnTo>
                  <a:lnTo>
                    <a:pt x="22295" y="14573"/>
                  </a:lnTo>
                  <a:lnTo>
                    <a:pt x="22183" y="14501"/>
                  </a:lnTo>
                  <a:lnTo>
                    <a:pt x="22071" y="14436"/>
                  </a:lnTo>
                  <a:lnTo>
                    <a:pt x="21953" y="14372"/>
                  </a:lnTo>
                  <a:lnTo>
                    <a:pt x="21827" y="14314"/>
                  </a:lnTo>
                  <a:lnTo>
                    <a:pt x="21698" y="14260"/>
                  </a:lnTo>
                  <a:lnTo>
                    <a:pt x="21565" y="14213"/>
                  </a:lnTo>
                  <a:lnTo>
                    <a:pt x="21424" y="14170"/>
                  </a:lnTo>
                  <a:lnTo>
                    <a:pt x="21280" y="14130"/>
                  </a:lnTo>
                  <a:lnTo>
                    <a:pt x="21133" y="14095"/>
                  </a:lnTo>
                  <a:lnTo>
                    <a:pt x="20978" y="14066"/>
                  </a:lnTo>
                  <a:lnTo>
                    <a:pt x="20815" y="14044"/>
                  </a:lnTo>
                  <a:lnTo>
                    <a:pt x="20639" y="14026"/>
                  </a:lnTo>
                  <a:lnTo>
                    <a:pt x="20423" y="14036"/>
                  </a:lnTo>
                  <a:lnTo>
                    <a:pt x="20232" y="14034"/>
                  </a:lnTo>
                  <a:lnTo>
                    <a:pt x="20045" y="14012"/>
                  </a:lnTo>
                  <a:lnTo>
                    <a:pt x="19861" y="13975"/>
                  </a:lnTo>
                  <a:lnTo>
                    <a:pt x="19681" y="13926"/>
                  </a:lnTo>
                  <a:lnTo>
                    <a:pt x="19505" y="13867"/>
                  </a:lnTo>
                  <a:lnTo>
                    <a:pt x="19326" y="13799"/>
                  </a:lnTo>
                  <a:lnTo>
                    <a:pt x="19153" y="13728"/>
                  </a:lnTo>
                  <a:lnTo>
                    <a:pt x="19019" y="13663"/>
                  </a:lnTo>
                  <a:lnTo>
                    <a:pt x="18914" y="13605"/>
                  </a:lnTo>
                  <a:lnTo>
                    <a:pt x="18818" y="13555"/>
                  </a:lnTo>
                  <a:lnTo>
                    <a:pt x="18698" y="13514"/>
                  </a:lnTo>
                  <a:lnTo>
                    <a:pt x="18544" y="13557"/>
                  </a:lnTo>
                  <a:lnTo>
                    <a:pt x="18478" y="13699"/>
                  </a:lnTo>
                  <a:lnTo>
                    <a:pt x="18464" y="13836"/>
                  </a:lnTo>
                  <a:lnTo>
                    <a:pt x="18464" y="14001"/>
                  </a:lnTo>
                  <a:lnTo>
                    <a:pt x="18468" y="14191"/>
                  </a:lnTo>
                  <a:lnTo>
                    <a:pt x="18476" y="14383"/>
                  </a:lnTo>
                  <a:lnTo>
                    <a:pt x="18476" y="14393"/>
                  </a:lnTo>
                  <a:lnTo>
                    <a:pt x="15998" y="14393"/>
                  </a:lnTo>
                  <a:lnTo>
                    <a:pt x="15998" y="13328"/>
                  </a:lnTo>
                  <a:lnTo>
                    <a:pt x="13504" y="14191"/>
                  </a:lnTo>
                  <a:lnTo>
                    <a:pt x="14404" y="11330"/>
                  </a:lnTo>
                  <a:lnTo>
                    <a:pt x="13400" y="11330"/>
                  </a:lnTo>
                  <a:lnTo>
                    <a:pt x="13400" y="6938"/>
                  </a:lnTo>
                  <a:lnTo>
                    <a:pt x="13539" y="6941"/>
                  </a:lnTo>
                  <a:lnTo>
                    <a:pt x="13785" y="6949"/>
                  </a:lnTo>
                  <a:lnTo>
                    <a:pt x="14029" y="6952"/>
                  </a:lnTo>
                  <a:lnTo>
                    <a:pt x="14245" y="6956"/>
                  </a:lnTo>
                  <a:lnTo>
                    <a:pt x="14418" y="6938"/>
                  </a:lnTo>
                  <a:lnTo>
                    <a:pt x="14598" y="6851"/>
                  </a:lnTo>
                  <a:lnTo>
                    <a:pt x="14652" y="6650"/>
                  </a:lnTo>
                  <a:lnTo>
                    <a:pt x="14602" y="6499"/>
                  </a:lnTo>
                  <a:lnTo>
                    <a:pt x="14538" y="6376"/>
                  </a:lnTo>
                  <a:lnTo>
                    <a:pt x="14461" y="6240"/>
                  </a:lnTo>
                  <a:lnTo>
                    <a:pt x="14383" y="6070"/>
                  </a:lnTo>
                  <a:lnTo>
                    <a:pt x="14289" y="5844"/>
                  </a:lnTo>
                  <a:lnTo>
                    <a:pt x="14198" y="5616"/>
                  </a:lnTo>
                  <a:lnTo>
                    <a:pt x="14124" y="5386"/>
                  </a:lnTo>
                  <a:lnTo>
                    <a:pt x="14061" y="5153"/>
                  </a:lnTo>
                  <a:lnTo>
                    <a:pt x="14016" y="4918"/>
                  </a:lnTo>
                  <a:lnTo>
                    <a:pt x="13986" y="4676"/>
                  </a:lnTo>
                  <a:lnTo>
                    <a:pt x="13979" y="4433"/>
                  </a:lnTo>
                  <a:lnTo>
                    <a:pt x="13997" y="4155"/>
                  </a:lnTo>
                  <a:lnTo>
                    <a:pt x="13973" y="3924"/>
                  </a:lnTo>
                  <a:lnTo>
                    <a:pt x="13943" y="3719"/>
                  </a:lnTo>
                  <a:lnTo>
                    <a:pt x="13906" y="3518"/>
                  </a:lnTo>
                  <a:lnTo>
                    <a:pt x="13863" y="3324"/>
                  </a:lnTo>
                  <a:lnTo>
                    <a:pt x="13814" y="3140"/>
                  </a:lnTo>
                  <a:lnTo>
                    <a:pt x="13755" y="2959"/>
                  </a:lnTo>
                  <a:lnTo>
                    <a:pt x="13694" y="2787"/>
                  </a:lnTo>
                  <a:lnTo>
                    <a:pt x="13626" y="2621"/>
                  </a:lnTo>
                  <a:lnTo>
                    <a:pt x="13551" y="2463"/>
                  </a:lnTo>
                  <a:lnTo>
                    <a:pt x="13468" y="2308"/>
                  </a:lnTo>
                  <a:lnTo>
                    <a:pt x="13382" y="2160"/>
                  </a:lnTo>
                  <a:lnTo>
                    <a:pt x="13292" y="2020"/>
                  </a:lnTo>
                  <a:lnTo>
                    <a:pt x="13194" y="1884"/>
                  </a:lnTo>
                  <a:lnTo>
                    <a:pt x="13093" y="1754"/>
                  </a:lnTo>
                  <a:lnTo>
                    <a:pt x="12992" y="1635"/>
                  </a:lnTo>
                  <a:lnTo>
                    <a:pt x="13061" y="1501"/>
                  </a:lnTo>
                  <a:lnTo>
                    <a:pt x="13115" y="1347"/>
                  </a:lnTo>
                  <a:lnTo>
                    <a:pt x="13147" y="1185"/>
                  </a:lnTo>
                  <a:lnTo>
                    <a:pt x="13151" y="1019"/>
                  </a:lnTo>
                  <a:lnTo>
                    <a:pt x="13133" y="854"/>
                  </a:lnTo>
                  <a:lnTo>
                    <a:pt x="13082" y="691"/>
                  </a:lnTo>
                  <a:lnTo>
                    <a:pt x="13007" y="530"/>
                  </a:lnTo>
                  <a:lnTo>
                    <a:pt x="12884" y="357"/>
                  </a:lnTo>
                  <a:lnTo>
                    <a:pt x="12726" y="212"/>
                  </a:lnTo>
                  <a:lnTo>
                    <a:pt x="12550" y="104"/>
                  </a:lnTo>
                  <a:lnTo>
                    <a:pt x="12359" y="33"/>
                  </a:lnTo>
                  <a:lnTo>
                    <a:pt x="12154" y="0"/>
                  </a:lnTo>
                  <a:lnTo>
                    <a:pt x="11945" y="4"/>
                  </a:lnTo>
                  <a:lnTo>
                    <a:pt x="11740" y="51"/>
                  </a:lnTo>
                  <a:lnTo>
                    <a:pt x="11542" y="141"/>
                  </a:lnTo>
                  <a:lnTo>
                    <a:pt x="11365" y="267"/>
                  </a:lnTo>
                  <a:lnTo>
                    <a:pt x="11222" y="422"/>
                  </a:lnTo>
                  <a:lnTo>
                    <a:pt x="11114" y="599"/>
                  </a:lnTo>
                  <a:lnTo>
                    <a:pt x="11041" y="793"/>
                  </a:lnTo>
                  <a:lnTo>
                    <a:pt x="11010" y="995"/>
                  </a:lnTo>
                  <a:lnTo>
                    <a:pt x="11012" y="1203"/>
                  </a:lnTo>
                  <a:lnTo>
                    <a:pt x="11059" y="1409"/>
                  </a:lnTo>
                  <a:lnTo>
                    <a:pt x="11146" y="1599"/>
                  </a:lnTo>
                  <a:lnTo>
                    <a:pt x="11163" y="1631"/>
                  </a:lnTo>
                  <a:lnTo>
                    <a:pt x="11167" y="1635"/>
                  </a:lnTo>
                  <a:lnTo>
                    <a:pt x="11067" y="1754"/>
                  </a:lnTo>
                  <a:lnTo>
                    <a:pt x="10966" y="1884"/>
                  </a:lnTo>
                  <a:lnTo>
                    <a:pt x="10868" y="2020"/>
                  </a:lnTo>
                  <a:lnTo>
                    <a:pt x="10775" y="2160"/>
                  </a:lnTo>
                  <a:lnTo>
                    <a:pt x="10688" y="2308"/>
                  </a:lnTo>
                  <a:lnTo>
                    <a:pt x="10610" y="2463"/>
                  </a:lnTo>
                  <a:lnTo>
                    <a:pt x="10533" y="2621"/>
                  </a:lnTo>
                  <a:lnTo>
                    <a:pt x="10466" y="2787"/>
                  </a:lnTo>
                  <a:lnTo>
                    <a:pt x="10404" y="2959"/>
                  </a:lnTo>
                  <a:lnTo>
                    <a:pt x="10347" y="3140"/>
                  </a:lnTo>
                  <a:lnTo>
                    <a:pt x="10296" y="3326"/>
                  </a:lnTo>
                  <a:lnTo>
                    <a:pt x="10253" y="3518"/>
                  </a:lnTo>
                  <a:lnTo>
                    <a:pt x="10217" y="3719"/>
                  </a:lnTo>
                  <a:lnTo>
                    <a:pt x="10188" y="3924"/>
                  </a:lnTo>
                  <a:lnTo>
                    <a:pt x="10162" y="4155"/>
                  </a:lnTo>
                  <a:lnTo>
                    <a:pt x="10182" y="4433"/>
                  </a:lnTo>
                  <a:lnTo>
                    <a:pt x="10174" y="4676"/>
                  </a:lnTo>
                  <a:lnTo>
                    <a:pt x="10145" y="4918"/>
                  </a:lnTo>
                  <a:lnTo>
                    <a:pt x="10098" y="5153"/>
                  </a:lnTo>
                  <a:lnTo>
                    <a:pt x="10037" y="5386"/>
                  </a:lnTo>
                  <a:lnTo>
                    <a:pt x="9962" y="5616"/>
                  </a:lnTo>
                  <a:lnTo>
                    <a:pt x="9872" y="5844"/>
                  </a:lnTo>
                  <a:lnTo>
                    <a:pt x="9778" y="6070"/>
                  </a:lnTo>
                  <a:lnTo>
                    <a:pt x="9695" y="6240"/>
                  </a:lnTo>
                  <a:lnTo>
                    <a:pt x="9623" y="6376"/>
                  </a:lnTo>
                  <a:lnTo>
                    <a:pt x="9558" y="6499"/>
                  </a:lnTo>
                  <a:lnTo>
                    <a:pt x="9508" y="6650"/>
                  </a:lnTo>
                  <a:lnTo>
                    <a:pt x="9562" y="6851"/>
                  </a:lnTo>
                  <a:lnTo>
                    <a:pt x="9742" y="6938"/>
                  </a:lnTo>
                  <a:lnTo>
                    <a:pt x="9915" y="6956"/>
                  </a:lnTo>
                  <a:lnTo>
                    <a:pt x="10131" y="6952"/>
                  </a:lnTo>
                  <a:lnTo>
                    <a:pt x="10433" y="6945"/>
                  </a:lnTo>
                  <a:lnTo>
                    <a:pt x="10433" y="11330"/>
                  </a:lnTo>
                  <a:lnTo>
                    <a:pt x="9462" y="11330"/>
                  </a:lnTo>
                  <a:lnTo>
                    <a:pt x="10358" y="14191"/>
                  </a:lnTo>
                  <a:lnTo>
                    <a:pt x="7862" y="13328"/>
                  </a:lnTo>
                  <a:lnTo>
                    <a:pt x="7862" y="14393"/>
                  </a:lnTo>
                  <a:lnTo>
                    <a:pt x="5386" y="14393"/>
                  </a:lnTo>
                  <a:lnTo>
                    <a:pt x="5390" y="14383"/>
                  </a:lnTo>
                  <a:lnTo>
                    <a:pt x="5394" y="14191"/>
                  </a:lnTo>
                  <a:lnTo>
                    <a:pt x="5396" y="14001"/>
                  </a:lnTo>
                  <a:lnTo>
                    <a:pt x="5400" y="13836"/>
                  </a:lnTo>
                  <a:lnTo>
                    <a:pt x="5386" y="13699"/>
                  </a:lnTo>
                  <a:lnTo>
                    <a:pt x="5317" y="13557"/>
                  </a:lnTo>
                  <a:lnTo>
                    <a:pt x="5163" y="13514"/>
                  </a:lnTo>
                  <a:lnTo>
                    <a:pt x="5044" y="13555"/>
                  </a:lnTo>
                  <a:lnTo>
                    <a:pt x="4950" y="13605"/>
                  </a:lnTo>
                  <a:lnTo>
                    <a:pt x="4842" y="13663"/>
                  </a:lnTo>
                  <a:lnTo>
                    <a:pt x="4713" y="13728"/>
                  </a:lnTo>
                  <a:lnTo>
                    <a:pt x="4536" y="13799"/>
                  </a:lnTo>
                  <a:lnTo>
                    <a:pt x="4360" y="13867"/>
                  </a:lnTo>
                  <a:lnTo>
                    <a:pt x="4179" y="13926"/>
                  </a:lnTo>
                  <a:lnTo>
                    <a:pt x="4000" y="13975"/>
                  </a:lnTo>
                  <a:lnTo>
                    <a:pt x="3816" y="14012"/>
                  </a:lnTo>
                  <a:lnTo>
                    <a:pt x="3632" y="14034"/>
                  </a:lnTo>
                  <a:lnTo>
                    <a:pt x="3442" y="14036"/>
                  </a:lnTo>
                  <a:lnTo>
                    <a:pt x="3226" y="14026"/>
                  </a:lnTo>
                  <a:lnTo>
                    <a:pt x="3049" y="14044"/>
                  </a:lnTo>
                  <a:lnTo>
                    <a:pt x="2888" y="14066"/>
                  </a:lnTo>
                  <a:lnTo>
                    <a:pt x="2733" y="14095"/>
                  </a:lnTo>
                  <a:lnTo>
                    <a:pt x="2582" y="14130"/>
                  </a:lnTo>
                  <a:lnTo>
                    <a:pt x="2437" y="14170"/>
                  </a:lnTo>
                  <a:lnTo>
                    <a:pt x="2297" y="14213"/>
                  </a:lnTo>
                  <a:lnTo>
                    <a:pt x="2164" y="14260"/>
                  </a:lnTo>
                  <a:lnTo>
                    <a:pt x="2034" y="14314"/>
                  </a:lnTo>
                  <a:lnTo>
                    <a:pt x="1911" y="14372"/>
                  </a:lnTo>
                  <a:lnTo>
                    <a:pt x="1793" y="14436"/>
                  </a:lnTo>
                  <a:lnTo>
                    <a:pt x="1678" y="14501"/>
                  </a:lnTo>
                  <a:lnTo>
                    <a:pt x="1566" y="14573"/>
                  </a:lnTo>
                  <a:lnTo>
                    <a:pt x="1462" y="14648"/>
                  </a:lnTo>
                  <a:lnTo>
                    <a:pt x="1361" y="14728"/>
                  </a:lnTo>
                  <a:lnTo>
                    <a:pt x="1271" y="14807"/>
                  </a:lnTo>
                  <a:lnTo>
                    <a:pt x="1167" y="14750"/>
                  </a:lnTo>
                  <a:lnTo>
                    <a:pt x="1048" y="14711"/>
                  </a:lnTo>
                  <a:lnTo>
                    <a:pt x="922" y="14685"/>
                  </a:lnTo>
                  <a:lnTo>
                    <a:pt x="792" y="14681"/>
                  </a:lnTo>
                  <a:lnTo>
                    <a:pt x="663" y="14695"/>
                  </a:lnTo>
                  <a:lnTo>
                    <a:pt x="537" y="14735"/>
                  </a:lnTo>
                  <a:lnTo>
                    <a:pt x="414" y="14793"/>
                  </a:lnTo>
                  <a:lnTo>
                    <a:pt x="278" y="14890"/>
                  </a:lnTo>
                  <a:lnTo>
                    <a:pt x="166" y="15009"/>
                  </a:lnTo>
                  <a:lnTo>
                    <a:pt x="82" y="15149"/>
                  </a:lnTo>
                  <a:lnTo>
                    <a:pt x="25" y="15297"/>
                  </a:lnTo>
                  <a:lnTo>
                    <a:pt x="0" y="15455"/>
                  </a:lnTo>
                  <a:lnTo>
                    <a:pt x="4" y="15617"/>
                  </a:lnTo>
                  <a:lnTo>
                    <a:pt x="39" y="15776"/>
                  </a:lnTo>
                  <a:lnTo>
                    <a:pt x="108" y="15930"/>
                  </a:lnTo>
                  <a:lnTo>
                    <a:pt x="209" y="16067"/>
                  </a:lnTo>
                  <a:lnTo>
                    <a:pt x="328" y="16179"/>
                  </a:lnTo>
                  <a:lnTo>
                    <a:pt x="465" y="16261"/>
                  </a:lnTo>
                  <a:lnTo>
                    <a:pt x="616" y="16320"/>
                  </a:lnTo>
                  <a:lnTo>
                    <a:pt x="774" y="16344"/>
                  </a:lnTo>
                  <a:lnTo>
                    <a:pt x="936" y="16341"/>
                  </a:lnTo>
                  <a:lnTo>
                    <a:pt x="1095" y="16305"/>
                  </a:lnTo>
                  <a:lnTo>
                    <a:pt x="1242" y="16240"/>
                  </a:lnTo>
                  <a:lnTo>
                    <a:pt x="1267" y="16226"/>
                  </a:lnTo>
                  <a:lnTo>
                    <a:pt x="1271" y="16222"/>
                  </a:lnTo>
                  <a:lnTo>
                    <a:pt x="1361" y="16301"/>
                  </a:lnTo>
                  <a:lnTo>
                    <a:pt x="1462" y="16381"/>
                  </a:lnTo>
                  <a:lnTo>
                    <a:pt x="1570" y="16456"/>
                  </a:lnTo>
                  <a:lnTo>
                    <a:pt x="1678" y="16524"/>
                  </a:lnTo>
                  <a:lnTo>
                    <a:pt x="1793" y="16593"/>
                  </a:lnTo>
                  <a:lnTo>
                    <a:pt x="1911" y="16654"/>
                  </a:lnTo>
                  <a:lnTo>
                    <a:pt x="2034" y="16712"/>
                  </a:lnTo>
                  <a:lnTo>
                    <a:pt x="2164" y="16766"/>
                  </a:lnTo>
                  <a:lnTo>
                    <a:pt x="2297" y="16816"/>
                  </a:lnTo>
                  <a:lnTo>
                    <a:pt x="2437" y="16860"/>
                  </a:lnTo>
                  <a:lnTo>
                    <a:pt x="2582" y="16895"/>
                  </a:lnTo>
                  <a:lnTo>
                    <a:pt x="2733" y="16932"/>
                  </a:lnTo>
                  <a:lnTo>
                    <a:pt x="2888" y="16960"/>
                  </a:lnTo>
                  <a:lnTo>
                    <a:pt x="3045" y="16981"/>
                  </a:lnTo>
                  <a:lnTo>
                    <a:pt x="3226" y="16999"/>
                  </a:lnTo>
                  <a:lnTo>
                    <a:pt x="3442" y="16989"/>
                  </a:lnTo>
                  <a:lnTo>
                    <a:pt x="3632" y="16993"/>
                  </a:lnTo>
                  <a:lnTo>
                    <a:pt x="3816" y="17014"/>
                  </a:lnTo>
                  <a:lnTo>
                    <a:pt x="4000" y="17050"/>
                  </a:lnTo>
                  <a:lnTo>
                    <a:pt x="4179" y="17101"/>
                  </a:lnTo>
                  <a:lnTo>
                    <a:pt x="4360" y="17158"/>
                  </a:lnTo>
                  <a:lnTo>
                    <a:pt x="4536" y="17227"/>
                  </a:lnTo>
                  <a:lnTo>
                    <a:pt x="4713" y="17301"/>
                  </a:lnTo>
                  <a:lnTo>
                    <a:pt x="4842" y="17364"/>
                  </a:lnTo>
                  <a:lnTo>
                    <a:pt x="4950" y="17421"/>
                  </a:lnTo>
                  <a:lnTo>
                    <a:pt x="5044" y="17472"/>
                  </a:lnTo>
                  <a:lnTo>
                    <a:pt x="5163" y="17511"/>
                  </a:lnTo>
                  <a:lnTo>
                    <a:pt x="5317" y="17468"/>
                  </a:lnTo>
                  <a:lnTo>
                    <a:pt x="5386" y="17327"/>
                  </a:lnTo>
                  <a:lnTo>
                    <a:pt x="5400" y="17193"/>
                  </a:lnTo>
                  <a:lnTo>
                    <a:pt x="5396" y="17025"/>
                  </a:lnTo>
                  <a:lnTo>
                    <a:pt x="5394" y="16783"/>
                  </a:lnTo>
                  <a:lnTo>
                    <a:pt x="7862" y="16783"/>
                  </a:lnTo>
                  <a:lnTo>
                    <a:pt x="7862" y="18288"/>
                  </a:lnTo>
                  <a:lnTo>
                    <a:pt x="10358" y="17421"/>
                  </a:lnTo>
                  <a:lnTo>
                    <a:pt x="9462" y="20286"/>
                  </a:lnTo>
                  <a:lnTo>
                    <a:pt x="10433" y="20286"/>
                  </a:lnTo>
                  <a:lnTo>
                    <a:pt x="10433" y="28123"/>
                  </a:lnTo>
                  <a:lnTo>
                    <a:pt x="10372" y="28099"/>
                  </a:lnTo>
                  <a:lnTo>
                    <a:pt x="10239" y="28048"/>
                  </a:lnTo>
                  <a:lnTo>
                    <a:pt x="9929" y="27940"/>
                  </a:lnTo>
                  <a:lnTo>
                    <a:pt x="9573" y="28174"/>
                  </a:lnTo>
                  <a:lnTo>
                    <a:pt x="9379" y="28311"/>
                  </a:lnTo>
                  <a:lnTo>
                    <a:pt x="9198" y="28451"/>
                  </a:lnTo>
                  <a:lnTo>
                    <a:pt x="9022" y="28599"/>
                  </a:lnTo>
                  <a:lnTo>
                    <a:pt x="8856" y="28757"/>
                  </a:lnTo>
                  <a:lnTo>
                    <a:pt x="8705" y="28927"/>
                  </a:lnTo>
                  <a:lnTo>
                    <a:pt x="8569" y="29106"/>
                  </a:lnTo>
                  <a:lnTo>
                    <a:pt x="8449" y="29298"/>
                  </a:lnTo>
                  <a:lnTo>
                    <a:pt x="8349" y="29499"/>
                  </a:lnTo>
                  <a:lnTo>
                    <a:pt x="8273" y="29718"/>
                  </a:lnTo>
                  <a:lnTo>
                    <a:pt x="8219" y="29946"/>
                  </a:lnTo>
                  <a:lnTo>
                    <a:pt x="8194" y="30183"/>
                  </a:lnTo>
                  <a:lnTo>
                    <a:pt x="8198" y="30428"/>
                  </a:lnTo>
                  <a:lnTo>
                    <a:pt x="8229" y="30680"/>
                  </a:lnTo>
                  <a:cubicBezTo>
                    <a:pt x="8294" y="30935"/>
                    <a:pt x="8273" y="30982"/>
                    <a:pt x="8406" y="31263"/>
                  </a:cubicBezTo>
                  <a:lnTo>
                    <a:pt x="8435" y="31343"/>
                  </a:lnTo>
                  <a:lnTo>
                    <a:pt x="8402" y="31432"/>
                  </a:lnTo>
                  <a:lnTo>
                    <a:pt x="8341" y="31720"/>
                  </a:lnTo>
                  <a:lnTo>
                    <a:pt x="8320" y="32019"/>
                  </a:lnTo>
                  <a:lnTo>
                    <a:pt x="8331" y="32322"/>
                  </a:lnTo>
                  <a:lnTo>
                    <a:pt x="8381" y="32628"/>
                  </a:lnTo>
                  <a:lnTo>
                    <a:pt x="8464" y="32936"/>
                  </a:lnTo>
                  <a:lnTo>
                    <a:pt x="8579" y="33250"/>
                  </a:lnTo>
                  <a:lnTo>
                    <a:pt x="8612" y="33323"/>
                  </a:lnTo>
                  <a:lnTo>
                    <a:pt x="8594" y="33329"/>
                  </a:lnTo>
                  <a:lnTo>
                    <a:pt x="8741" y="33592"/>
                  </a:lnTo>
                  <a:lnTo>
                    <a:pt x="8824" y="33776"/>
                  </a:lnTo>
                  <a:lnTo>
                    <a:pt x="8816" y="33797"/>
                  </a:lnTo>
                  <a:lnTo>
                    <a:pt x="8748" y="34039"/>
                  </a:lnTo>
                  <a:lnTo>
                    <a:pt x="8712" y="34283"/>
                  </a:lnTo>
                  <a:lnTo>
                    <a:pt x="8698" y="34528"/>
                  </a:lnTo>
                  <a:lnTo>
                    <a:pt x="8708" y="34769"/>
                  </a:lnTo>
                  <a:lnTo>
                    <a:pt x="8745" y="35010"/>
                  </a:lnTo>
                  <a:lnTo>
                    <a:pt x="8806" y="35252"/>
                  </a:lnTo>
                  <a:lnTo>
                    <a:pt x="8889" y="35485"/>
                  </a:lnTo>
                  <a:lnTo>
                    <a:pt x="8993" y="35717"/>
                  </a:lnTo>
                  <a:lnTo>
                    <a:pt x="9116" y="35942"/>
                  </a:lnTo>
                  <a:lnTo>
                    <a:pt x="9256" y="36166"/>
                  </a:lnTo>
                  <a:lnTo>
                    <a:pt x="9418" y="36386"/>
                  </a:lnTo>
                  <a:lnTo>
                    <a:pt x="9595" y="36605"/>
                  </a:lnTo>
                  <a:lnTo>
                    <a:pt x="9785" y="36821"/>
                  </a:lnTo>
                  <a:lnTo>
                    <a:pt x="9994" y="37037"/>
                  </a:lnTo>
                  <a:lnTo>
                    <a:pt x="10433" y="37447"/>
                  </a:lnTo>
                  <a:lnTo>
                    <a:pt x="10433" y="93216"/>
                  </a:lnTo>
                  <a:lnTo>
                    <a:pt x="13400" y="93216"/>
                  </a:lnTo>
                  <a:lnTo>
                    <a:pt x="13400" y="61920"/>
                  </a:lnTo>
                  <a:lnTo>
                    <a:pt x="13457" y="61889"/>
                  </a:lnTo>
                  <a:lnTo>
                    <a:pt x="13525" y="61863"/>
                  </a:lnTo>
                  <a:lnTo>
                    <a:pt x="13619" y="61842"/>
                  </a:lnTo>
                  <a:lnTo>
                    <a:pt x="13831" y="61820"/>
                  </a:lnTo>
                  <a:lnTo>
                    <a:pt x="14152" y="61693"/>
                  </a:lnTo>
                  <a:lnTo>
                    <a:pt x="14404" y="61579"/>
                  </a:lnTo>
                  <a:lnTo>
                    <a:pt x="14638" y="61455"/>
                  </a:lnTo>
                  <a:lnTo>
                    <a:pt x="14854" y="61330"/>
                  </a:lnTo>
                  <a:lnTo>
                    <a:pt x="15052" y="61190"/>
                  </a:lnTo>
                  <a:lnTo>
                    <a:pt x="15232" y="61045"/>
                  </a:lnTo>
                  <a:lnTo>
                    <a:pt x="15394" y="60884"/>
                  </a:lnTo>
                  <a:lnTo>
                    <a:pt x="15534" y="60714"/>
                  </a:lnTo>
                  <a:lnTo>
                    <a:pt x="15649" y="60531"/>
                  </a:lnTo>
                  <a:lnTo>
                    <a:pt x="15743" y="60333"/>
                  </a:lnTo>
                  <a:lnTo>
                    <a:pt x="15812" y="60127"/>
                  </a:lnTo>
                  <a:lnTo>
                    <a:pt x="15851" y="59915"/>
                  </a:lnTo>
                  <a:lnTo>
                    <a:pt x="15866" y="59695"/>
                  </a:lnTo>
                  <a:lnTo>
                    <a:pt x="15866" y="59656"/>
                  </a:lnTo>
                  <a:lnTo>
                    <a:pt x="16060" y="59685"/>
                  </a:lnTo>
                  <a:lnTo>
                    <a:pt x="16255" y="59703"/>
                  </a:lnTo>
                  <a:lnTo>
                    <a:pt x="16445" y="59711"/>
                  </a:lnTo>
                  <a:lnTo>
                    <a:pt x="16632" y="59707"/>
                  </a:lnTo>
                  <a:lnTo>
                    <a:pt x="16816" y="59689"/>
                  </a:lnTo>
                  <a:lnTo>
                    <a:pt x="16755" y="59803"/>
                  </a:lnTo>
                  <a:lnTo>
                    <a:pt x="16657" y="60038"/>
                  </a:lnTo>
                  <a:lnTo>
                    <a:pt x="16582" y="60294"/>
                  </a:lnTo>
                  <a:lnTo>
                    <a:pt x="16528" y="60567"/>
                  </a:lnTo>
                  <a:lnTo>
                    <a:pt x="16506" y="60859"/>
                  </a:lnTo>
                  <a:lnTo>
                    <a:pt x="16514" y="61171"/>
                  </a:lnTo>
                  <a:lnTo>
                    <a:pt x="16557" y="61506"/>
                  </a:lnTo>
                  <a:lnTo>
                    <a:pt x="16636" y="61863"/>
                  </a:lnTo>
                  <a:lnTo>
                    <a:pt x="16755" y="62241"/>
                  </a:lnTo>
                  <a:lnTo>
                    <a:pt x="16910" y="62637"/>
                  </a:lnTo>
                  <a:lnTo>
                    <a:pt x="17014" y="62900"/>
                  </a:lnTo>
                  <a:lnTo>
                    <a:pt x="17101" y="63127"/>
                  </a:lnTo>
                  <a:lnTo>
                    <a:pt x="17173" y="63331"/>
                  </a:lnTo>
                  <a:lnTo>
                    <a:pt x="17226" y="63519"/>
                  </a:lnTo>
                  <a:lnTo>
                    <a:pt x="17266" y="63688"/>
                  </a:lnTo>
                  <a:lnTo>
                    <a:pt x="17291" y="63847"/>
                  </a:lnTo>
                  <a:lnTo>
                    <a:pt x="17303" y="64005"/>
                  </a:lnTo>
                  <a:lnTo>
                    <a:pt x="17299" y="65052"/>
                  </a:lnTo>
                  <a:lnTo>
                    <a:pt x="18154" y="64322"/>
                  </a:lnTo>
                  <a:lnTo>
                    <a:pt x="18346" y="64095"/>
                  </a:lnTo>
                  <a:lnTo>
                    <a:pt x="18504" y="63839"/>
                  </a:lnTo>
                  <a:lnTo>
                    <a:pt x="18637" y="63573"/>
                  </a:lnTo>
                  <a:lnTo>
                    <a:pt x="18749" y="63296"/>
                  </a:lnTo>
                  <a:lnTo>
                    <a:pt x="18832" y="63021"/>
                  </a:lnTo>
                  <a:lnTo>
                    <a:pt x="18890" y="62752"/>
                  </a:lnTo>
                  <a:lnTo>
                    <a:pt x="18896" y="62687"/>
                  </a:lnTo>
                  <a:lnTo>
                    <a:pt x="19023" y="62590"/>
                  </a:lnTo>
                  <a:lnTo>
                    <a:pt x="19249" y="62395"/>
                  </a:lnTo>
                  <a:lnTo>
                    <a:pt x="19437" y="62191"/>
                  </a:lnTo>
                  <a:lnTo>
                    <a:pt x="19588" y="61971"/>
                  </a:lnTo>
                  <a:lnTo>
                    <a:pt x="19696" y="61730"/>
                  </a:lnTo>
                  <a:lnTo>
                    <a:pt x="19757" y="61471"/>
                  </a:lnTo>
                  <a:lnTo>
                    <a:pt x="19785" y="61200"/>
                  </a:lnTo>
                  <a:lnTo>
                    <a:pt x="19785" y="60981"/>
                  </a:lnTo>
                  <a:lnTo>
                    <a:pt x="19883" y="60668"/>
                  </a:lnTo>
                  <a:lnTo>
                    <a:pt x="20012" y="60401"/>
                  </a:lnTo>
                  <a:lnTo>
                    <a:pt x="20160" y="60192"/>
                  </a:lnTo>
                  <a:lnTo>
                    <a:pt x="20254" y="60092"/>
                  </a:lnTo>
                  <a:lnTo>
                    <a:pt x="20242" y="60276"/>
                  </a:lnTo>
                  <a:lnTo>
                    <a:pt x="20242" y="60463"/>
                  </a:lnTo>
                  <a:lnTo>
                    <a:pt x="20258" y="60647"/>
                  </a:lnTo>
                  <a:lnTo>
                    <a:pt x="20279" y="60830"/>
                  </a:lnTo>
                  <a:lnTo>
                    <a:pt x="20315" y="61006"/>
                  </a:lnTo>
                  <a:lnTo>
                    <a:pt x="20358" y="61179"/>
                  </a:lnTo>
                  <a:lnTo>
                    <a:pt x="20412" y="61348"/>
                  </a:lnTo>
                  <a:lnTo>
                    <a:pt x="20478" y="61514"/>
                  </a:lnTo>
                  <a:lnTo>
                    <a:pt x="20548" y="61669"/>
                  </a:lnTo>
                  <a:lnTo>
                    <a:pt x="20574" y="61718"/>
                  </a:lnTo>
                  <a:lnTo>
                    <a:pt x="20574" y="61934"/>
                  </a:lnTo>
                  <a:lnTo>
                    <a:pt x="20592" y="62191"/>
                  </a:lnTo>
                  <a:lnTo>
                    <a:pt x="20625" y="62381"/>
                  </a:lnTo>
                  <a:lnTo>
                    <a:pt x="20643" y="62515"/>
                  </a:lnTo>
                  <a:lnTo>
                    <a:pt x="20650" y="62601"/>
                  </a:lnTo>
                  <a:lnTo>
                    <a:pt x="20639" y="62695"/>
                  </a:lnTo>
                  <a:lnTo>
                    <a:pt x="20595" y="62839"/>
                  </a:lnTo>
                  <a:lnTo>
                    <a:pt x="20142" y="63922"/>
                  </a:lnTo>
                  <a:lnTo>
                    <a:pt x="21319" y="63494"/>
                  </a:lnTo>
                  <a:lnTo>
                    <a:pt x="21614" y="63361"/>
                  </a:lnTo>
                  <a:lnTo>
                    <a:pt x="21881" y="63206"/>
                  </a:lnTo>
                  <a:lnTo>
                    <a:pt x="22112" y="63011"/>
                  </a:lnTo>
                  <a:lnTo>
                    <a:pt x="22299" y="62770"/>
                  </a:lnTo>
                  <a:lnTo>
                    <a:pt x="22418" y="62489"/>
                  </a:lnTo>
                  <a:lnTo>
                    <a:pt x="22467" y="62179"/>
                  </a:lnTo>
                  <a:lnTo>
                    <a:pt x="22467" y="62176"/>
                  </a:lnTo>
                  <a:lnTo>
                    <a:pt x="22612" y="62111"/>
                  </a:lnTo>
                  <a:lnTo>
                    <a:pt x="22810" y="62007"/>
                  </a:lnTo>
                  <a:lnTo>
                    <a:pt x="22993" y="61891"/>
                  </a:lnTo>
                  <a:lnTo>
                    <a:pt x="23166" y="61762"/>
                  </a:lnTo>
                  <a:lnTo>
                    <a:pt x="23321" y="61622"/>
                  </a:lnTo>
                  <a:lnTo>
                    <a:pt x="23462" y="61467"/>
                  </a:lnTo>
                  <a:lnTo>
                    <a:pt x="23587" y="61302"/>
                  </a:lnTo>
                  <a:lnTo>
                    <a:pt x="23699" y="61122"/>
                  </a:lnTo>
                  <a:lnTo>
                    <a:pt x="23796" y="60934"/>
                  </a:lnTo>
                  <a:lnTo>
                    <a:pt x="23878" y="60733"/>
                  </a:lnTo>
                  <a:lnTo>
                    <a:pt x="23929" y="60578"/>
                  </a:lnTo>
                  <a:lnTo>
                    <a:pt x="23933" y="60584"/>
                  </a:lnTo>
                  <a:lnTo>
                    <a:pt x="23984" y="60733"/>
                  </a:lnTo>
                  <a:lnTo>
                    <a:pt x="24023" y="60880"/>
                  </a:lnTo>
                  <a:lnTo>
                    <a:pt x="24053" y="61028"/>
                  </a:lnTo>
                  <a:lnTo>
                    <a:pt x="24070" y="61179"/>
                  </a:lnTo>
                  <a:lnTo>
                    <a:pt x="24077" y="61330"/>
                  </a:lnTo>
                  <a:lnTo>
                    <a:pt x="24074" y="61485"/>
                  </a:lnTo>
                  <a:lnTo>
                    <a:pt x="24063" y="61643"/>
                  </a:lnTo>
                  <a:lnTo>
                    <a:pt x="24045" y="61805"/>
                  </a:lnTo>
                  <a:lnTo>
                    <a:pt x="24020" y="61967"/>
                  </a:lnTo>
                  <a:lnTo>
                    <a:pt x="23988" y="62136"/>
                  </a:lnTo>
                  <a:lnTo>
                    <a:pt x="23739" y="63296"/>
                  </a:lnTo>
                  <a:lnTo>
                    <a:pt x="24847" y="62525"/>
                  </a:lnTo>
                  <a:lnTo>
                    <a:pt x="25107" y="62320"/>
                  </a:lnTo>
                  <a:lnTo>
                    <a:pt x="25340" y="62107"/>
                  </a:lnTo>
                  <a:lnTo>
                    <a:pt x="25542" y="61885"/>
                  </a:lnTo>
                  <a:lnTo>
                    <a:pt x="25719" y="61650"/>
                  </a:lnTo>
                  <a:lnTo>
                    <a:pt x="25862" y="61410"/>
                  </a:lnTo>
                  <a:lnTo>
                    <a:pt x="25974" y="61157"/>
                  </a:lnTo>
                  <a:lnTo>
                    <a:pt x="26046" y="60898"/>
                  </a:lnTo>
                  <a:lnTo>
                    <a:pt x="26090" y="60631"/>
                  </a:lnTo>
                  <a:lnTo>
                    <a:pt x="26090" y="60358"/>
                  </a:lnTo>
                  <a:lnTo>
                    <a:pt x="26054" y="60088"/>
                  </a:lnTo>
                  <a:lnTo>
                    <a:pt x="25985" y="59821"/>
                  </a:lnTo>
                  <a:lnTo>
                    <a:pt x="25884" y="59559"/>
                  </a:lnTo>
                  <a:lnTo>
                    <a:pt x="26176" y="59609"/>
                  </a:lnTo>
                  <a:lnTo>
                    <a:pt x="26425" y="59807"/>
                  </a:lnTo>
                  <a:lnTo>
                    <a:pt x="26698" y="60045"/>
                  </a:lnTo>
                  <a:lnTo>
                    <a:pt x="26921" y="60264"/>
                  </a:lnTo>
                  <a:lnTo>
                    <a:pt x="27100" y="60463"/>
                  </a:lnTo>
                  <a:lnTo>
                    <a:pt x="27238" y="60643"/>
                  </a:lnTo>
                  <a:lnTo>
                    <a:pt x="27331" y="60800"/>
                  </a:lnTo>
                  <a:lnTo>
                    <a:pt x="27396" y="60937"/>
                  </a:lnTo>
                  <a:lnTo>
                    <a:pt x="27428" y="61057"/>
                  </a:lnTo>
                  <a:lnTo>
                    <a:pt x="27443" y="61153"/>
                  </a:lnTo>
                  <a:lnTo>
                    <a:pt x="27440" y="61240"/>
                  </a:lnTo>
                  <a:lnTo>
                    <a:pt x="27426" y="61326"/>
                  </a:lnTo>
                  <a:lnTo>
                    <a:pt x="27393" y="61410"/>
                  </a:lnTo>
                  <a:lnTo>
                    <a:pt x="27346" y="61503"/>
                  </a:lnTo>
                  <a:lnTo>
                    <a:pt x="27281" y="61597"/>
                  </a:lnTo>
                  <a:lnTo>
                    <a:pt x="27202" y="61697"/>
                  </a:lnTo>
                  <a:lnTo>
                    <a:pt x="24473" y="64707"/>
                  </a:lnTo>
                  <a:lnTo>
                    <a:pt x="27936" y="62176"/>
                  </a:lnTo>
                  <a:lnTo>
                    <a:pt x="28220" y="61934"/>
                  </a:lnTo>
                  <a:lnTo>
                    <a:pt x="28472" y="61683"/>
                  </a:lnTo>
                  <a:close/>
                  <a:moveTo>
                    <a:pt x="13400" y="38986"/>
                  </a:moveTo>
                  <a:lnTo>
                    <a:pt x="13655" y="39302"/>
                  </a:lnTo>
                  <a:lnTo>
                    <a:pt x="13940" y="39690"/>
                  </a:lnTo>
                  <a:lnTo>
                    <a:pt x="14212" y="40097"/>
                  </a:lnTo>
                  <a:lnTo>
                    <a:pt x="14475" y="40526"/>
                  </a:lnTo>
                  <a:lnTo>
                    <a:pt x="14738" y="40958"/>
                  </a:lnTo>
                  <a:lnTo>
                    <a:pt x="15001" y="41401"/>
                  </a:lnTo>
                  <a:lnTo>
                    <a:pt x="15264" y="41839"/>
                  </a:lnTo>
                  <a:lnTo>
                    <a:pt x="15538" y="42275"/>
                  </a:lnTo>
                  <a:lnTo>
                    <a:pt x="15819" y="42704"/>
                  </a:lnTo>
                  <a:lnTo>
                    <a:pt x="16110" y="43118"/>
                  </a:lnTo>
                  <a:lnTo>
                    <a:pt x="16424" y="43510"/>
                  </a:lnTo>
                  <a:lnTo>
                    <a:pt x="16759" y="43877"/>
                  </a:lnTo>
                  <a:lnTo>
                    <a:pt x="17118" y="44215"/>
                  </a:lnTo>
                  <a:lnTo>
                    <a:pt x="17511" y="44515"/>
                  </a:lnTo>
                  <a:lnTo>
                    <a:pt x="17611" y="44576"/>
                  </a:lnTo>
                  <a:lnTo>
                    <a:pt x="17521" y="44796"/>
                  </a:lnTo>
                  <a:lnTo>
                    <a:pt x="17424" y="45080"/>
                  </a:lnTo>
                  <a:lnTo>
                    <a:pt x="17342" y="45371"/>
                  </a:lnTo>
                  <a:lnTo>
                    <a:pt x="17277" y="45669"/>
                  </a:lnTo>
                  <a:lnTo>
                    <a:pt x="17230" y="45973"/>
                  </a:lnTo>
                  <a:lnTo>
                    <a:pt x="17204" y="46282"/>
                  </a:lnTo>
                  <a:lnTo>
                    <a:pt x="17197" y="46595"/>
                  </a:lnTo>
                  <a:lnTo>
                    <a:pt x="17216" y="46912"/>
                  </a:lnTo>
                  <a:lnTo>
                    <a:pt x="17255" y="47237"/>
                  </a:lnTo>
                  <a:lnTo>
                    <a:pt x="17316" y="47567"/>
                  </a:lnTo>
                  <a:lnTo>
                    <a:pt x="17406" y="47898"/>
                  </a:lnTo>
                  <a:lnTo>
                    <a:pt x="17518" y="48237"/>
                  </a:lnTo>
                  <a:lnTo>
                    <a:pt x="17658" y="48583"/>
                  </a:lnTo>
                  <a:lnTo>
                    <a:pt x="17824" y="48928"/>
                  </a:lnTo>
                  <a:lnTo>
                    <a:pt x="19030" y="51134"/>
                  </a:lnTo>
                  <a:lnTo>
                    <a:pt x="18717" y="48730"/>
                  </a:lnTo>
                  <a:lnTo>
                    <a:pt x="18702" y="48453"/>
                  </a:lnTo>
                  <a:lnTo>
                    <a:pt x="18706" y="48190"/>
                  </a:lnTo>
                  <a:lnTo>
                    <a:pt x="18731" y="47934"/>
                  </a:lnTo>
                  <a:lnTo>
                    <a:pt x="18774" y="47690"/>
                  </a:lnTo>
                  <a:lnTo>
                    <a:pt x="18832" y="47452"/>
                  </a:lnTo>
                  <a:lnTo>
                    <a:pt x="18911" y="47221"/>
                  </a:lnTo>
                  <a:lnTo>
                    <a:pt x="19004" y="46995"/>
                  </a:lnTo>
                  <a:lnTo>
                    <a:pt x="19116" y="46776"/>
                  </a:lnTo>
                  <a:lnTo>
                    <a:pt x="19242" y="46562"/>
                  </a:lnTo>
                  <a:lnTo>
                    <a:pt x="19387" y="46350"/>
                  </a:lnTo>
                  <a:lnTo>
                    <a:pt x="19469" y="46242"/>
                  </a:lnTo>
                  <a:lnTo>
                    <a:pt x="19455" y="46354"/>
                  </a:lnTo>
                  <a:lnTo>
                    <a:pt x="19426" y="46703"/>
                  </a:lnTo>
                  <a:lnTo>
                    <a:pt x="19418" y="47049"/>
                  </a:lnTo>
                  <a:lnTo>
                    <a:pt x="19433" y="47398"/>
                  </a:lnTo>
                  <a:lnTo>
                    <a:pt x="19476" y="47747"/>
                  </a:lnTo>
                  <a:lnTo>
                    <a:pt x="19555" y="48093"/>
                  </a:lnTo>
                  <a:lnTo>
                    <a:pt x="19677" y="48434"/>
                  </a:lnTo>
                  <a:lnTo>
                    <a:pt x="19847" y="48766"/>
                  </a:lnTo>
                  <a:lnTo>
                    <a:pt x="20067" y="49087"/>
                  </a:lnTo>
                  <a:lnTo>
                    <a:pt x="20336" y="49385"/>
                  </a:lnTo>
                  <a:lnTo>
                    <a:pt x="20664" y="49666"/>
                  </a:lnTo>
                  <a:lnTo>
                    <a:pt x="21043" y="49925"/>
                  </a:lnTo>
                  <a:lnTo>
                    <a:pt x="22320" y="50616"/>
                  </a:lnTo>
                  <a:lnTo>
                    <a:pt x="21953" y="49399"/>
                  </a:lnTo>
                  <a:lnTo>
                    <a:pt x="21896" y="49137"/>
                  </a:lnTo>
                  <a:lnTo>
                    <a:pt x="21859" y="48889"/>
                  </a:lnTo>
                  <a:lnTo>
                    <a:pt x="21849" y="48658"/>
                  </a:lnTo>
                  <a:lnTo>
                    <a:pt x="21855" y="48442"/>
                  </a:lnTo>
                  <a:lnTo>
                    <a:pt x="21881" y="48237"/>
                  </a:lnTo>
                  <a:lnTo>
                    <a:pt x="21928" y="48046"/>
                  </a:lnTo>
                  <a:lnTo>
                    <a:pt x="21989" y="47859"/>
                  </a:lnTo>
                  <a:lnTo>
                    <a:pt x="22069" y="47682"/>
                  </a:lnTo>
                  <a:lnTo>
                    <a:pt x="22165" y="47513"/>
                  </a:lnTo>
                  <a:lnTo>
                    <a:pt x="22281" y="47347"/>
                  </a:lnTo>
                  <a:lnTo>
                    <a:pt x="22375" y="47233"/>
                  </a:lnTo>
                  <a:lnTo>
                    <a:pt x="22367" y="47390"/>
                  </a:lnTo>
                  <a:lnTo>
                    <a:pt x="22360" y="47780"/>
                  </a:lnTo>
                  <a:lnTo>
                    <a:pt x="22371" y="48165"/>
                  </a:lnTo>
                  <a:lnTo>
                    <a:pt x="22406" y="48546"/>
                  </a:lnTo>
                  <a:lnTo>
                    <a:pt x="22464" y="48917"/>
                  </a:lnTo>
                  <a:lnTo>
                    <a:pt x="22554" y="49281"/>
                  </a:lnTo>
                  <a:lnTo>
                    <a:pt x="22677" y="49633"/>
                  </a:lnTo>
                  <a:lnTo>
                    <a:pt x="22832" y="49968"/>
                  </a:lnTo>
                  <a:lnTo>
                    <a:pt x="23029" y="50289"/>
                  </a:lnTo>
                  <a:lnTo>
                    <a:pt x="23268" y="50584"/>
                  </a:lnTo>
                  <a:lnTo>
                    <a:pt x="23552" y="50854"/>
                  </a:lnTo>
                  <a:lnTo>
                    <a:pt x="23878" y="51091"/>
                  </a:lnTo>
                  <a:lnTo>
                    <a:pt x="24249" y="51297"/>
                  </a:lnTo>
                  <a:lnTo>
                    <a:pt x="24898" y="51563"/>
                  </a:lnTo>
                  <a:lnTo>
                    <a:pt x="25283" y="51156"/>
                  </a:lnTo>
                  <a:lnTo>
                    <a:pt x="25477" y="50962"/>
                  </a:lnTo>
                  <a:lnTo>
                    <a:pt x="25679" y="50782"/>
                  </a:lnTo>
                  <a:lnTo>
                    <a:pt x="25881" y="50610"/>
                  </a:lnTo>
                  <a:lnTo>
                    <a:pt x="26090" y="50447"/>
                  </a:lnTo>
                  <a:lnTo>
                    <a:pt x="26302" y="50300"/>
                  </a:lnTo>
                  <a:lnTo>
                    <a:pt x="26517" y="50159"/>
                  </a:lnTo>
                  <a:lnTo>
                    <a:pt x="26737" y="50033"/>
                  </a:lnTo>
                  <a:lnTo>
                    <a:pt x="26964" y="49918"/>
                  </a:lnTo>
                  <a:lnTo>
                    <a:pt x="27195" y="49817"/>
                  </a:lnTo>
                  <a:lnTo>
                    <a:pt x="27432" y="49727"/>
                  </a:lnTo>
                  <a:lnTo>
                    <a:pt x="27673" y="49648"/>
                  </a:lnTo>
                  <a:lnTo>
                    <a:pt x="27918" y="49584"/>
                  </a:lnTo>
                  <a:lnTo>
                    <a:pt x="28073" y="49551"/>
                  </a:lnTo>
                  <a:lnTo>
                    <a:pt x="27932" y="49770"/>
                  </a:lnTo>
                  <a:lnTo>
                    <a:pt x="27652" y="50304"/>
                  </a:lnTo>
                  <a:lnTo>
                    <a:pt x="27410" y="50887"/>
                  </a:lnTo>
                  <a:lnTo>
                    <a:pt x="27202" y="51524"/>
                  </a:lnTo>
                  <a:lnTo>
                    <a:pt x="27029" y="52211"/>
                  </a:lnTo>
                  <a:lnTo>
                    <a:pt x="26935" y="52733"/>
                  </a:lnTo>
                  <a:lnTo>
                    <a:pt x="21791" y="54951"/>
                  </a:lnTo>
                  <a:lnTo>
                    <a:pt x="16971" y="56034"/>
                  </a:lnTo>
                  <a:lnTo>
                    <a:pt x="16845" y="55812"/>
                  </a:lnTo>
                  <a:lnTo>
                    <a:pt x="16690" y="55584"/>
                  </a:lnTo>
                  <a:lnTo>
                    <a:pt x="16524" y="55376"/>
                  </a:lnTo>
                  <a:lnTo>
                    <a:pt x="16347" y="55188"/>
                  </a:lnTo>
                  <a:lnTo>
                    <a:pt x="16153" y="55023"/>
                  </a:lnTo>
                  <a:lnTo>
                    <a:pt x="15945" y="54880"/>
                  </a:lnTo>
                  <a:lnTo>
                    <a:pt x="15725" y="54764"/>
                  </a:lnTo>
                  <a:lnTo>
                    <a:pt x="15495" y="54678"/>
                  </a:lnTo>
                  <a:lnTo>
                    <a:pt x="15250" y="54617"/>
                  </a:lnTo>
                  <a:lnTo>
                    <a:pt x="14997" y="54587"/>
                  </a:lnTo>
                  <a:lnTo>
                    <a:pt x="14738" y="54587"/>
                  </a:lnTo>
                  <a:lnTo>
                    <a:pt x="14473" y="54613"/>
                  </a:lnTo>
                  <a:lnTo>
                    <a:pt x="14202" y="54670"/>
                  </a:lnTo>
                  <a:lnTo>
                    <a:pt x="13929" y="54753"/>
                  </a:lnTo>
                  <a:lnTo>
                    <a:pt x="13651" y="54857"/>
                  </a:lnTo>
                  <a:lnTo>
                    <a:pt x="13439" y="54947"/>
                  </a:lnTo>
                  <a:lnTo>
                    <a:pt x="13400" y="54968"/>
                  </a:lnTo>
                  <a:close/>
                  <a:moveTo>
                    <a:pt x="13400" y="57578"/>
                  </a:moveTo>
                  <a:lnTo>
                    <a:pt x="13555" y="57658"/>
                  </a:lnTo>
                  <a:lnTo>
                    <a:pt x="13724" y="57733"/>
                  </a:lnTo>
                  <a:lnTo>
                    <a:pt x="13896" y="57795"/>
                  </a:lnTo>
                  <a:lnTo>
                    <a:pt x="13926" y="57802"/>
                  </a:lnTo>
                  <a:lnTo>
                    <a:pt x="13680" y="57906"/>
                  </a:lnTo>
                  <a:lnTo>
                    <a:pt x="13425" y="58043"/>
                  </a:lnTo>
                  <a:lnTo>
                    <a:pt x="13400" y="58061"/>
                  </a:lnTo>
                  <a:close/>
                  <a:moveTo>
                    <a:pt x="29941" y="38780"/>
                  </a:moveTo>
                  <a:lnTo>
                    <a:pt x="30010" y="38794"/>
                  </a:lnTo>
                  <a:lnTo>
                    <a:pt x="30136" y="38831"/>
                  </a:lnTo>
                  <a:lnTo>
                    <a:pt x="30301" y="38874"/>
                  </a:lnTo>
                  <a:lnTo>
                    <a:pt x="30489" y="38921"/>
                  </a:lnTo>
                  <a:lnTo>
                    <a:pt x="30489" y="38945"/>
                  </a:lnTo>
                  <a:lnTo>
                    <a:pt x="30277" y="38880"/>
                  </a:lnTo>
                  <a:lnTo>
                    <a:pt x="30014" y="388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grpSp>
          <p:nvGrpSpPr>
            <p:cNvPr id="60" name="Группа 39"/>
            <p:cNvGrpSpPr/>
            <p:nvPr/>
          </p:nvGrpSpPr>
          <p:grpSpPr>
            <a:xfrm>
              <a:off x="3874424" y="122569"/>
              <a:ext cx="187153" cy="216573"/>
              <a:chOff x="3874424" y="122569"/>
              <a:chExt cx="187153" cy="216573"/>
            </a:xfrm>
          </p:grpSpPr>
          <p:pic>
            <p:nvPicPr>
              <p:cNvPr id="61" name="Image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4424" y="122569"/>
                <a:ext cx="187153" cy="216573"/>
              </a:xfrm>
              <a:prstGeom prst="rect">
                <a:avLst/>
              </a:prstGeom>
            </p:spPr>
          </p:pic>
          <p:pic>
            <p:nvPicPr>
              <p:cNvPr id="62" name="Image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3089" y="192550"/>
                <a:ext cx="89668" cy="97625"/>
              </a:xfrm>
              <a:prstGeom prst="rect">
                <a:avLst/>
              </a:prstGeom>
            </p:spPr>
          </p:pic>
        </p:grpSp>
      </p:grpSp>
      <p:sp>
        <p:nvSpPr>
          <p:cNvPr id="63" name="object 2"/>
          <p:cNvSpPr/>
          <p:nvPr/>
        </p:nvSpPr>
        <p:spPr>
          <a:xfrm>
            <a:off x="0" y="6569311"/>
            <a:ext cx="41148000" cy="106864"/>
          </a:xfrm>
          <a:custGeom>
            <a:avLst/>
            <a:gdLst/>
            <a:ahLst/>
            <a:cxnLst/>
            <a:rect l="l" t="t" r="r" b="b"/>
            <a:pathLst>
              <a:path w="5867398" h="15238">
                <a:moveTo>
                  <a:pt x="7619" y="7619"/>
                </a:moveTo>
                <a:lnTo>
                  <a:pt x="5859779" y="7619"/>
                </a:lnTo>
              </a:path>
            </a:pathLst>
          </a:custGeom>
          <a:ln w="9525">
            <a:solidFill>
              <a:schemeClr val="tx2">
                <a:lumMod val="50000"/>
              </a:schemeClr>
            </a:solidFill>
            <a:prstDash val="sysDot"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text 1"/>
          <p:cNvSpPr txBox="1"/>
          <p:nvPr/>
        </p:nvSpPr>
        <p:spPr>
          <a:xfrm>
            <a:off x="27760713" y="6662950"/>
            <a:ext cx="3661259" cy="9848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">
              <a:lnSpc>
                <a:spcPct val="100000"/>
              </a:lnSpc>
            </a:pPr>
            <a:r>
              <a:rPr sz="32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DIN Pro Light" pitchFamily="34" charset="0"/>
              </a:rPr>
              <a:t>Регион стажировки</a:t>
            </a:r>
            <a:endParaRPr sz="3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DIN Pro Light" pitchFamily="34" charset="0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DIN Pro Light" pitchFamily="34" charset="0"/>
              </a:rPr>
              <a:t>Владимирская область</a:t>
            </a:r>
            <a:endParaRPr sz="3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DIN Pro Light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886575"/>
            <a:ext cx="41471850" cy="885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058794" y="7090062"/>
            <a:ext cx="29354252" cy="478849"/>
            <a:chOff x="7270434" y="7090062"/>
            <a:chExt cx="29354252" cy="478849"/>
          </a:xfrm>
        </p:grpSpPr>
        <p:sp>
          <p:nvSpPr>
            <p:cNvPr id="8" name="text 1"/>
            <p:cNvSpPr txBox="1"/>
            <p:nvPr/>
          </p:nvSpPr>
          <p:spPr>
            <a:xfrm>
              <a:off x="7270434" y="7114044"/>
              <a:ext cx="13370007" cy="43088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lang="ru-RU" sz="2800" spc="10" dirty="0" smtClean="0">
                  <a:solidFill>
                    <a:schemeClr val="tx2">
                      <a:lumMod val="75000"/>
                    </a:schemeClr>
                  </a:solidFill>
                  <a:latin typeface="Arial Narrow" pitchFamily="34" charset="0"/>
                  <a:cs typeface="Arial"/>
                </a:rPr>
                <a:t>Новая работа – новая жизнь</a:t>
              </a:r>
              <a:r>
                <a:rPr sz="2800" spc="10" smtClean="0">
                  <a:solidFill>
                    <a:schemeClr val="tx2">
                      <a:lumMod val="75000"/>
                    </a:schemeClr>
                  </a:solidFill>
                  <a:latin typeface="Arial Narrow" pitchFamily="34" charset="0"/>
                  <a:cs typeface="Arial"/>
                </a:rPr>
                <a:t>: </a:t>
              </a:r>
              <a:r>
                <a:rPr lang="ru-RU" sz="2800" spc="10" dirty="0" smtClean="0">
                  <a:solidFill>
                    <a:schemeClr val="tx2">
                      <a:lumMod val="75000"/>
                    </a:schemeClr>
                  </a:solidFill>
                  <a:latin typeface="Arial Narrow" pitchFamily="34" charset="0"/>
                  <a:cs typeface="Arial"/>
                </a:rPr>
                <a:t>маршрут для граждан, </a:t>
              </a:r>
              <a:r>
                <a:rPr sz="2800" spc="10" smtClean="0">
                  <a:solidFill>
                    <a:schemeClr val="tx2">
                      <a:lumMod val="75000"/>
                    </a:schemeClr>
                  </a:solidFill>
                  <a:latin typeface="Arial Narrow" pitchFamily="34" charset="0"/>
                  <a:cs typeface="Arial"/>
                </a:rPr>
                <a:t>освободившихся </a:t>
              </a:r>
              <a:r>
                <a:rPr sz="2800" spc="10" dirty="0">
                  <a:solidFill>
                    <a:schemeClr val="tx2">
                      <a:lumMod val="75000"/>
                    </a:schemeClr>
                  </a:solidFill>
                  <a:latin typeface="Arial Narrow" pitchFamily="34" charset="0"/>
                  <a:cs typeface="Arial"/>
                </a:rPr>
                <a:t>из мест лишения свободы</a:t>
              </a:r>
              <a:endParaRPr sz="280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endParaRPr>
            </a:p>
          </p:txBody>
        </p:sp>
        <p:sp>
          <p:nvSpPr>
            <p:cNvPr id="9" name="text 1"/>
            <p:cNvSpPr txBox="1"/>
            <p:nvPr/>
          </p:nvSpPr>
          <p:spPr>
            <a:xfrm>
              <a:off x="31875880" y="7098655"/>
              <a:ext cx="1264533" cy="4616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Arial Narrow" pitchFamily="34" charset="0"/>
                  <a:cs typeface="Oswald Regular"/>
                </a:rPr>
                <a:t>АДМИНИСТРАЦИЯ</a:t>
              </a:r>
              <a:endParaRPr sz="1000" dirty="0">
                <a:solidFill>
                  <a:srgbClr val="FFFFFF"/>
                </a:solidFill>
                <a:latin typeface="Arial Narrow" pitchFamily="34" charset="0"/>
                <a:cs typeface="Oswald Regular"/>
              </a:endParaRPr>
            </a:p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Arial Narrow" pitchFamily="34" charset="0"/>
                  <a:cs typeface="Oswald Regular"/>
                </a:rPr>
                <a:t>ВЛАДИМИРСКОЙ</a:t>
              </a:r>
              <a:endParaRPr sz="1000" dirty="0">
                <a:solidFill>
                  <a:srgbClr val="FFFFFF"/>
                </a:solidFill>
                <a:latin typeface="Arial Narrow" pitchFamily="34" charset="0"/>
                <a:cs typeface="Oswald Regular"/>
              </a:endParaRPr>
            </a:p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Arial Narrow" pitchFamily="34" charset="0"/>
                  <a:cs typeface="Oswald Regular"/>
                </a:rPr>
                <a:t>ОБЛАСТИ</a:t>
              </a:r>
              <a:endParaRPr sz="1000" dirty="0">
                <a:solidFill>
                  <a:srgbClr val="FFFFFF"/>
                </a:solidFill>
                <a:latin typeface="Arial Narrow" pitchFamily="34" charset="0"/>
                <a:cs typeface="Oswald Regular"/>
              </a:endParaRPr>
            </a:p>
          </p:txBody>
        </p:sp>
        <p:grpSp>
          <p:nvGrpSpPr>
            <p:cNvPr id="10" name="Группа 24"/>
            <p:cNvGrpSpPr/>
            <p:nvPr/>
          </p:nvGrpSpPr>
          <p:grpSpPr>
            <a:xfrm>
              <a:off x="33592214" y="7104388"/>
              <a:ext cx="1691324" cy="450200"/>
              <a:chOff x="4622601" y="102282"/>
              <a:chExt cx="783607" cy="208582"/>
            </a:xfrm>
          </p:grpSpPr>
          <p:sp>
            <p:nvSpPr>
              <p:cNvPr id="23" name="text 1"/>
              <p:cNvSpPr txBox="1"/>
              <p:nvPr/>
            </p:nvSpPr>
            <p:spPr>
              <a:xfrm>
                <a:off x="4628154" y="236001"/>
                <a:ext cx="465813" cy="74863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27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Arial Narrow" pitchFamily="34" charset="0"/>
                    <a:cs typeface="Oswald Regular"/>
                  </a:rPr>
                  <a:t>РОССИЙСКАЯ АКАДЕМИЯ НАРОДНОГО ХОЗЯЙСТВА</a:t>
                </a:r>
                <a:endParaRPr sz="350" dirty="0">
                  <a:solidFill>
                    <a:srgbClr val="FFFFFF"/>
                  </a:solidFill>
                  <a:latin typeface="Arial Narrow" pitchFamily="34" charset="0"/>
                  <a:cs typeface="Oswald Regular"/>
                </a:endParaRPr>
              </a:p>
              <a:p>
                <a:pPr marL="27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Arial Narrow" pitchFamily="34" charset="0"/>
                    <a:cs typeface="Oswald Regular"/>
                  </a:rPr>
                  <a:t>И   Г О С У Д А Р С Т В Е Н Н О Й   С Л У Ж Б Ы</a:t>
                </a:r>
                <a:endParaRPr sz="350" dirty="0">
                  <a:solidFill>
                    <a:srgbClr val="FFFFFF"/>
                  </a:solidFill>
                  <a:latin typeface="Arial Narrow" pitchFamily="34" charset="0"/>
                  <a:cs typeface="Oswald Regular"/>
                </a:endParaRPr>
              </a:p>
              <a:p>
                <a:pPr marL="0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Arial Narrow" pitchFamily="34" charset="0"/>
                    <a:cs typeface="Oswald Regular"/>
                  </a:rPr>
                  <a:t>ПРИ  ПРЕЗИДЕНТЕ  РОССИЙСКОЙ  ФЕДЕРА ЦИИ</a:t>
                </a:r>
                <a:endParaRPr sz="350" dirty="0">
                  <a:solidFill>
                    <a:srgbClr val="FFFFFF"/>
                  </a:solidFill>
                  <a:latin typeface="Arial Narrow" pitchFamily="34" charset="0"/>
                  <a:cs typeface="Oswald Regular"/>
                </a:endParaRPr>
              </a:p>
            </p:txBody>
          </p:sp>
          <p:sp>
            <p:nvSpPr>
              <p:cNvPr id="24" name="text 1"/>
              <p:cNvSpPr txBox="1"/>
              <p:nvPr/>
            </p:nvSpPr>
            <p:spPr>
              <a:xfrm>
                <a:off x="4622601" y="102282"/>
                <a:ext cx="783607" cy="14259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ct val="100000"/>
                  </a:lnSpc>
                </a:pPr>
                <a:r>
                  <a:rPr sz="2000" spc="10" dirty="0">
                    <a:solidFill>
                      <a:srgbClr val="FFFFFF"/>
                    </a:solidFill>
                    <a:latin typeface="Arial Narrow" pitchFamily="34" charset="0"/>
                    <a:cs typeface="Oswald Regular"/>
                  </a:rPr>
                  <a:t>РАНХиГС</a:t>
                </a:r>
                <a:endParaRPr sz="2000" dirty="0">
                  <a:solidFill>
                    <a:srgbClr val="FFFFFF"/>
                  </a:solidFill>
                  <a:latin typeface="Arial Narrow" pitchFamily="34" charset="0"/>
                  <a:cs typeface="Oswald Regular"/>
                </a:endParaRPr>
              </a:p>
            </p:txBody>
          </p:sp>
        </p:grpSp>
        <p:grpSp>
          <p:nvGrpSpPr>
            <p:cNvPr id="11" name="Группа 27"/>
            <p:cNvGrpSpPr/>
            <p:nvPr/>
          </p:nvGrpSpPr>
          <p:grpSpPr>
            <a:xfrm>
              <a:off x="35067135" y="7117971"/>
              <a:ext cx="432805" cy="423032"/>
              <a:chOff x="5113444" y="136544"/>
              <a:chExt cx="200523" cy="195995"/>
            </a:xfrm>
          </p:grpSpPr>
          <p:sp>
            <p:nvSpPr>
              <p:cNvPr id="21" name="object 19"/>
              <p:cNvSpPr/>
              <p:nvPr/>
            </p:nvSpPr>
            <p:spPr>
              <a:xfrm>
                <a:off x="5114055" y="136544"/>
                <a:ext cx="199912" cy="195984"/>
              </a:xfrm>
              <a:custGeom>
                <a:avLst/>
                <a:gdLst/>
                <a:ahLst/>
                <a:cxnLst/>
                <a:rect l="l" t="t" r="r" b="b"/>
                <a:pathLst>
                  <a:path w="199912" h="195984">
                    <a:moveTo>
                      <a:pt x="161352" y="195646"/>
                    </a:moveTo>
                    <a:cubicBezTo>
                      <a:pt x="166507" y="195297"/>
                      <a:pt x="173920" y="192654"/>
                      <a:pt x="179608" y="188598"/>
                    </a:cubicBezTo>
                    <a:cubicBezTo>
                      <a:pt x="199912" y="174168"/>
                      <a:pt x="194454" y="151762"/>
                      <a:pt x="186924" y="132739"/>
                    </a:cubicBezTo>
                    <a:lnTo>
                      <a:pt x="180933" y="120812"/>
                    </a:lnTo>
                    <a:cubicBezTo>
                      <a:pt x="174344" y="107655"/>
                      <a:pt x="174389" y="108321"/>
                      <a:pt x="174542" y="95631"/>
                    </a:cubicBezTo>
                    <a:cubicBezTo>
                      <a:pt x="174644" y="87138"/>
                      <a:pt x="181912" y="74211"/>
                      <a:pt x="185638" y="66762"/>
                    </a:cubicBezTo>
                    <a:cubicBezTo>
                      <a:pt x="190674" y="56696"/>
                      <a:pt x="190477" y="58824"/>
                      <a:pt x="192906" y="49742"/>
                    </a:cubicBezTo>
                    <a:cubicBezTo>
                      <a:pt x="197096" y="34092"/>
                      <a:pt x="188774" y="19045"/>
                      <a:pt x="183990" y="13629"/>
                    </a:cubicBezTo>
                    <a:cubicBezTo>
                      <a:pt x="181747" y="10070"/>
                      <a:pt x="173696" y="5278"/>
                      <a:pt x="170097" y="3783"/>
                    </a:cubicBezTo>
                    <a:cubicBezTo>
                      <a:pt x="162576" y="667"/>
                      <a:pt x="151751" y="0"/>
                      <a:pt x="144133" y="2700"/>
                    </a:cubicBezTo>
                    <a:cubicBezTo>
                      <a:pt x="134917" y="7089"/>
                      <a:pt x="120557" y="15307"/>
                      <a:pt x="111921" y="17913"/>
                    </a:cubicBezTo>
                    <a:cubicBezTo>
                      <a:pt x="93755" y="23400"/>
                      <a:pt x="83377" y="18868"/>
                      <a:pt x="67863" y="11114"/>
                    </a:cubicBezTo>
                    <a:cubicBezTo>
                      <a:pt x="64905" y="9630"/>
                      <a:pt x="53904" y="3737"/>
                      <a:pt x="51448" y="3265"/>
                    </a:cubicBezTo>
                    <a:cubicBezTo>
                      <a:pt x="41822" y="1224"/>
                      <a:pt x="41055" y="775"/>
                      <a:pt x="31205" y="2005"/>
                    </a:cubicBezTo>
                    <a:cubicBezTo>
                      <a:pt x="15081" y="4022"/>
                      <a:pt x="0" y="20236"/>
                      <a:pt x="4" y="36756"/>
                    </a:cubicBezTo>
                    <a:cubicBezTo>
                      <a:pt x="15" y="54795"/>
                      <a:pt x="6654" y="70762"/>
                      <a:pt x="25078" y="77025"/>
                    </a:cubicBezTo>
                    <a:cubicBezTo>
                      <a:pt x="25744" y="77253"/>
                      <a:pt x="28422" y="78159"/>
                      <a:pt x="28560" y="78193"/>
                    </a:cubicBezTo>
                    <a:cubicBezTo>
                      <a:pt x="34298" y="79546"/>
                      <a:pt x="43391" y="79802"/>
                      <a:pt x="49093" y="77742"/>
                    </a:cubicBezTo>
                    <a:cubicBezTo>
                      <a:pt x="51214" y="76976"/>
                      <a:pt x="54173" y="76216"/>
                      <a:pt x="55980" y="75373"/>
                    </a:cubicBezTo>
                    <a:cubicBezTo>
                      <a:pt x="70952" y="68372"/>
                      <a:pt x="81044" y="59836"/>
                      <a:pt x="96620" y="59905"/>
                    </a:cubicBezTo>
                    <a:cubicBezTo>
                      <a:pt x="106113" y="59948"/>
                      <a:pt x="111370" y="61942"/>
                      <a:pt x="118901" y="67122"/>
                    </a:cubicBezTo>
                    <a:cubicBezTo>
                      <a:pt x="123966" y="70607"/>
                      <a:pt x="126418" y="73022"/>
                      <a:pt x="130172" y="78412"/>
                    </a:cubicBezTo>
                    <a:cubicBezTo>
                      <a:pt x="132927" y="82361"/>
                      <a:pt x="135386" y="90194"/>
                      <a:pt x="135386" y="95771"/>
                    </a:cubicBezTo>
                    <a:cubicBezTo>
                      <a:pt x="135400" y="113446"/>
                      <a:pt x="134438" y="112681"/>
                      <a:pt x="126120" y="129313"/>
                    </a:cubicBezTo>
                    <a:cubicBezTo>
                      <a:pt x="119005" y="143543"/>
                      <a:pt x="116870" y="145476"/>
                      <a:pt x="116878" y="162306"/>
                    </a:cubicBezTo>
                    <a:cubicBezTo>
                      <a:pt x="116882" y="174125"/>
                      <a:pt x="126079" y="186333"/>
                      <a:pt x="136332" y="191675"/>
                    </a:cubicBezTo>
                    <a:cubicBezTo>
                      <a:pt x="144551" y="195962"/>
                      <a:pt x="154617" y="195984"/>
                      <a:pt x="161352" y="195646"/>
                    </a:cubicBezTo>
                  </a:path>
                </a:pathLst>
              </a:custGeom>
              <a:solidFill>
                <a:srgbClr val="3273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>
                  <a:latin typeface="Arial Narrow" pitchFamily="34" charset="0"/>
                </a:endParaRPr>
              </a:p>
            </p:txBody>
          </p:sp>
          <p:sp>
            <p:nvSpPr>
              <p:cNvPr id="22" name="object 20"/>
              <p:cNvSpPr/>
              <p:nvPr/>
            </p:nvSpPr>
            <p:spPr>
              <a:xfrm>
                <a:off x="5113444" y="255329"/>
                <a:ext cx="77208" cy="77210"/>
              </a:xfrm>
              <a:custGeom>
                <a:avLst/>
                <a:gdLst/>
                <a:ahLst/>
                <a:cxnLst/>
                <a:rect l="l" t="t" r="r" b="b"/>
                <a:pathLst>
                  <a:path w="77208" h="77210">
                    <a:moveTo>
                      <a:pt x="38602" y="0"/>
                    </a:moveTo>
                    <a:cubicBezTo>
                      <a:pt x="59921" y="0"/>
                      <a:pt x="77208" y="17288"/>
                      <a:pt x="77208" y="38607"/>
                    </a:cubicBezTo>
                    <a:cubicBezTo>
                      <a:pt x="77208" y="59927"/>
                      <a:pt x="59921" y="77210"/>
                      <a:pt x="38602" y="77210"/>
                    </a:cubicBezTo>
                    <a:cubicBezTo>
                      <a:pt x="17283" y="77210"/>
                      <a:pt x="0" y="59927"/>
                      <a:pt x="0" y="38607"/>
                    </a:cubicBezTo>
                    <a:cubicBezTo>
                      <a:pt x="0" y="17288"/>
                      <a:pt x="17283" y="0"/>
                      <a:pt x="38602" y="0"/>
                    </a:cubicBezTo>
                  </a:path>
                </a:pathLst>
              </a:custGeom>
              <a:solidFill>
                <a:srgbClr val="3273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>
                  <a:latin typeface="Arial Narrow" pitchFamily="34" charset="0"/>
                </a:endParaRPr>
              </a:p>
            </p:txBody>
          </p:sp>
        </p:grpSp>
        <p:grpSp>
          <p:nvGrpSpPr>
            <p:cNvPr id="12" name="Группа 30"/>
            <p:cNvGrpSpPr/>
            <p:nvPr/>
          </p:nvGrpSpPr>
          <p:grpSpPr>
            <a:xfrm>
              <a:off x="35619900" y="7090062"/>
              <a:ext cx="1004786" cy="478849"/>
              <a:chOff x="14785846" y="449373"/>
              <a:chExt cx="1453983" cy="692922"/>
            </a:xfrm>
          </p:grpSpPr>
          <p:sp>
            <p:nvSpPr>
              <p:cNvPr id="19" name="object 21"/>
              <p:cNvSpPr/>
              <p:nvPr/>
            </p:nvSpPr>
            <p:spPr>
              <a:xfrm>
                <a:off x="14785846" y="449373"/>
                <a:ext cx="1131526" cy="296635"/>
              </a:xfrm>
              <a:custGeom>
                <a:avLst/>
                <a:gdLst/>
                <a:ahLst/>
                <a:cxnLst/>
                <a:rect l="l" t="t" r="r" b="b"/>
                <a:pathLst>
                  <a:path w="362286" h="94975">
                    <a:moveTo>
                      <a:pt x="0" y="0"/>
                    </a:moveTo>
                    <a:lnTo>
                      <a:pt x="36483" y="0"/>
                    </a:lnTo>
                    <a:cubicBezTo>
                      <a:pt x="43726" y="0"/>
                      <a:pt x="49096" y="306"/>
                      <a:pt x="52642" y="918"/>
                    </a:cubicBezTo>
                    <a:cubicBezTo>
                      <a:pt x="56210" y="1551"/>
                      <a:pt x="59374" y="2841"/>
                      <a:pt x="62179" y="4785"/>
                    </a:cubicBezTo>
                    <a:cubicBezTo>
                      <a:pt x="64980" y="6747"/>
                      <a:pt x="67316" y="9345"/>
                      <a:pt x="69185" y="12600"/>
                    </a:cubicBezTo>
                    <a:cubicBezTo>
                      <a:pt x="71054" y="15850"/>
                      <a:pt x="71990" y="19519"/>
                      <a:pt x="71990" y="23558"/>
                    </a:cubicBezTo>
                    <a:cubicBezTo>
                      <a:pt x="71990" y="27926"/>
                      <a:pt x="70840" y="31964"/>
                      <a:pt x="68548" y="35612"/>
                    </a:cubicBezTo>
                    <a:cubicBezTo>
                      <a:pt x="66254" y="39279"/>
                      <a:pt x="63133" y="42008"/>
                      <a:pt x="59206" y="43845"/>
                    </a:cubicBezTo>
                    <a:cubicBezTo>
                      <a:pt x="64745" y="45525"/>
                      <a:pt x="68994" y="48362"/>
                      <a:pt x="71990" y="52381"/>
                    </a:cubicBezTo>
                    <a:cubicBezTo>
                      <a:pt x="74963" y="56398"/>
                      <a:pt x="76450" y="61113"/>
                      <a:pt x="76450" y="66550"/>
                    </a:cubicBezTo>
                    <a:cubicBezTo>
                      <a:pt x="76450" y="70830"/>
                      <a:pt x="75492" y="74978"/>
                      <a:pt x="73559" y="79016"/>
                    </a:cubicBezTo>
                    <a:cubicBezTo>
                      <a:pt x="71629" y="83056"/>
                      <a:pt x="68994" y="86288"/>
                      <a:pt x="65638" y="88712"/>
                    </a:cubicBezTo>
                    <a:cubicBezTo>
                      <a:pt x="62304" y="91112"/>
                      <a:pt x="58183" y="92595"/>
                      <a:pt x="53280" y="93164"/>
                    </a:cubicBezTo>
                    <a:cubicBezTo>
                      <a:pt x="50223" y="93492"/>
                      <a:pt x="42811" y="93712"/>
                      <a:pt x="31068" y="93798"/>
                    </a:cubicBezTo>
                    <a:lnTo>
                      <a:pt x="0" y="93798"/>
                    </a:lnTo>
                    <a:close/>
                    <a:moveTo>
                      <a:pt x="18475" y="15591"/>
                    </a:moveTo>
                    <a:lnTo>
                      <a:pt x="18475" y="37207"/>
                    </a:lnTo>
                    <a:lnTo>
                      <a:pt x="30539" y="37207"/>
                    </a:lnTo>
                    <a:cubicBezTo>
                      <a:pt x="37692" y="37207"/>
                      <a:pt x="42152" y="37098"/>
                      <a:pt x="43895" y="36879"/>
                    </a:cubicBezTo>
                    <a:cubicBezTo>
                      <a:pt x="47038" y="36508"/>
                      <a:pt x="49522" y="35392"/>
                      <a:pt x="51329" y="33538"/>
                    </a:cubicBezTo>
                    <a:cubicBezTo>
                      <a:pt x="53133" y="31680"/>
                      <a:pt x="54022" y="29258"/>
                      <a:pt x="54022" y="26244"/>
                    </a:cubicBezTo>
                    <a:cubicBezTo>
                      <a:pt x="54022" y="23342"/>
                      <a:pt x="53237" y="21007"/>
                      <a:pt x="51688" y="19196"/>
                    </a:cubicBezTo>
                    <a:cubicBezTo>
                      <a:pt x="50137" y="17381"/>
                      <a:pt x="47823" y="16290"/>
                      <a:pt x="44766" y="15919"/>
                    </a:cubicBezTo>
                    <a:cubicBezTo>
                      <a:pt x="42937" y="15699"/>
                      <a:pt x="37692" y="15591"/>
                      <a:pt x="29048" y="15591"/>
                    </a:cubicBezTo>
                    <a:close/>
                    <a:moveTo>
                      <a:pt x="18475" y="52795"/>
                    </a:moveTo>
                    <a:lnTo>
                      <a:pt x="18475" y="77947"/>
                    </a:lnTo>
                    <a:lnTo>
                      <a:pt x="35550" y="77947"/>
                    </a:lnTo>
                    <a:cubicBezTo>
                      <a:pt x="42174" y="77947"/>
                      <a:pt x="46400" y="77749"/>
                      <a:pt x="48182" y="77378"/>
                    </a:cubicBezTo>
                    <a:cubicBezTo>
                      <a:pt x="50921" y="76856"/>
                      <a:pt x="53154" y="75611"/>
                      <a:pt x="54875" y="73624"/>
                    </a:cubicBezTo>
                    <a:cubicBezTo>
                      <a:pt x="56592" y="71615"/>
                      <a:pt x="57463" y="68972"/>
                      <a:pt x="57463" y="65632"/>
                    </a:cubicBezTo>
                    <a:cubicBezTo>
                      <a:pt x="57463" y="62795"/>
                      <a:pt x="56804" y="60415"/>
                      <a:pt x="55469" y="58450"/>
                    </a:cubicBezTo>
                    <a:cubicBezTo>
                      <a:pt x="54151" y="56484"/>
                      <a:pt x="52218" y="55044"/>
                      <a:pt x="49713" y="54147"/>
                    </a:cubicBezTo>
                    <a:cubicBezTo>
                      <a:pt x="47207" y="53252"/>
                      <a:pt x="41750" y="52795"/>
                      <a:pt x="33361" y="52795"/>
                    </a:cubicBezTo>
                    <a:close/>
                    <a:moveTo>
                      <a:pt x="92268" y="0"/>
                    </a:moveTo>
                    <a:lnTo>
                      <a:pt x="110746" y="0"/>
                    </a:lnTo>
                    <a:lnTo>
                      <a:pt x="110746" y="77947"/>
                    </a:lnTo>
                    <a:lnTo>
                      <a:pt x="136995" y="77947"/>
                    </a:lnTo>
                    <a:lnTo>
                      <a:pt x="136995" y="0"/>
                    </a:lnTo>
                    <a:lnTo>
                      <a:pt x="155465" y="0"/>
                    </a:lnTo>
                    <a:lnTo>
                      <a:pt x="155465" y="77947"/>
                    </a:lnTo>
                    <a:lnTo>
                      <a:pt x="182606" y="77947"/>
                    </a:lnTo>
                    <a:lnTo>
                      <a:pt x="182606" y="0"/>
                    </a:lnTo>
                    <a:lnTo>
                      <a:pt x="200955" y="0"/>
                    </a:lnTo>
                    <a:lnTo>
                      <a:pt x="201081" y="93863"/>
                    </a:lnTo>
                    <a:lnTo>
                      <a:pt x="92268" y="93798"/>
                    </a:lnTo>
                    <a:close/>
                    <a:moveTo>
                      <a:pt x="220939" y="0"/>
                    </a:moveTo>
                    <a:lnTo>
                      <a:pt x="275817" y="0"/>
                    </a:lnTo>
                    <a:lnTo>
                      <a:pt x="283856" y="15850"/>
                    </a:lnTo>
                    <a:lnTo>
                      <a:pt x="239411" y="15850"/>
                    </a:lnTo>
                    <a:lnTo>
                      <a:pt x="239411" y="93798"/>
                    </a:lnTo>
                    <a:lnTo>
                      <a:pt x="220939" y="93798"/>
                    </a:lnTo>
                    <a:close/>
                    <a:moveTo>
                      <a:pt x="282902" y="0"/>
                    </a:moveTo>
                    <a:lnTo>
                      <a:pt x="303653" y="0"/>
                    </a:lnTo>
                    <a:lnTo>
                      <a:pt x="324886" y="48561"/>
                    </a:lnTo>
                    <a:lnTo>
                      <a:pt x="343066" y="0"/>
                    </a:lnTo>
                    <a:lnTo>
                      <a:pt x="362286" y="0"/>
                    </a:lnTo>
                    <a:lnTo>
                      <a:pt x="331426" y="71287"/>
                    </a:lnTo>
                    <a:cubicBezTo>
                      <a:pt x="328071" y="79016"/>
                      <a:pt x="324651" y="84891"/>
                      <a:pt x="321170" y="88928"/>
                    </a:cubicBezTo>
                    <a:cubicBezTo>
                      <a:pt x="317689" y="92966"/>
                      <a:pt x="313207" y="94975"/>
                      <a:pt x="307685" y="94975"/>
                    </a:cubicBezTo>
                    <a:cubicBezTo>
                      <a:pt x="302252" y="94975"/>
                      <a:pt x="298001" y="94604"/>
                      <a:pt x="294945" y="93884"/>
                    </a:cubicBezTo>
                    <a:lnTo>
                      <a:pt x="294945" y="79780"/>
                    </a:lnTo>
                    <a:cubicBezTo>
                      <a:pt x="297558" y="79956"/>
                      <a:pt x="299912" y="80043"/>
                      <a:pt x="302015" y="80043"/>
                    </a:cubicBezTo>
                    <a:cubicBezTo>
                      <a:pt x="306262" y="80043"/>
                      <a:pt x="309324" y="79236"/>
                      <a:pt x="311170" y="77641"/>
                    </a:cubicBezTo>
                    <a:cubicBezTo>
                      <a:pt x="312995" y="76024"/>
                      <a:pt x="314777" y="72555"/>
                      <a:pt x="316458" y="672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" name="text 1"/>
              <p:cNvSpPr txBox="1"/>
              <p:nvPr/>
            </p:nvSpPr>
            <p:spPr>
              <a:xfrm>
                <a:off x="14800075" y="830536"/>
                <a:ext cx="1439754" cy="31175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ct val="100000"/>
                  </a:lnSpc>
                </a:pPr>
                <a:r>
                  <a:rPr sz="1400" spc="10" dirty="0">
                    <a:solidFill>
                      <a:srgbClr val="FFFFFF"/>
                    </a:solidFill>
                    <a:latin typeface="Arial Narrow" pitchFamily="34" charset="0"/>
                    <a:cs typeface="Arial"/>
                  </a:rPr>
                  <a:t>РА Н ХиГС</a:t>
                </a:r>
                <a:endParaRPr sz="1400" dirty="0">
                  <a:solidFill>
                    <a:srgbClr val="FFFFFF"/>
                  </a:solidFill>
                  <a:latin typeface="Arial Narrow" pitchFamily="34" charset="0"/>
                  <a:cs typeface="Arial"/>
                </a:endParaRPr>
              </a:p>
            </p:txBody>
          </p:sp>
        </p:grpSp>
        <p:pic>
          <p:nvPicPr>
            <p:cNvPr id="13" name="Imag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0628" y="7094936"/>
              <a:ext cx="355967" cy="469103"/>
            </a:xfrm>
            <a:prstGeom prst="rect">
              <a:avLst/>
            </a:prstGeom>
          </p:spPr>
        </p:pic>
        <p:grpSp>
          <p:nvGrpSpPr>
            <p:cNvPr id="14" name="Группа 34"/>
            <p:cNvGrpSpPr/>
            <p:nvPr/>
          </p:nvGrpSpPr>
          <p:grpSpPr>
            <a:xfrm>
              <a:off x="31364865" y="7095764"/>
              <a:ext cx="403948" cy="467447"/>
              <a:chOff x="3874424" y="122569"/>
              <a:chExt cx="187153" cy="216573"/>
            </a:xfrm>
          </p:grpSpPr>
          <p:sp>
            <p:nvSpPr>
              <p:cNvPr id="15" name="object 22"/>
              <p:cNvSpPr/>
              <p:nvPr/>
            </p:nvSpPr>
            <p:spPr>
              <a:xfrm>
                <a:off x="3923031" y="192477"/>
                <a:ext cx="89499" cy="100095"/>
              </a:xfrm>
              <a:custGeom>
                <a:avLst/>
                <a:gdLst/>
                <a:ahLst/>
                <a:cxnLst/>
                <a:rect l="l" t="t" r="r" b="b"/>
                <a:pathLst>
                  <a:path w="89499" h="100095">
                    <a:moveTo>
                      <a:pt x="28692" y="61420"/>
                    </a:moveTo>
                    <a:lnTo>
                      <a:pt x="28876" y="61143"/>
                    </a:lnTo>
                    <a:lnTo>
                      <a:pt x="29027" y="60855"/>
                    </a:lnTo>
                    <a:lnTo>
                      <a:pt x="29139" y="60556"/>
                    </a:lnTo>
                    <a:lnTo>
                      <a:pt x="29211" y="60250"/>
                    </a:lnTo>
                    <a:lnTo>
                      <a:pt x="29247" y="59933"/>
                    </a:lnTo>
                    <a:lnTo>
                      <a:pt x="29247" y="59815"/>
                    </a:lnTo>
                    <a:lnTo>
                      <a:pt x="29255" y="59833"/>
                    </a:lnTo>
                    <a:lnTo>
                      <a:pt x="29333" y="60038"/>
                    </a:lnTo>
                    <a:lnTo>
                      <a:pt x="29386" y="60239"/>
                    </a:lnTo>
                    <a:lnTo>
                      <a:pt x="29416" y="60431"/>
                    </a:lnTo>
                    <a:lnTo>
                      <a:pt x="29420" y="60613"/>
                    </a:lnTo>
                    <a:lnTo>
                      <a:pt x="29398" y="60798"/>
                    </a:lnTo>
                    <a:lnTo>
                      <a:pt x="29355" y="60977"/>
                    </a:lnTo>
                    <a:lnTo>
                      <a:pt x="29290" y="61157"/>
                    </a:lnTo>
                    <a:lnTo>
                      <a:pt x="29196" y="61341"/>
                    </a:lnTo>
                    <a:lnTo>
                      <a:pt x="28393" y="62564"/>
                    </a:lnTo>
                    <a:lnTo>
                      <a:pt x="30035" y="61946"/>
                    </a:lnTo>
                    <a:lnTo>
                      <a:pt x="30524" y="61740"/>
                    </a:lnTo>
                    <a:lnTo>
                      <a:pt x="30999" y="61514"/>
                    </a:lnTo>
                    <a:lnTo>
                      <a:pt x="31454" y="61265"/>
                    </a:lnTo>
                    <a:lnTo>
                      <a:pt x="31890" y="61002"/>
                    </a:lnTo>
                    <a:lnTo>
                      <a:pt x="32304" y="60718"/>
                    </a:lnTo>
                    <a:lnTo>
                      <a:pt x="32688" y="60415"/>
                    </a:lnTo>
                    <a:lnTo>
                      <a:pt x="33044" y="60092"/>
                    </a:lnTo>
                    <a:lnTo>
                      <a:pt x="33369" y="59746"/>
                    </a:lnTo>
                    <a:lnTo>
                      <a:pt x="33656" y="59383"/>
                    </a:lnTo>
                    <a:lnTo>
                      <a:pt x="33905" y="58994"/>
                    </a:lnTo>
                    <a:lnTo>
                      <a:pt x="34111" y="58587"/>
                    </a:lnTo>
                    <a:lnTo>
                      <a:pt x="34268" y="58159"/>
                    </a:lnTo>
                    <a:lnTo>
                      <a:pt x="34370" y="57733"/>
                    </a:lnTo>
                    <a:lnTo>
                      <a:pt x="34531" y="57896"/>
                    </a:lnTo>
                    <a:lnTo>
                      <a:pt x="34794" y="58115"/>
                    </a:lnTo>
                    <a:lnTo>
                      <a:pt x="35086" y="58292"/>
                    </a:lnTo>
                    <a:lnTo>
                      <a:pt x="35395" y="58400"/>
                    </a:lnTo>
                    <a:lnTo>
                      <a:pt x="35363" y="58475"/>
                    </a:lnTo>
                    <a:lnTo>
                      <a:pt x="35269" y="58702"/>
                    </a:lnTo>
                    <a:lnTo>
                      <a:pt x="35176" y="58926"/>
                    </a:lnTo>
                    <a:lnTo>
                      <a:pt x="35090" y="59152"/>
                    </a:lnTo>
                    <a:lnTo>
                      <a:pt x="35010" y="59375"/>
                    </a:lnTo>
                    <a:lnTo>
                      <a:pt x="34935" y="59599"/>
                    </a:lnTo>
                    <a:lnTo>
                      <a:pt x="34863" y="59819"/>
                    </a:lnTo>
                    <a:lnTo>
                      <a:pt x="34798" y="60041"/>
                    </a:lnTo>
                    <a:lnTo>
                      <a:pt x="34737" y="60261"/>
                    </a:lnTo>
                    <a:lnTo>
                      <a:pt x="34682" y="60480"/>
                    </a:lnTo>
                    <a:lnTo>
                      <a:pt x="34635" y="60696"/>
                    </a:lnTo>
                    <a:lnTo>
                      <a:pt x="34596" y="60912"/>
                    </a:lnTo>
                    <a:lnTo>
                      <a:pt x="34560" y="61132"/>
                    </a:lnTo>
                    <a:lnTo>
                      <a:pt x="34535" y="61345"/>
                    </a:lnTo>
                    <a:lnTo>
                      <a:pt x="34513" y="61561"/>
                    </a:lnTo>
                    <a:lnTo>
                      <a:pt x="34500" y="61773"/>
                    </a:lnTo>
                    <a:lnTo>
                      <a:pt x="34492" y="61985"/>
                    </a:lnTo>
                    <a:lnTo>
                      <a:pt x="34492" y="62197"/>
                    </a:lnTo>
                    <a:lnTo>
                      <a:pt x="34503" y="62407"/>
                    </a:lnTo>
                    <a:lnTo>
                      <a:pt x="34521" y="62615"/>
                    </a:lnTo>
                    <a:lnTo>
                      <a:pt x="34543" y="62821"/>
                    </a:lnTo>
                    <a:lnTo>
                      <a:pt x="34578" y="63029"/>
                    </a:lnTo>
                    <a:lnTo>
                      <a:pt x="34617" y="63231"/>
                    </a:lnTo>
                    <a:lnTo>
                      <a:pt x="34669" y="63433"/>
                    </a:lnTo>
                    <a:lnTo>
                      <a:pt x="34729" y="63634"/>
                    </a:lnTo>
                    <a:lnTo>
                      <a:pt x="34798" y="63832"/>
                    </a:lnTo>
                    <a:lnTo>
                      <a:pt x="34877" y="64026"/>
                    </a:lnTo>
                    <a:lnTo>
                      <a:pt x="34963" y="64220"/>
                    </a:lnTo>
                    <a:lnTo>
                      <a:pt x="35061" y="64412"/>
                    </a:lnTo>
                    <a:lnTo>
                      <a:pt x="35522" y="65225"/>
                    </a:lnTo>
                    <a:lnTo>
                      <a:pt x="36018" y="64289"/>
                    </a:lnTo>
                    <a:lnTo>
                      <a:pt x="36173" y="64051"/>
                    </a:lnTo>
                    <a:lnTo>
                      <a:pt x="36335" y="63857"/>
                    </a:lnTo>
                    <a:lnTo>
                      <a:pt x="36501" y="63706"/>
                    </a:lnTo>
                    <a:lnTo>
                      <a:pt x="36666" y="63588"/>
                    </a:lnTo>
                    <a:lnTo>
                      <a:pt x="36825" y="63512"/>
                    </a:lnTo>
                    <a:lnTo>
                      <a:pt x="36846" y="63677"/>
                    </a:lnTo>
                    <a:lnTo>
                      <a:pt x="36882" y="63893"/>
                    </a:lnTo>
                    <a:lnTo>
                      <a:pt x="36933" y="64110"/>
                    </a:lnTo>
                    <a:lnTo>
                      <a:pt x="36990" y="64326"/>
                    </a:lnTo>
                    <a:lnTo>
                      <a:pt x="37062" y="64542"/>
                    </a:lnTo>
                    <a:lnTo>
                      <a:pt x="37141" y="64754"/>
                    </a:lnTo>
                    <a:lnTo>
                      <a:pt x="37231" y="64966"/>
                    </a:lnTo>
                    <a:lnTo>
                      <a:pt x="37333" y="65178"/>
                    </a:lnTo>
                    <a:lnTo>
                      <a:pt x="37443" y="65391"/>
                    </a:lnTo>
                    <a:lnTo>
                      <a:pt x="37563" y="65600"/>
                    </a:lnTo>
                    <a:lnTo>
                      <a:pt x="37696" y="65812"/>
                    </a:lnTo>
                    <a:lnTo>
                      <a:pt x="37836" y="66021"/>
                    </a:lnTo>
                    <a:lnTo>
                      <a:pt x="37987" y="66226"/>
                    </a:lnTo>
                    <a:lnTo>
                      <a:pt x="38819" y="67303"/>
                    </a:lnTo>
                    <a:lnTo>
                      <a:pt x="39003" y="62136"/>
                    </a:lnTo>
                    <a:lnTo>
                      <a:pt x="39009" y="62148"/>
                    </a:lnTo>
                    <a:lnTo>
                      <a:pt x="39395" y="62648"/>
                    </a:lnTo>
                    <a:lnTo>
                      <a:pt x="39784" y="63123"/>
                    </a:lnTo>
                    <a:lnTo>
                      <a:pt x="40180" y="63580"/>
                    </a:lnTo>
                    <a:lnTo>
                      <a:pt x="40579" y="64012"/>
                    </a:lnTo>
                    <a:lnTo>
                      <a:pt x="40987" y="64426"/>
                    </a:lnTo>
                    <a:lnTo>
                      <a:pt x="41401" y="64822"/>
                    </a:lnTo>
                    <a:lnTo>
                      <a:pt x="41818" y="65197"/>
                    </a:lnTo>
                    <a:lnTo>
                      <a:pt x="42239" y="65549"/>
                    </a:lnTo>
                    <a:lnTo>
                      <a:pt x="42667" y="65888"/>
                    </a:lnTo>
                    <a:lnTo>
                      <a:pt x="43100" y="66204"/>
                    </a:lnTo>
                    <a:lnTo>
                      <a:pt x="43535" y="66506"/>
                    </a:lnTo>
                    <a:lnTo>
                      <a:pt x="43974" y="66791"/>
                    </a:lnTo>
                    <a:lnTo>
                      <a:pt x="44421" y="67057"/>
                    </a:lnTo>
                    <a:lnTo>
                      <a:pt x="44870" y="67306"/>
                    </a:lnTo>
                    <a:lnTo>
                      <a:pt x="45321" y="67544"/>
                    </a:lnTo>
                    <a:lnTo>
                      <a:pt x="45778" y="67764"/>
                    </a:lnTo>
                    <a:lnTo>
                      <a:pt x="46236" y="67968"/>
                    </a:lnTo>
                    <a:lnTo>
                      <a:pt x="46699" y="68160"/>
                    </a:lnTo>
                    <a:lnTo>
                      <a:pt x="47164" y="68339"/>
                    </a:lnTo>
                    <a:lnTo>
                      <a:pt x="47635" y="68502"/>
                    </a:lnTo>
                    <a:lnTo>
                      <a:pt x="48108" y="68656"/>
                    </a:lnTo>
                    <a:lnTo>
                      <a:pt x="48579" y="68796"/>
                    </a:lnTo>
                    <a:lnTo>
                      <a:pt x="49058" y="68922"/>
                    </a:lnTo>
                    <a:lnTo>
                      <a:pt x="49536" y="69041"/>
                    </a:lnTo>
                    <a:lnTo>
                      <a:pt x="50015" y="69149"/>
                    </a:lnTo>
                    <a:lnTo>
                      <a:pt x="50498" y="69247"/>
                    </a:lnTo>
                    <a:lnTo>
                      <a:pt x="50710" y="69286"/>
                    </a:lnTo>
                    <a:lnTo>
                      <a:pt x="50706" y="69290"/>
                    </a:lnTo>
                    <a:lnTo>
                      <a:pt x="50616" y="69369"/>
                    </a:lnTo>
                    <a:lnTo>
                      <a:pt x="50530" y="69444"/>
                    </a:lnTo>
                    <a:lnTo>
                      <a:pt x="50490" y="69481"/>
                    </a:lnTo>
                    <a:lnTo>
                      <a:pt x="50231" y="69585"/>
                    </a:lnTo>
                    <a:lnTo>
                      <a:pt x="49915" y="69714"/>
                    </a:lnTo>
                    <a:lnTo>
                      <a:pt x="49601" y="69848"/>
                    </a:lnTo>
                    <a:lnTo>
                      <a:pt x="49291" y="69981"/>
                    </a:lnTo>
                    <a:lnTo>
                      <a:pt x="48985" y="70111"/>
                    </a:lnTo>
                    <a:lnTo>
                      <a:pt x="48683" y="70244"/>
                    </a:lnTo>
                    <a:lnTo>
                      <a:pt x="48388" y="70377"/>
                    </a:lnTo>
                    <a:lnTo>
                      <a:pt x="48096" y="70507"/>
                    </a:lnTo>
                    <a:lnTo>
                      <a:pt x="47812" y="70640"/>
                    </a:lnTo>
                    <a:lnTo>
                      <a:pt x="47531" y="70772"/>
                    </a:lnTo>
                    <a:lnTo>
                      <a:pt x="47254" y="70903"/>
                    </a:lnTo>
                    <a:lnTo>
                      <a:pt x="46984" y="71035"/>
                    </a:lnTo>
                    <a:lnTo>
                      <a:pt x="46717" y="71168"/>
                    </a:lnTo>
                    <a:lnTo>
                      <a:pt x="46458" y="71302"/>
                    </a:lnTo>
                    <a:lnTo>
                      <a:pt x="46206" y="71435"/>
                    </a:lnTo>
                    <a:lnTo>
                      <a:pt x="45957" y="71569"/>
                    </a:lnTo>
                    <a:lnTo>
                      <a:pt x="45716" y="71702"/>
                    </a:lnTo>
                    <a:lnTo>
                      <a:pt x="45483" y="71835"/>
                    </a:lnTo>
                    <a:lnTo>
                      <a:pt x="45252" y="71969"/>
                    </a:lnTo>
                    <a:lnTo>
                      <a:pt x="45029" y="72101"/>
                    </a:lnTo>
                    <a:lnTo>
                      <a:pt x="44813" y="72238"/>
                    </a:lnTo>
                    <a:lnTo>
                      <a:pt x="44605" y="72371"/>
                    </a:lnTo>
                    <a:lnTo>
                      <a:pt x="44403" y="72505"/>
                    </a:lnTo>
                    <a:lnTo>
                      <a:pt x="44209" y="72642"/>
                    </a:lnTo>
                    <a:lnTo>
                      <a:pt x="44021" y="72775"/>
                    </a:lnTo>
                    <a:lnTo>
                      <a:pt x="43842" y="72911"/>
                    </a:lnTo>
                    <a:lnTo>
                      <a:pt x="43665" y="73048"/>
                    </a:lnTo>
                    <a:lnTo>
                      <a:pt x="43499" y="73185"/>
                    </a:lnTo>
                    <a:lnTo>
                      <a:pt x="43341" y="73325"/>
                    </a:lnTo>
                    <a:lnTo>
                      <a:pt x="43190" y="73466"/>
                    </a:lnTo>
                    <a:lnTo>
                      <a:pt x="43049" y="73602"/>
                    </a:lnTo>
                    <a:lnTo>
                      <a:pt x="42887" y="73772"/>
                    </a:lnTo>
                    <a:lnTo>
                      <a:pt x="42667" y="74135"/>
                    </a:lnTo>
                    <a:lnTo>
                      <a:pt x="42462" y="74449"/>
                    </a:lnTo>
                    <a:lnTo>
                      <a:pt x="42256" y="74744"/>
                    </a:lnTo>
                    <a:lnTo>
                      <a:pt x="42041" y="75024"/>
                    </a:lnTo>
                    <a:lnTo>
                      <a:pt x="41821" y="75287"/>
                    </a:lnTo>
                    <a:lnTo>
                      <a:pt x="41591" y="75532"/>
                    </a:lnTo>
                    <a:lnTo>
                      <a:pt x="41357" y="75756"/>
                    </a:lnTo>
                    <a:lnTo>
                      <a:pt x="41112" y="75956"/>
                    </a:lnTo>
                    <a:lnTo>
                      <a:pt x="40857" y="76133"/>
                    </a:lnTo>
                    <a:lnTo>
                      <a:pt x="40594" y="76292"/>
                    </a:lnTo>
                    <a:lnTo>
                      <a:pt x="40320" y="76421"/>
                    </a:lnTo>
                    <a:lnTo>
                      <a:pt x="40033" y="76529"/>
                    </a:lnTo>
                    <a:lnTo>
                      <a:pt x="39729" y="76608"/>
                    </a:lnTo>
                    <a:lnTo>
                      <a:pt x="39409" y="76662"/>
                    </a:lnTo>
                    <a:lnTo>
                      <a:pt x="39075" y="76688"/>
                    </a:lnTo>
                    <a:lnTo>
                      <a:pt x="38185" y="76673"/>
                    </a:lnTo>
                    <a:lnTo>
                      <a:pt x="38355" y="77390"/>
                    </a:lnTo>
                    <a:lnTo>
                      <a:pt x="38426" y="77616"/>
                    </a:lnTo>
                    <a:lnTo>
                      <a:pt x="38520" y="77832"/>
                    </a:lnTo>
                    <a:lnTo>
                      <a:pt x="38628" y="78044"/>
                    </a:lnTo>
                    <a:lnTo>
                      <a:pt x="38754" y="78242"/>
                    </a:lnTo>
                    <a:lnTo>
                      <a:pt x="38895" y="78434"/>
                    </a:lnTo>
                    <a:lnTo>
                      <a:pt x="39056" y="78613"/>
                    </a:lnTo>
                    <a:lnTo>
                      <a:pt x="39229" y="78786"/>
                    </a:lnTo>
                    <a:lnTo>
                      <a:pt x="39421" y="78945"/>
                    </a:lnTo>
                    <a:lnTo>
                      <a:pt x="39625" y="79096"/>
                    </a:lnTo>
                    <a:lnTo>
                      <a:pt x="39845" y="79237"/>
                    </a:lnTo>
                    <a:lnTo>
                      <a:pt x="40079" y="79366"/>
                    </a:lnTo>
                    <a:lnTo>
                      <a:pt x="40194" y="79424"/>
                    </a:lnTo>
                    <a:lnTo>
                      <a:pt x="39931" y="79532"/>
                    </a:lnTo>
                    <a:lnTo>
                      <a:pt x="39636" y="79651"/>
                    </a:lnTo>
                    <a:lnTo>
                      <a:pt x="39337" y="79773"/>
                    </a:lnTo>
                    <a:lnTo>
                      <a:pt x="39042" y="79895"/>
                    </a:lnTo>
                    <a:lnTo>
                      <a:pt x="38744" y="80014"/>
                    </a:lnTo>
                    <a:lnTo>
                      <a:pt x="38444" y="80136"/>
                    </a:lnTo>
                    <a:lnTo>
                      <a:pt x="38149" y="80255"/>
                    </a:lnTo>
                    <a:lnTo>
                      <a:pt x="37851" y="80377"/>
                    </a:lnTo>
                    <a:lnTo>
                      <a:pt x="37555" y="80500"/>
                    </a:lnTo>
                    <a:lnTo>
                      <a:pt x="37257" y="80619"/>
                    </a:lnTo>
                    <a:lnTo>
                      <a:pt x="34578" y="81709"/>
                    </a:lnTo>
                    <a:lnTo>
                      <a:pt x="36774" y="81757"/>
                    </a:lnTo>
                    <a:lnTo>
                      <a:pt x="37027" y="81771"/>
                    </a:lnTo>
                    <a:lnTo>
                      <a:pt x="37271" y="81796"/>
                    </a:lnTo>
                    <a:lnTo>
                      <a:pt x="37506" y="81825"/>
                    </a:lnTo>
                    <a:lnTo>
                      <a:pt x="37732" y="81865"/>
                    </a:lnTo>
                    <a:lnTo>
                      <a:pt x="37947" y="81915"/>
                    </a:lnTo>
                    <a:lnTo>
                      <a:pt x="38149" y="81976"/>
                    </a:lnTo>
                    <a:lnTo>
                      <a:pt x="38344" y="82045"/>
                    </a:lnTo>
                    <a:lnTo>
                      <a:pt x="38524" y="82124"/>
                    </a:lnTo>
                    <a:lnTo>
                      <a:pt x="38693" y="82214"/>
                    </a:lnTo>
                    <a:lnTo>
                      <a:pt x="38852" y="82314"/>
                    </a:lnTo>
                    <a:lnTo>
                      <a:pt x="38995" y="82426"/>
                    </a:lnTo>
                    <a:lnTo>
                      <a:pt x="39133" y="82549"/>
                    </a:lnTo>
                    <a:lnTo>
                      <a:pt x="39254" y="82685"/>
                    </a:lnTo>
                    <a:lnTo>
                      <a:pt x="39370" y="82836"/>
                    </a:lnTo>
                    <a:lnTo>
                      <a:pt x="39603" y="83211"/>
                    </a:lnTo>
                    <a:lnTo>
                      <a:pt x="40169" y="83193"/>
                    </a:lnTo>
                    <a:lnTo>
                      <a:pt x="40518" y="83132"/>
                    </a:lnTo>
                    <a:lnTo>
                      <a:pt x="40860" y="83024"/>
                    </a:lnTo>
                    <a:lnTo>
                      <a:pt x="41185" y="82873"/>
                    </a:lnTo>
                    <a:lnTo>
                      <a:pt x="41274" y="82812"/>
                    </a:lnTo>
                    <a:lnTo>
                      <a:pt x="41209" y="83056"/>
                    </a:lnTo>
                    <a:lnTo>
                      <a:pt x="41130" y="83344"/>
                    </a:lnTo>
                    <a:lnTo>
                      <a:pt x="41051" y="83625"/>
                    </a:lnTo>
                    <a:lnTo>
                      <a:pt x="40969" y="83899"/>
                    </a:lnTo>
                    <a:lnTo>
                      <a:pt x="40889" y="84164"/>
                    </a:lnTo>
                    <a:lnTo>
                      <a:pt x="40810" y="84421"/>
                    </a:lnTo>
                    <a:lnTo>
                      <a:pt x="40730" y="84672"/>
                    </a:lnTo>
                    <a:lnTo>
                      <a:pt x="40651" y="84914"/>
                    </a:lnTo>
                    <a:lnTo>
                      <a:pt x="40572" y="85147"/>
                    </a:lnTo>
                    <a:lnTo>
                      <a:pt x="40493" y="85375"/>
                    </a:lnTo>
                    <a:lnTo>
                      <a:pt x="40414" y="85595"/>
                    </a:lnTo>
                    <a:lnTo>
                      <a:pt x="40357" y="85749"/>
                    </a:lnTo>
                    <a:lnTo>
                      <a:pt x="40190" y="85958"/>
                    </a:lnTo>
                    <a:lnTo>
                      <a:pt x="39990" y="86187"/>
                    </a:lnTo>
                    <a:lnTo>
                      <a:pt x="39791" y="86393"/>
                    </a:lnTo>
                    <a:lnTo>
                      <a:pt x="39597" y="86574"/>
                    </a:lnTo>
                    <a:lnTo>
                      <a:pt x="39405" y="86735"/>
                    </a:lnTo>
                    <a:lnTo>
                      <a:pt x="39215" y="86868"/>
                    </a:lnTo>
                    <a:lnTo>
                      <a:pt x="39031" y="86984"/>
                    </a:lnTo>
                    <a:lnTo>
                      <a:pt x="38852" y="87074"/>
                    </a:lnTo>
                    <a:lnTo>
                      <a:pt x="38671" y="87145"/>
                    </a:lnTo>
                    <a:lnTo>
                      <a:pt x="38499" y="87196"/>
                    </a:lnTo>
                    <a:lnTo>
                      <a:pt x="38326" y="87229"/>
                    </a:lnTo>
                    <a:lnTo>
                      <a:pt x="38157" y="87243"/>
                    </a:lnTo>
                    <a:lnTo>
                      <a:pt x="37991" y="87235"/>
                    </a:lnTo>
                    <a:lnTo>
                      <a:pt x="37818" y="87214"/>
                    </a:lnTo>
                    <a:lnTo>
                      <a:pt x="37645" y="87171"/>
                    </a:lnTo>
                    <a:lnTo>
                      <a:pt x="37376" y="87078"/>
                    </a:lnTo>
                    <a:lnTo>
                      <a:pt x="36882" y="87110"/>
                    </a:lnTo>
                    <a:lnTo>
                      <a:pt x="36493" y="87123"/>
                    </a:lnTo>
                    <a:lnTo>
                      <a:pt x="36115" y="87127"/>
                    </a:lnTo>
                    <a:lnTo>
                      <a:pt x="35752" y="87117"/>
                    </a:lnTo>
                    <a:lnTo>
                      <a:pt x="35399" y="87096"/>
                    </a:lnTo>
                    <a:lnTo>
                      <a:pt x="35057" y="87063"/>
                    </a:lnTo>
                    <a:lnTo>
                      <a:pt x="34729" y="87019"/>
                    </a:lnTo>
                    <a:lnTo>
                      <a:pt x="34409" y="86966"/>
                    </a:lnTo>
                    <a:lnTo>
                      <a:pt x="34103" y="86905"/>
                    </a:lnTo>
                    <a:lnTo>
                      <a:pt x="33801" y="86833"/>
                    </a:lnTo>
                    <a:lnTo>
                      <a:pt x="33513" y="86750"/>
                    </a:lnTo>
                    <a:lnTo>
                      <a:pt x="33228" y="86664"/>
                    </a:lnTo>
                    <a:lnTo>
                      <a:pt x="32955" y="86566"/>
                    </a:lnTo>
                    <a:lnTo>
                      <a:pt x="32688" y="86462"/>
                    </a:lnTo>
                    <a:lnTo>
                      <a:pt x="32426" y="86350"/>
                    </a:lnTo>
                    <a:lnTo>
                      <a:pt x="32253" y="86271"/>
                    </a:lnTo>
                    <a:lnTo>
                      <a:pt x="32037" y="86005"/>
                    </a:lnTo>
                    <a:lnTo>
                      <a:pt x="31749" y="85695"/>
                    </a:lnTo>
                    <a:lnTo>
                      <a:pt x="31454" y="85414"/>
                    </a:lnTo>
                    <a:lnTo>
                      <a:pt x="31148" y="85169"/>
                    </a:lnTo>
                    <a:lnTo>
                      <a:pt x="30834" y="84957"/>
                    </a:lnTo>
                    <a:lnTo>
                      <a:pt x="30506" y="84784"/>
                    </a:lnTo>
                    <a:lnTo>
                      <a:pt x="30171" y="84647"/>
                    </a:lnTo>
                    <a:lnTo>
                      <a:pt x="29830" y="84551"/>
                    </a:lnTo>
                    <a:lnTo>
                      <a:pt x="29480" y="84492"/>
                    </a:lnTo>
                    <a:lnTo>
                      <a:pt x="29125" y="84474"/>
                    </a:lnTo>
                    <a:lnTo>
                      <a:pt x="28764" y="84500"/>
                    </a:lnTo>
                    <a:lnTo>
                      <a:pt x="28401" y="84565"/>
                    </a:lnTo>
                    <a:lnTo>
                      <a:pt x="28040" y="84665"/>
                    </a:lnTo>
                    <a:lnTo>
                      <a:pt x="27677" y="84810"/>
                    </a:lnTo>
                    <a:lnTo>
                      <a:pt x="27310" y="84989"/>
                    </a:lnTo>
                    <a:lnTo>
                      <a:pt x="27112" y="85112"/>
                    </a:lnTo>
                    <a:lnTo>
                      <a:pt x="27018" y="85079"/>
                    </a:lnTo>
                    <a:lnTo>
                      <a:pt x="26723" y="85057"/>
                    </a:lnTo>
                    <a:lnTo>
                      <a:pt x="26447" y="85122"/>
                    </a:lnTo>
                    <a:lnTo>
                      <a:pt x="26211" y="85252"/>
                    </a:lnTo>
                    <a:lnTo>
                      <a:pt x="26017" y="85410"/>
                    </a:lnTo>
                    <a:lnTo>
                      <a:pt x="25838" y="85587"/>
                    </a:lnTo>
                    <a:lnTo>
                      <a:pt x="25654" y="85774"/>
                    </a:lnTo>
                    <a:lnTo>
                      <a:pt x="25032" y="86372"/>
                    </a:lnTo>
                    <a:lnTo>
                      <a:pt x="25676" y="86703"/>
                    </a:lnTo>
                    <a:lnTo>
                      <a:pt x="25769" y="86753"/>
                    </a:lnTo>
                    <a:lnTo>
                      <a:pt x="25819" y="86790"/>
                    </a:lnTo>
                    <a:lnTo>
                      <a:pt x="25848" y="86811"/>
                    </a:lnTo>
                    <a:lnTo>
                      <a:pt x="25878" y="86836"/>
                    </a:lnTo>
                    <a:lnTo>
                      <a:pt x="25921" y="86886"/>
                    </a:lnTo>
                    <a:lnTo>
                      <a:pt x="25989" y="86958"/>
                    </a:lnTo>
                    <a:lnTo>
                      <a:pt x="26168" y="87127"/>
                    </a:lnTo>
                    <a:lnTo>
                      <a:pt x="26507" y="87186"/>
                    </a:lnTo>
                    <a:lnTo>
                      <a:pt x="26752" y="87239"/>
                    </a:lnTo>
                    <a:lnTo>
                      <a:pt x="27018" y="87308"/>
                    </a:lnTo>
                    <a:lnTo>
                      <a:pt x="27065" y="87318"/>
                    </a:lnTo>
                    <a:lnTo>
                      <a:pt x="27036" y="87333"/>
                    </a:lnTo>
                    <a:lnTo>
                      <a:pt x="26705" y="87473"/>
                    </a:lnTo>
                    <a:lnTo>
                      <a:pt x="26421" y="87614"/>
                    </a:lnTo>
                    <a:lnTo>
                      <a:pt x="26176" y="87751"/>
                    </a:lnTo>
                    <a:lnTo>
                      <a:pt x="25968" y="87887"/>
                    </a:lnTo>
                    <a:lnTo>
                      <a:pt x="25787" y="88032"/>
                    </a:lnTo>
                    <a:lnTo>
                      <a:pt x="25636" y="88179"/>
                    </a:lnTo>
                    <a:lnTo>
                      <a:pt x="25517" y="88344"/>
                    </a:lnTo>
                    <a:lnTo>
                      <a:pt x="25430" y="88517"/>
                    </a:lnTo>
                    <a:lnTo>
                      <a:pt x="25377" y="88693"/>
                    </a:lnTo>
                    <a:lnTo>
                      <a:pt x="25356" y="88870"/>
                    </a:lnTo>
                    <a:lnTo>
                      <a:pt x="25356" y="89032"/>
                    </a:lnTo>
                    <a:lnTo>
                      <a:pt x="25359" y="89068"/>
                    </a:lnTo>
                    <a:lnTo>
                      <a:pt x="25283" y="89123"/>
                    </a:lnTo>
                    <a:lnTo>
                      <a:pt x="25146" y="89234"/>
                    </a:lnTo>
                    <a:lnTo>
                      <a:pt x="25006" y="89352"/>
                    </a:lnTo>
                    <a:lnTo>
                      <a:pt x="24876" y="89478"/>
                    </a:lnTo>
                    <a:lnTo>
                      <a:pt x="24750" y="89619"/>
                    </a:lnTo>
                    <a:lnTo>
                      <a:pt x="24632" y="89770"/>
                    </a:lnTo>
                    <a:lnTo>
                      <a:pt x="24520" y="89931"/>
                    </a:lnTo>
                    <a:lnTo>
                      <a:pt x="24426" y="90108"/>
                    </a:lnTo>
                    <a:lnTo>
                      <a:pt x="24339" y="90300"/>
                    </a:lnTo>
                    <a:lnTo>
                      <a:pt x="24271" y="90500"/>
                    </a:lnTo>
                    <a:lnTo>
                      <a:pt x="24221" y="90716"/>
                    </a:lnTo>
                    <a:lnTo>
                      <a:pt x="24185" y="90944"/>
                    </a:lnTo>
                    <a:lnTo>
                      <a:pt x="24167" y="91189"/>
                    </a:lnTo>
                    <a:lnTo>
                      <a:pt x="24167" y="91444"/>
                    </a:lnTo>
                    <a:lnTo>
                      <a:pt x="24265" y="92884"/>
                    </a:lnTo>
                    <a:lnTo>
                      <a:pt x="25107" y="91599"/>
                    </a:lnTo>
                    <a:lnTo>
                      <a:pt x="25287" y="91372"/>
                    </a:lnTo>
                    <a:lnTo>
                      <a:pt x="25452" y="91199"/>
                    </a:lnTo>
                    <a:lnTo>
                      <a:pt x="25607" y="91081"/>
                    </a:lnTo>
                    <a:lnTo>
                      <a:pt x="25737" y="91012"/>
                    </a:lnTo>
                    <a:lnTo>
                      <a:pt x="25852" y="90983"/>
                    </a:lnTo>
                    <a:lnTo>
                      <a:pt x="25952" y="90979"/>
                    </a:lnTo>
                    <a:lnTo>
                      <a:pt x="26086" y="91009"/>
                    </a:lnTo>
                    <a:lnTo>
                      <a:pt x="26262" y="91069"/>
                    </a:lnTo>
                    <a:lnTo>
                      <a:pt x="26474" y="91128"/>
                    </a:lnTo>
                    <a:lnTo>
                      <a:pt x="26686" y="91171"/>
                    </a:lnTo>
                    <a:lnTo>
                      <a:pt x="26900" y="91203"/>
                    </a:lnTo>
                    <a:lnTo>
                      <a:pt x="27112" y="91217"/>
                    </a:lnTo>
                    <a:lnTo>
                      <a:pt x="27324" y="91221"/>
                    </a:lnTo>
                    <a:lnTo>
                      <a:pt x="27536" y="91207"/>
                    </a:lnTo>
                    <a:lnTo>
                      <a:pt x="27750" y="91181"/>
                    </a:lnTo>
                    <a:lnTo>
                      <a:pt x="27962" y="91138"/>
                    </a:lnTo>
                    <a:lnTo>
                      <a:pt x="28174" y="91081"/>
                    </a:lnTo>
                    <a:lnTo>
                      <a:pt x="28383" y="91012"/>
                    </a:lnTo>
                    <a:lnTo>
                      <a:pt x="28591" y="90930"/>
                    </a:lnTo>
                    <a:lnTo>
                      <a:pt x="28797" y="90832"/>
                    </a:lnTo>
                    <a:lnTo>
                      <a:pt x="29001" y="90724"/>
                    </a:lnTo>
                    <a:lnTo>
                      <a:pt x="29207" y="90602"/>
                    </a:lnTo>
                    <a:lnTo>
                      <a:pt x="29319" y="90526"/>
                    </a:lnTo>
                    <a:lnTo>
                      <a:pt x="29755" y="90475"/>
                    </a:lnTo>
                    <a:lnTo>
                      <a:pt x="29927" y="90457"/>
                    </a:lnTo>
                    <a:lnTo>
                      <a:pt x="30106" y="90436"/>
                    </a:lnTo>
                    <a:lnTo>
                      <a:pt x="30283" y="90414"/>
                    </a:lnTo>
                    <a:lnTo>
                      <a:pt x="30456" y="90396"/>
                    </a:lnTo>
                    <a:lnTo>
                      <a:pt x="30632" y="90375"/>
                    </a:lnTo>
                    <a:lnTo>
                      <a:pt x="30813" y="90357"/>
                    </a:lnTo>
                    <a:lnTo>
                      <a:pt x="31148" y="90318"/>
                    </a:lnTo>
                    <a:lnTo>
                      <a:pt x="31335" y="90296"/>
                    </a:lnTo>
                    <a:lnTo>
                      <a:pt x="31317" y="90332"/>
                    </a:lnTo>
                    <a:lnTo>
                      <a:pt x="31237" y="90504"/>
                    </a:lnTo>
                    <a:lnTo>
                      <a:pt x="31075" y="90846"/>
                    </a:lnTo>
                    <a:lnTo>
                      <a:pt x="31018" y="90969"/>
                    </a:lnTo>
                    <a:lnTo>
                      <a:pt x="30917" y="91087"/>
                    </a:lnTo>
                    <a:lnTo>
                      <a:pt x="30787" y="91257"/>
                    </a:lnTo>
                    <a:lnTo>
                      <a:pt x="30669" y="91426"/>
                    </a:lnTo>
                    <a:lnTo>
                      <a:pt x="30564" y="91595"/>
                    </a:lnTo>
                    <a:lnTo>
                      <a:pt x="30475" y="91772"/>
                    </a:lnTo>
                    <a:lnTo>
                      <a:pt x="30395" y="91948"/>
                    </a:lnTo>
                    <a:lnTo>
                      <a:pt x="30330" y="92125"/>
                    </a:lnTo>
                    <a:lnTo>
                      <a:pt x="30279" y="92308"/>
                    </a:lnTo>
                    <a:lnTo>
                      <a:pt x="30247" y="92492"/>
                    </a:lnTo>
                    <a:lnTo>
                      <a:pt x="30226" y="92675"/>
                    </a:lnTo>
                    <a:lnTo>
                      <a:pt x="30222" y="92859"/>
                    </a:lnTo>
                    <a:lnTo>
                      <a:pt x="30234" y="93043"/>
                    </a:lnTo>
                    <a:lnTo>
                      <a:pt x="30258" y="93226"/>
                    </a:lnTo>
                    <a:lnTo>
                      <a:pt x="30298" y="93406"/>
                    </a:lnTo>
                    <a:lnTo>
                      <a:pt x="30356" y="93587"/>
                    </a:lnTo>
                    <a:lnTo>
                      <a:pt x="30734" y="94566"/>
                    </a:lnTo>
                    <a:lnTo>
                      <a:pt x="31209" y="93669"/>
                    </a:lnTo>
                    <a:lnTo>
                      <a:pt x="31270" y="93575"/>
                    </a:lnTo>
                    <a:lnTo>
                      <a:pt x="31331" y="93500"/>
                    </a:lnTo>
                    <a:lnTo>
                      <a:pt x="31392" y="93446"/>
                    </a:lnTo>
                    <a:lnTo>
                      <a:pt x="31457" y="93406"/>
                    </a:lnTo>
                    <a:lnTo>
                      <a:pt x="31540" y="93377"/>
                    </a:lnTo>
                    <a:lnTo>
                      <a:pt x="31651" y="93359"/>
                    </a:lnTo>
                    <a:lnTo>
                      <a:pt x="31799" y="93363"/>
                    </a:lnTo>
                    <a:lnTo>
                      <a:pt x="32137" y="93424"/>
                    </a:lnTo>
                    <a:lnTo>
                      <a:pt x="32516" y="93467"/>
                    </a:lnTo>
                    <a:lnTo>
                      <a:pt x="32886" y="93489"/>
                    </a:lnTo>
                    <a:lnTo>
                      <a:pt x="33250" y="93489"/>
                    </a:lnTo>
                    <a:lnTo>
                      <a:pt x="33610" y="93463"/>
                    </a:lnTo>
                    <a:lnTo>
                      <a:pt x="33962" y="93416"/>
                    </a:lnTo>
                    <a:lnTo>
                      <a:pt x="34308" y="93352"/>
                    </a:lnTo>
                    <a:lnTo>
                      <a:pt x="34651" y="93265"/>
                    </a:lnTo>
                    <a:lnTo>
                      <a:pt x="34982" y="93161"/>
                    </a:lnTo>
                    <a:lnTo>
                      <a:pt x="35308" y="93039"/>
                    </a:lnTo>
                    <a:lnTo>
                      <a:pt x="35630" y="92898"/>
                    </a:lnTo>
                    <a:lnTo>
                      <a:pt x="35946" y="92747"/>
                    </a:lnTo>
                    <a:lnTo>
                      <a:pt x="36256" y="92578"/>
                    </a:lnTo>
                    <a:lnTo>
                      <a:pt x="36523" y="92416"/>
                    </a:lnTo>
                    <a:lnTo>
                      <a:pt x="36666" y="92704"/>
                    </a:lnTo>
                    <a:lnTo>
                      <a:pt x="36911" y="92996"/>
                    </a:lnTo>
                    <a:lnTo>
                      <a:pt x="37188" y="93251"/>
                    </a:lnTo>
                    <a:lnTo>
                      <a:pt x="37484" y="93485"/>
                    </a:lnTo>
                    <a:lnTo>
                      <a:pt x="37768" y="93701"/>
                    </a:lnTo>
                    <a:lnTo>
                      <a:pt x="37865" y="93777"/>
                    </a:lnTo>
                    <a:lnTo>
                      <a:pt x="37861" y="93795"/>
                    </a:lnTo>
                    <a:lnTo>
                      <a:pt x="37814" y="94054"/>
                    </a:lnTo>
                    <a:lnTo>
                      <a:pt x="37775" y="94352"/>
                    </a:lnTo>
                    <a:lnTo>
                      <a:pt x="37768" y="94684"/>
                    </a:lnTo>
                    <a:lnTo>
                      <a:pt x="37826" y="95041"/>
                    </a:lnTo>
                    <a:lnTo>
                      <a:pt x="37980" y="95400"/>
                    </a:lnTo>
                    <a:lnTo>
                      <a:pt x="38250" y="95739"/>
                    </a:lnTo>
                    <a:lnTo>
                      <a:pt x="39093" y="96397"/>
                    </a:lnTo>
                    <a:lnTo>
                      <a:pt x="39297" y="95563"/>
                    </a:lnTo>
                    <a:lnTo>
                      <a:pt x="39359" y="95321"/>
                    </a:lnTo>
                    <a:lnTo>
                      <a:pt x="39423" y="95080"/>
                    </a:lnTo>
                    <a:lnTo>
                      <a:pt x="39507" y="94843"/>
                    </a:lnTo>
                    <a:lnTo>
                      <a:pt x="39615" y="94597"/>
                    </a:lnTo>
                    <a:lnTo>
                      <a:pt x="39755" y="94346"/>
                    </a:lnTo>
                    <a:lnTo>
                      <a:pt x="39943" y="94083"/>
                    </a:lnTo>
                    <a:lnTo>
                      <a:pt x="40212" y="93777"/>
                    </a:lnTo>
                    <a:lnTo>
                      <a:pt x="40418" y="93493"/>
                    </a:lnTo>
                    <a:lnTo>
                      <a:pt x="40594" y="93216"/>
                    </a:lnTo>
                    <a:lnTo>
                      <a:pt x="40745" y="92935"/>
                    </a:lnTo>
                    <a:lnTo>
                      <a:pt x="40875" y="92653"/>
                    </a:lnTo>
                    <a:lnTo>
                      <a:pt x="40983" y="92372"/>
                    </a:lnTo>
                    <a:lnTo>
                      <a:pt x="41073" y="92096"/>
                    </a:lnTo>
                    <a:lnTo>
                      <a:pt x="41144" y="91819"/>
                    </a:lnTo>
                    <a:lnTo>
                      <a:pt x="41203" y="91544"/>
                    </a:lnTo>
                    <a:lnTo>
                      <a:pt x="41250" y="91275"/>
                    </a:lnTo>
                    <a:lnTo>
                      <a:pt x="41285" y="91005"/>
                    </a:lnTo>
                    <a:lnTo>
                      <a:pt x="41314" y="90742"/>
                    </a:lnTo>
                    <a:lnTo>
                      <a:pt x="41338" y="90479"/>
                    </a:lnTo>
                    <a:lnTo>
                      <a:pt x="41361" y="90216"/>
                    </a:lnTo>
                    <a:lnTo>
                      <a:pt x="41383" y="89961"/>
                    </a:lnTo>
                    <a:lnTo>
                      <a:pt x="41405" y="89709"/>
                    </a:lnTo>
                    <a:lnTo>
                      <a:pt x="41407" y="89662"/>
                    </a:lnTo>
                    <a:lnTo>
                      <a:pt x="41623" y="89539"/>
                    </a:lnTo>
                    <a:lnTo>
                      <a:pt x="41991" y="89349"/>
                    </a:lnTo>
                    <a:lnTo>
                      <a:pt x="42337" y="89183"/>
                    </a:lnTo>
                    <a:lnTo>
                      <a:pt x="42660" y="89039"/>
                    </a:lnTo>
                    <a:lnTo>
                      <a:pt x="42959" y="88921"/>
                    </a:lnTo>
                    <a:lnTo>
                      <a:pt x="43240" y="88820"/>
                    </a:lnTo>
                    <a:lnTo>
                      <a:pt x="43499" y="88740"/>
                    </a:lnTo>
                    <a:lnTo>
                      <a:pt x="43740" y="88679"/>
                    </a:lnTo>
                    <a:lnTo>
                      <a:pt x="43963" y="88632"/>
                    </a:lnTo>
                    <a:lnTo>
                      <a:pt x="44172" y="88601"/>
                    </a:lnTo>
                    <a:lnTo>
                      <a:pt x="44366" y="88579"/>
                    </a:lnTo>
                    <a:lnTo>
                      <a:pt x="44547" y="88571"/>
                    </a:lnTo>
                    <a:lnTo>
                      <a:pt x="44715" y="88568"/>
                    </a:lnTo>
                    <a:lnTo>
                      <a:pt x="44874" y="88579"/>
                    </a:lnTo>
                    <a:lnTo>
                      <a:pt x="45029" y="88589"/>
                    </a:lnTo>
                    <a:lnTo>
                      <a:pt x="45173" y="88611"/>
                    </a:lnTo>
                    <a:lnTo>
                      <a:pt x="45317" y="88632"/>
                    </a:lnTo>
                    <a:lnTo>
                      <a:pt x="45457" y="88662"/>
                    </a:lnTo>
                    <a:lnTo>
                      <a:pt x="45598" y="88687"/>
                    </a:lnTo>
                    <a:lnTo>
                      <a:pt x="45735" y="88715"/>
                    </a:lnTo>
                    <a:lnTo>
                      <a:pt x="45879" y="88744"/>
                    </a:lnTo>
                    <a:lnTo>
                      <a:pt x="46022" y="88766"/>
                    </a:lnTo>
                    <a:lnTo>
                      <a:pt x="46173" y="88783"/>
                    </a:lnTo>
                    <a:lnTo>
                      <a:pt x="46332" y="88799"/>
                    </a:lnTo>
                    <a:lnTo>
                      <a:pt x="46495" y="88799"/>
                    </a:lnTo>
                    <a:lnTo>
                      <a:pt x="46660" y="88787"/>
                    </a:lnTo>
                    <a:lnTo>
                      <a:pt x="46833" y="88762"/>
                    </a:lnTo>
                    <a:lnTo>
                      <a:pt x="47009" y="88722"/>
                    </a:lnTo>
                    <a:lnTo>
                      <a:pt x="47193" y="88665"/>
                    </a:lnTo>
                    <a:lnTo>
                      <a:pt x="47380" y="88593"/>
                    </a:lnTo>
                    <a:lnTo>
                      <a:pt x="47570" y="88499"/>
                    </a:lnTo>
                    <a:lnTo>
                      <a:pt x="48122" y="88183"/>
                    </a:lnTo>
                    <a:lnTo>
                      <a:pt x="47823" y="87710"/>
                    </a:lnTo>
                    <a:lnTo>
                      <a:pt x="47762" y="87600"/>
                    </a:lnTo>
                    <a:lnTo>
                      <a:pt x="47704" y="87484"/>
                    </a:lnTo>
                    <a:lnTo>
                      <a:pt x="47656" y="87365"/>
                    </a:lnTo>
                    <a:lnTo>
                      <a:pt x="47610" y="87239"/>
                    </a:lnTo>
                    <a:lnTo>
                      <a:pt x="47570" y="87110"/>
                    </a:lnTo>
                    <a:lnTo>
                      <a:pt x="47539" y="86976"/>
                    </a:lnTo>
                    <a:lnTo>
                      <a:pt x="47509" y="86839"/>
                    </a:lnTo>
                    <a:lnTo>
                      <a:pt x="47480" y="86696"/>
                    </a:lnTo>
                    <a:lnTo>
                      <a:pt x="47462" y="86552"/>
                    </a:lnTo>
                    <a:lnTo>
                      <a:pt x="47444" y="86401"/>
                    </a:lnTo>
                    <a:lnTo>
                      <a:pt x="47431" y="86250"/>
                    </a:lnTo>
                    <a:lnTo>
                      <a:pt x="47415" y="86095"/>
                    </a:lnTo>
                    <a:lnTo>
                      <a:pt x="47413" y="86034"/>
                    </a:lnTo>
                    <a:lnTo>
                      <a:pt x="47521" y="86036"/>
                    </a:lnTo>
                    <a:lnTo>
                      <a:pt x="47768" y="86069"/>
                    </a:lnTo>
                    <a:lnTo>
                      <a:pt x="48017" y="86116"/>
                    </a:lnTo>
                    <a:lnTo>
                      <a:pt x="48265" y="86177"/>
                    </a:lnTo>
                    <a:lnTo>
                      <a:pt x="48510" y="86256"/>
                    </a:lnTo>
                    <a:lnTo>
                      <a:pt x="48751" y="86354"/>
                    </a:lnTo>
                    <a:lnTo>
                      <a:pt x="48996" y="86466"/>
                    </a:lnTo>
                    <a:lnTo>
                      <a:pt x="49234" y="86595"/>
                    </a:lnTo>
                    <a:lnTo>
                      <a:pt x="49475" y="86742"/>
                    </a:lnTo>
                    <a:lnTo>
                      <a:pt x="49713" y="86905"/>
                    </a:lnTo>
                    <a:lnTo>
                      <a:pt x="49950" y="87084"/>
                    </a:lnTo>
                    <a:lnTo>
                      <a:pt x="50188" y="87282"/>
                    </a:lnTo>
                    <a:lnTo>
                      <a:pt x="50421" y="87502"/>
                    </a:lnTo>
                    <a:lnTo>
                      <a:pt x="50656" y="87736"/>
                    </a:lnTo>
                    <a:lnTo>
                      <a:pt x="51174" y="88298"/>
                    </a:lnTo>
                    <a:lnTo>
                      <a:pt x="51642" y="87837"/>
                    </a:lnTo>
                    <a:lnTo>
                      <a:pt x="51808" y="87657"/>
                    </a:lnTo>
                    <a:lnTo>
                      <a:pt x="51959" y="87473"/>
                    </a:lnTo>
                    <a:lnTo>
                      <a:pt x="52099" y="87286"/>
                    </a:lnTo>
                    <a:lnTo>
                      <a:pt x="52225" y="87096"/>
                    </a:lnTo>
                    <a:lnTo>
                      <a:pt x="52340" y="86898"/>
                    </a:lnTo>
                    <a:lnTo>
                      <a:pt x="52442" y="86699"/>
                    </a:lnTo>
                    <a:lnTo>
                      <a:pt x="52528" y="86494"/>
                    </a:lnTo>
                    <a:lnTo>
                      <a:pt x="52600" y="86289"/>
                    </a:lnTo>
                    <a:lnTo>
                      <a:pt x="52660" y="86077"/>
                    </a:lnTo>
                    <a:lnTo>
                      <a:pt x="52703" y="85864"/>
                    </a:lnTo>
                    <a:lnTo>
                      <a:pt x="52715" y="85789"/>
                    </a:lnTo>
                    <a:lnTo>
                      <a:pt x="52813" y="85903"/>
                    </a:lnTo>
                    <a:lnTo>
                      <a:pt x="52935" y="86058"/>
                    </a:lnTo>
                    <a:lnTo>
                      <a:pt x="53046" y="86213"/>
                    </a:lnTo>
                    <a:lnTo>
                      <a:pt x="53151" y="86364"/>
                    </a:lnTo>
                    <a:lnTo>
                      <a:pt x="53245" y="86515"/>
                    </a:lnTo>
                    <a:lnTo>
                      <a:pt x="53327" y="86666"/>
                    </a:lnTo>
                    <a:lnTo>
                      <a:pt x="53400" y="86815"/>
                    </a:lnTo>
                    <a:lnTo>
                      <a:pt x="53460" y="86962"/>
                    </a:lnTo>
                    <a:lnTo>
                      <a:pt x="53514" y="87106"/>
                    </a:lnTo>
                    <a:lnTo>
                      <a:pt x="53557" y="87251"/>
                    </a:lnTo>
                    <a:lnTo>
                      <a:pt x="53590" y="87394"/>
                    </a:lnTo>
                    <a:lnTo>
                      <a:pt x="53841" y="88860"/>
                    </a:lnTo>
                    <a:lnTo>
                      <a:pt x="54468" y="87427"/>
                    </a:lnTo>
                    <a:lnTo>
                      <a:pt x="54554" y="87200"/>
                    </a:lnTo>
                    <a:lnTo>
                      <a:pt x="54626" y="86970"/>
                    </a:lnTo>
                    <a:lnTo>
                      <a:pt x="54685" y="86735"/>
                    </a:lnTo>
                    <a:lnTo>
                      <a:pt x="54728" y="86501"/>
                    </a:lnTo>
                    <a:lnTo>
                      <a:pt x="54756" y="86260"/>
                    </a:lnTo>
                    <a:lnTo>
                      <a:pt x="54771" y="86022"/>
                    </a:lnTo>
                    <a:lnTo>
                      <a:pt x="54771" y="85777"/>
                    </a:lnTo>
                    <a:lnTo>
                      <a:pt x="54760" y="85533"/>
                    </a:lnTo>
                    <a:lnTo>
                      <a:pt x="54734" y="85285"/>
                    </a:lnTo>
                    <a:lnTo>
                      <a:pt x="54695" y="85036"/>
                    </a:lnTo>
                    <a:lnTo>
                      <a:pt x="54642" y="84788"/>
                    </a:lnTo>
                    <a:lnTo>
                      <a:pt x="54573" y="84535"/>
                    </a:lnTo>
                    <a:lnTo>
                      <a:pt x="54493" y="84284"/>
                    </a:lnTo>
                    <a:lnTo>
                      <a:pt x="54428" y="84107"/>
                    </a:lnTo>
                    <a:lnTo>
                      <a:pt x="54436" y="84104"/>
                    </a:lnTo>
                    <a:lnTo>
                      <a:pt x="54746" y="83909"/>
                    </a:lnTo>
                    <a:lnTo>
                      <a:pt x="55044" y="83697"/>
                    </a:lnTo>
                    <a:lnTo>
                      <a:pt x="55325" y="83463"/>
                    </a:lnTo>
                    <a:lnTo>
                      <a:pt x="55592" y="83203"/>
                    </a:lnTo>
                    <a:lnTo>
                      <a:pt x="55833" y="82912"/>
                    </a:lnTo>
                    <a:lnTo>
                      <a:pt x="56049" y="82592"/>
                    </a:lnTo>
                    <a:lnTo>
                      <a:pt x="56056" y="82577"/>
                    </a:lnTo>
                    <a:lnTo>
                      <a:pt x="56110" y="82599"/>
                    </a:lnTo>
                    <a:lnTo>
                      <a:pt x="56423" y="82761"/>
                    </a:lnTo>
                    <a:lnTo>
                      <a:pt x="56683" y="82944"/>
                    </a:lnTo>
                    <a:lnTo>
                      <a:pt x="56895" y="83150"/>
                    </a:lnTo>
                    <a:lnTo>
                      <a:pt x="57060" y="83373"/>
                    </a:lnTo>
                    <a:lnTo>
                      <a:pt x="57187" y="83621"/>
                    </a:lnTo>
                    <a:lnTo>
                      <a:pt x="57273" y="83895"/>
                    </a:lnTo>
                    <a:lnTo>
                      <a:pt x="57456" y="85100"/>
                    </a:lnTo>
                    <a:lnTo>
                      <a:pt x="58188" y="84241"/>
                    </a:lnTo>
                    <a:lnTo>
                      <a:pt x="58342" y="84029"/>
                    </a:lnTo>
                    <a:lnTo>
                      <a:pt x="58474" y="83813"/>
                    </a:lnTo>
                    <a:lnTo>
                      <a:pt x="58586" y="83593"/>
                    </a:lnTo>
                    <a:lnTo>
                      <a:pt x="58676" y="83362"/>
                    </a:lnTo>
                    <a:lnTo>
                      <a:pt x="58741" y="83128"/>
                    </a:lnTo>
                    <a:lnTo>
                      <a:pt x="58784" y="82894"/>
                    </a:lnTo>
                    <a:lnTo>
                      <a:pt x="58802" y="82653"/>
                    </a:lnTo>
                    <a:lnTo>
                      <a:pt x="58800" y="82408"/>
                    </a:lnTo>
                    <a:lnTo>
                      <a:pt x="58767" y="82167"/>
                    </a:lnTo>
                    <a:lnTo>
                      <a:pt x="58716" y="81922"/>
                    </a:lnTo>
                    <a:lnTo>
                      <a:pt x="58641" y="81680"/>
                    </a:lnTo>
                    <a:lnTo>
                      <a:pt x="58543" y="81440"/>
                    </a:lnTo>
                    <a:lnTo>
                      <a:pt x="58425" y="81199"/>
                    </a:lnTo>
                    <a:lnTo>
                      <a:pt x="58386" y="81130"/>
                    </a:lnTo>
                    <a:lnTo>
                      <a:pt x="58583" y="81036"/>
                    </a:lnTo>
                    <a:lnTo>
                      <a:pt x="58788" y="80942"/>
                    </a:lnTo>
                    <a:lnTo>
                      <a:pt x="58990" y="80850"/>
                    </a:lnTo>
                    <a:lnTo>
                      <a:pt x="59192" y="80752"/>
                    </a:lnTo>
                    <a:lnTo>
                      <a:pt x="59289" y="80705"/>
                    </a:lnTo>
                    <a:lnTo>
                      <a:pt x="59346" y="81011"/>
                    </a:lnTo>
                    <a:lnTo>
                      <a:pt x="59418" y="81353"/>
                    </a:lnTo>
                    <a:lnTo>
                      <a:pt x="59501" y="81692"/>
                    </a:lnTo>
                    <a:lnTo>
                      <a:pt x="59598" y="82027"/>
                    </a:lnTo>
                    <a:lnTo>
                      <a:pt x="59707" y="82357"/>
                    </a:lnTo>
                    <a:lnTo>
                      <a:pt x="59828" y="82685"/>
                    </a:lnTo>
                    <a:lnTo>
                      <a:pt x="59962" y="83006"/>
                    </a:lnTo>
                    <a:lnTo>
                      <a:pt x="60113" y="83322"/>
                    </a:lnTo>
                    <a:lnTo>
                      <a:pt x="60275" y="83636"/>
                    </a:lnTo>
                    <a:lnTo>
                      <a:pt x="60458" y="83938"/>
                    </a:lnTo>
                    <a:lnTo>
                      <a:pt x="60656" y="84237"/>
                    </a:lnTo>
                    <a:lnTo>
                      <a:pt x="60872" y="84529"/>
                    </a:lnTo>
                    <a:lnTo>
                      <a:pt x="61107" y="84813"/>
                    </a:lnTo>
                    <a:lnTo>
                      <a:pt x="61359" y="85086"/>
                    </a:lnTo>
                    <a:lnTo>
                      <a:pt x="61629" y="85353"/>
                    </a:lnTo>
                    <a:lnTo>
                      <a:pt x="61888" y="85579"/>
                    </a:lnTo>
                    <a:lnTo>
                      <a:pt x="62014" y="85746"/>
                    </a:lnTo>
                    <a:lnTo>
                      <a:pt x="62151" y="85936"/>
                    </a:lnTo>
                    <a:lnTo>
                      <a:pt x="62277" y="86123"/>
                    </a:lnTo>
                    <a:lnTo>
                      <a:pt x="62385" y="86307"/>
                    </a:lnTo>
                    <a:lnTo>
                      <a:pt x="62481" y="86487"/>
                    </a:lnTo>
                    <a:lnTo>
                      <a:pt x="62561" y="86666"/>
                    </a:lnTo>
                    <a:lnTo>
                      <a:pt x="62630" y="86843"/>
                    </a:lnTo>
                    <a:lnTo>
                      <a:pt x="62680" y="87016"/>
                    </a:lnTo>
                    <a:lnTo>
                      <a:pt x="62716" y="87182"/>
                    </a:lnTo>
                    <a:lnTo>
                      <a:pt x="62738" y="87351"/>
                    </a:lnTo>
                    <a:lnTo>
                      <a:pt x="62740" y="87513"/>
                    </a:lnTo>
                    <a:lnTo>
                      <a:pt x="62730" y="87675"/>
                    </a:lnTo>
                    <a:lnTo>
                      <a:pt x="62705" y="87837"/>
                    </a:lnTo>
                    <a:lnTo>
                      <a:pt x="62662" y="87999"/>
                    </a:lnTo>
                    <a:lnTo>
                      <a:pt x="62601" y="88165"/>
                    </a:lnTo>
                    <a:lnTo>
                      <a:pt x="62273" y="88838"/>
                    </a:lnTo>
                    <a:lnTo>
                      <a:pt x="63080" y="88960"/>
                    </a:lnTo>
                    <a:lnTo>
                      <a:pt x="63364" y="88989"/>
                    </a:lnTo>
                    <a:lnTo>
                      <a:pt x="63659" y="88993"/>
                    </a:lnTo>
                    <a:lnTo>
                      <a:pt x="63965" y="88964"/>
                    </a:lnTo>
                    <a:lnTo>
                      <a:pt x="64278" y="88891"/>
                    </a:lnTo>
                    <a:lnTo>
                      <a:pt x="64591" y="88773"/>
                    </a:lnTo>
                    <a:lnTo>
                      <a:pt x="64606" y="88762"/>
                    </a:lnTo>
                    <a:lnTo>
                      <a:pt x="64667" y="89180"/>
                    </a:lnTo>
                    <a:lnTo>
                      <a:pt x="64765" y="89684"/>
                    </a:lnTo>
                    <a:lnTo>
                      <a:pt x="64887" y="90163"/>
                    </a:lnTo>
                    <a:lnTo>
                      <a:pt x="65042" y="90612"/>
                    </a:lnTo>
                    <a:lnTo>
                      <a:pt x="65224" y="91034"/>
                    </a:lnTo>
                    <a:lnTo>
                      <a:pt x="65444" y="91422"/>
                    </a:lnTo>
                    <a:lnTo>
                      <a:pt x="65703" y="91776"/>
                    </a:lnTo>
                    <a:lnTo>
                      <a:pt x="65999" y="92085"/>
                    </a:lnTo>
                    <a:lnTo>
                      <a:pt x="66333" y="92351"/>
                    </a:lnTo>
                    <a:lnTo>
                      <a:pt x="66712" y="92571"/>
                    </a:lnTo>
                    <a:lnTo>
                      <a:pt x="67126" y="92733"/>
                    </a:lnTo>
                    <a:lnTo>
                      <a:pt x="67575" y="92841"/>
                    </a:lnTo>
                    <a:lnTo>
                      <a:pt x="68062" y="92894"/>
                    </a:lnTo>
                    <a:lnTo>
                      <a:pt x="68580" y="92888"/>
                    </a:lnTo>
                    <a:lnTo>
                      <a:pt x="69476" y="92790"/>
                    </a:lnTo>
                    <a:lnTo>
                      <a:pt x="69469" y="91631"/>
                    </a:lnTo>
                    <a:lnTo>
                      <a:pt x="69498" y="90969"/>
                    </a:lnTo>
                    <a:lnTo>
                      <a:pt x="69559" y="90422"/>
                    </a:lnTo>
                    <a:lnTo>
                      <a:pt x="69653" y="89990"/>
                    </a:lnTo>
                    <a:lnTo>
                      <a:pt x="69761" y="89670"/>
                    </a:lnTo>
                    <a:lnTo>
                      <a:pt x="69883" y="89456"/>
                    </a:lnTo>
                    <a:lnTo>
                      <a:pt x="69995" y="89335"/>
                    </a:lnTo>
                    <a:lnTo>
                      <a:pt x="70103" y="89270"/>
                    </a:lnTo>
                    <a:lnTo>
                      <a:pt x="70230" y="89244"/>
                    </a:lnTo>
                    <a:lnTo>
                      <a:pt x="70387" y="89252"/>
                    </a:lnTo>
                    <a:lnTo>
                      <a:pt x="70597" y="89302"/>
                    </a:lnTo>
                    <a:lnTo>
                      <a:pt x="70840" y="89403"/>
                    </a:lnTo>
                    <a:lnTo>
                      <a:pt x="71115" y="89554"/>
                    </a:lnTo>
                    <a:lnTo>
                      <a:pt x="71409" y="89741"/>
                    </a:lnTo>
                    <a:lnTo>
                      <a:pt x="71723" y="89965"/>
                    </a:lnTo>
                    <a:lnTo>
                      <a:pt x="72663" y="90695"/>
                    </a:lnTo>
                    <a:lnTo>
                      <a:pt x="72702" y="89694"/>
                    </a:lnTo>
                    <a:lnTo>
                      <a:pt x="72728" y="89496"/>
                    </a:lnTo>
                    <a:lnTo>
                      <a:pt x="72767" y="89317"/>
                    </a:lnTo>
                    <a:lnTo>
                      <a:pt x="72824" y="89144"/>
                    </a:lnTo>
                    <a:lnTo>
                      <a:pt x="72897" y="88985"/>
                    </a:lnTo>
                    <a:lnTo>
                      <a:pt x="72983" y="88834"/>
                    </a:lnTo>
                    <a:lnTo>
                      <a:pt x="73087" y="88693"/>
                    </a:lnTo>
                    <a:lnTo>
                      <a:pt x="73206" y="88560"/>
                    </a:lnTo>
                    <a:lnTo>
                      <a:pt x="73346" y="88430"/>
                    </a:lnTo>
                    <a:lnTo>
                      <a:pt x="73505" y="88312"/>
                    </a:lnTo>
                    <a:lnTo>
                      <a:pt x="73685" y="88201"/>
                    </a:lnTo>
                    <a:lnTo>
                      <a:pt x="73887" y="88096"/>
                    </a:lnTo>
                    <a:lnTo>
                      <a:pt x="74110" y="87999"/>
                    </a:lnTo>
                    <a:lnTo>
                      <a:pt x="74354" y="87912"/>
                    </a:lnTo>
                    <a:lnTo>
                      <a:pt x="74618" y="87834"/>
                    </a:lnTo>
                    <a:lnTo>
                      <a:pt x="74909" y="87765"/>
                    </a:lnTo>
                    <a:lnTo>
                      <a:pt x="75024" y="87743"/>
                    </a:lnTo>
                    <a:lnTo>
                      <a:pt x="75139" y="87747"/>
                    </a:lnTo>
                    <a:lnTo>
                      <a:pt x="75304" y="87779"/>
                    </a:lnTo>
                    <a:lnTo>
                      <a:pt x="75510" y="87844"/>
                    </a:lnTo>
                    <a:lnTo>
                      <a:pt x="75740" y="87945"/>
                    </a:lnTo>
                    <a:lnTo>
                      <a:pt x="75993" y="88075"/>
                    </a:lnTo>
                    <a:lnTo>
                      <a:pt x="76259" y="88230"/>
                    </a:lnTo>
                    <a:lnTo>
                      <a:pt x="76540" y="88413"/>
                    </a:lnTo>
                    <a:lnTo>
                      <a:pt x="76825" y="88618"/>
                    </a:lnTo>
                    <a:lnTo>
                      <a:pt x="77112" y="88842"/>
                    </a:lnTo>
                    <a:lnTo>
                      <a:pt x="77400" y="89079"/>
                    </a:lnTo>
                    <a:lnTo>
                      <a:pt x="77681" y="89335"/>
                    </a:lnTo>
                    <a:lnTo>
                      <a:pt x="77955" y="89598"/>
                    </a:lnTo>
                    <a:lnTo>
                      <a:pt x="78218" y="89867"/>
                    </a:lnTo>
                    <a:lnTo>
                      <a:pt x="78462" y="90145"/>
                    </a:lnTo>
                    <a:lnTo>
                      <a:pt x="78689" y="90422"/>
                    </a:lnTo>
                    <a:lnTo>
                      <a:pt x="78895" y="90695"/>
                    </a:lnTo>
                    <a:lnTo>
                      <a:pt x="79074" y="90965"/>
                    </a:lnTo>
                    <a:lnTo>
                      <a:pt x="79221" y="91224"/>
                    </a:lnTo>
                    <a:lnTo>
                      <a:pt x="79337" y="91473"/>
                    </a:lnTo>
                    <a:lnTo>
                      <a:pt x="79419" y="91699"/>
                    </a:lnTo>
                    <a:lnTo>
                      <a:pt x="79463" y="91897"/>
                    </a:lnTo>
                    <a:lnTo>
                      <a:pt x="79474" y="92066"/>
                    </a:lnTo>
                    <a:lnTo>
                      <a:pt x="79456" y="92204"/>
                    </a:lnTo>
                    <a:lnTo>
                      <a:pt x="79413" y="92312"/>
                    </a:lnTo>
                    <a:lnTo>
                      <a:pt x="79344" y="92409"/>
                    </a:lnTo>
                    <a:lnTo>
                      <a:pt x="79232" y="92502"/>
                    </a:lnTo>
                    <a:lnTo>
                      <a:pt x="79056" y="92588"/>
                    </a:lnTo>
                    <a:lnTo>
                      <a:pt x="78811" y="92665"/>
                    </a:lnTo>
                    <a:lnTo>
                      <a:pt x="78491" y="92718"/>
                    </a:lnTo>
                    <a:lnTo>
                      <a:pt x="78088" y="92739"/>
                    </a:lnTo>
                    <a:lnTo>
                      <a:pt x="77562" y="92722"/>
                    </a:lnTo>
                    <a:lnTo>
                      <a:pt x="77224" y="92769"/>
                    </a:lnTo>
                    <a:lnTo>
                      <a:pt x="76921" y="92812"/>
                    </a:lnTo>
                    <a:lnTo>
                      <a:pt x="76611" y="92859"/>
                    </a:lnTo>
                    <a:lnTo>
                      <a:pt x="76303" y="92913"/>
                    </a:lnTo>
                    <a:lnTo>
                      <a:pt x="75993" y="92978"/>
                    </a:lnTo>
                    <a:lnTo>
                      <a:pt x="75687" y="93061"/>
                    </a:lnTo>
                    <a:lnTo>
                      <a:pt x="75385" y="93161"/>
                    </a:lnTo>
                    <a:lnTo>
                      <a:pt x="75085" y="93287"/>
                    </a:lnTo>
                    <a:lnTo>
                      <a:pt x="74798" y="93438"/>
                    </a:lnTo>
                    <a:lnTo>
                      <a:pt x="74520" y="93626"/>
                    </a:lnTo>
                    <a:lnTo>
                      <a:pt x="74257" y="93846"/>
                    </a:lnTo>
                    <a:lnTo>
                      <a:pt x="74017" y="94105"/>
                    </a:lnTo>
                    <a:lnTo>
                      <a:pt x="73793" y="94403"/>
                    </a:lnTo>
                    <a:lnTo>
                      <a:pt x="73599" y="94739"/>
                    </a:lnTo>
                    <a:lnTo>
                      <a:pt x="73430" y="95120"/>
                    </a:lnTo>
                    <a:lnTo>
                      <a:pt x="73365" y="95321"/>
                    </a:lnTo>
                    <a:lnTo>
                      <a:pt x="73167" y="95372"/>
                    </a:lnTo>
                    <a:lnTo>
                      <a:pt x="72793" y="95563"/>
                    </a:lnTo>
                    <a:lnTo>
                      <a:pt x="72500" y="95840"/>
                    </a:lnTo>
                    <a:lnTo>
                      <a:pt x="72314" y="96189"/>
                    </a:lnTo>
                    <a:lnTo>
                      <a:pt x="72245" y="96574"/>
                    </a:lnTo>
                    <a:lnTo>
                      <a:pt x="72288" y="96974"/>
                    </a:lnTo>
                    <a:lnTo>
                      <a:pt x="72428" y="97370"/>
                    </a:lnTo>
                    <a:lnTo>
                      <a:pt x="73034" y="98421"/>
                    </a:lnTo>
                    <a:lnTo>
                      <a:pt x="73480" y="97391"/>
                    </a:lnTo>
                    <a:lnTo>
                      <a:pt x="73577" y="97240"/>
                    </a:lnTo>
                    <a:lnTo>
                      <a:pt x="73620" y="97201"/>
                    </a:lnTo>
                    <a:lnTo>
                      <a:pt x="73682" y="97222"/>
                    </a:lnTo>
                    <a:lnTo>
                      <a:pt x="73786" y="97284"/>
                    </a:lnTo>
                    <a:lnTo>
                      <a:pt x="74063" y="97460"/>
                    </a:lnTo>
                    <a:lnTo>
                      <a:pt x="74449" y="97366"/>
                    </a:lnTo>
                    <a:lnTo>
                      <a:pt x="74675" y="97301"/>
                    </a:lnTo>
                    <a:lnTo>
                      <a:pt x="74898" y="97229"/>
                    </a:lnTo>
                    <a:lnTo>
                      <a:pt x="75114" y="97143"/>
                    </a:lnTo>
                    <a:lnTo>
                      <a:pt x="75323" y="97050"/>
                    </a:lnTo>
                    <a:lnTo>
                      <a:pt x="75524" y="96948"/>
                    </a:lnTo>
                    <a:lnTo>
                      <a:pt x="75722" y="96836"/>
                    </a:lnTo>
                    <a:lnTo>
                      <a:pt x="75917" y="96715"/>
                    </a:lnTo>
                    <a:lnTo>
                      <a:pt x="76101" y="96585"/>
                    </a:lnTo>
                    <a:lnTo>
                      <a:pt x="76158" y="96542"/>
                    </a:lnTo>
                    <a:lnTo>
                      <a:pt x="76162" y="96654"/>
                    </a:lnTo>
                    <a:lnTo>
                      <a:pt x="76191" y="96852"/>
                    </a:lnTo>
                    <a:lnTo>
                      <a:pt x="76240" y="97050"/>
                    </a:lnTo>
                    <a:lnTo>
                      <a:pt x="76313" y="97247"/>
                    </a:lnTo>
                    <a:lnTo>
                      <a:pt x="76411" y="97442"/>
                    </a:lnTo>
                    <a:lnTo>
                      <a:pt x="76529" y="97633"/>
                    </a:lnTo>
                    <a:lnTo>
                      <a:pt x="76674" y="97820"/>
                    </a:lnTo>
                    <a:lnTo>
                      <a:pt x="76770" y="97927"/>
                    </a:lnTo>
                    <a:lnTo>
                      <a:pt x="76821" y="98090"/>
                    </a:lnTo>
                    <a:lnTo>
                      <a:pt x="76925" y="98345"/>
                    </a:lnTo>
                    <a:lnTo>
                      <a:pt x="77055" y="98604"/>
                    </a:lnTo>
                    <a:lnTo>
                      <a:pt x="77220" y="98857"/>
                    </a:lnTo>
                    <a:lnTo>
                      <a:pt x="77429" y="99097"/>
                    </a:lnTo>
                    <a:lnTo>
                      <a:pt x="77685" y="99324"/>
                    </a:lnTo>
                    <a:lnTo>
                      <a:pt x="77991" y="99523"/>
                    </a:lnTo>
                    <a:lnTo>
                      <a:pt x="79103" y="100070"/>
                    </a:lnTo>
                    <a:lnTo>
                      <a:pt x="78840" y="99044"/>
                    </a:lnTo>
                    <a:lnTo>
                      <a:pt x="78836" y="98893"/>
                    </a:lnTo>
                    <a:lnTo>
                      <a:pt x="78862" y="98726"/>
                    </a:lnTo>
                    <a:lnTo>
                      <a:pt x="78917" y="98543"/>
                    </a:lnTo>
                    <a:lnTo>
                      <a:pt x="78999" y="98338"/>
                    </a:lnTo>
                    <a:lnTo>
                      <a:pt x="79099" y="98122"/>
                    </a:lnTo>
                    <a:lnTo>
                      <a:pt x="79211" y="97896"/>
                    </a:lnTo>
                    <a:lnTo>
                      <a:pt x="79272" y="97762"/>
                    </a:lnTo>
                    <a:lnTo>
                      <a:pt x="79358" y="97708"/>
                    </a:lnTo>
                    <a:lnTo>
                      <a:pt x="79531" y="97568"/>
                    </a:lnTo>
                    <a:lnTo>
                      <a:pt x="79686" y="97413"/>
                    </a:lnTo>
                    <a:lnTo>
                      <a:pt x="79819" y="97247"/>
                    </a:lnTo>
                    <a:lnTo>
                      <a:pt x="79935" y="97074"/>
                    </a:lnTo>
                    <a:lnTo>
                      <a:pt x="80032" y="96895"/>
                    </a:lnTo>
                    <a:lnTo>
                      <a:pt x="80108" y="96707"/>
                    </a:lnTo>
                    <a:lnTo>
                      <a:pt x="80168" y="96517"/>
                    </a:lnTo>
                    <a:lnTo>
                      <a:pt x="80216" y="96326"/>
                    </a:lnTo>
                    <a:lnTo>
                      <a:pt x="80251" y="96128"/>
                    </a:lnTo>
                    <a:lnTo>
                      <a:pt x="80273" y="95934"/>
                    </a:lnTo>
                    <a:lnTo>
                      <a:pt x="80288" y="95735"/>
                    </a:lnTo>
                    <a:lnTo>
                      <a:pt x="80294" y="95533"/>
                    </a:lnTo>
                    <a:lnTo>
                      <a:pt x="80294" y="95335"/>
                    </a:lnTo>
                    <a:lnTo>
                      <a:pt x="80294" y="95282"/>
                    </a:lnTo>
                    <a:lnTo>
                      <a:pt x="80482" y="95264"/>
                    </a:lnTo>
                    <a:lnTo>
                      <a:pt x="80677" y="95274"/>
                    </a:lnTo>
                    <a:lnTo>
                      <a:pt x="80842" y="95321"/>
                    </a:lnTo>
                    <a:lnTo>
                      <a:pt x="80985" y="95394"/>
                    </a:lnTo>
                    <a:lnTo>
                      <a:pt x="81119" y="95498"/>
                    </a:lnTo>
                    <a:lnTo>
                      <a:pt x="81248" y="95645"/>
                    </a:lnTo>
                    <a:lnTo>
                      <a:pt x="81295" y="95721"/>
                    </a:lnTo>
                    <a:lnTo>
                      <a:pt x="81242" y="95951"/>
                    </a:lnTo>
                    <a:lnTo>
                      <a:pt x="81259" y="96379"/>
                    </a:lnTo>
                    <a:lnTo>
                      <a:pt x="81397" y="96776"/>
                    </a:lnTo>
                    <a:lnTo>
                      <a:pt x="81619" y="97117"/>
                    </a:lnTo>
                    <a:lnTo>
                      <a:pt x="81915" y="97417"/>
                    </a:lnTo>
                    <a:lnTo>
                      <a:pt x="82264" y="97676"/>
                    </a:lnTo>
                    <a:lnTo>
                      <a:pt x="82653" y="97900"/>
                    </a:lnTo>
                    <a:lnTo>
                      <a:pt x="83049" y="98075"/>
                    </a:lnTo>
                    <a:lnTo>
                      <a:pt x="83358" y="98255"/>
                    </a:lnTo>
                    <a:lnTo>
                      <a:pt x="83593" y="98428"/>
                    </a:lnTo>
                    <a:lnTo>
                      <a:pt x="83765" y="98594"/>
                    </a:lnTo>
                    <a:lnTo>
                      <a:pt x="83883" y="98748"/>
                    </a:lnTo>
                    <a:lnTo>
                      <a:pt x="83967" y="98896"/>
                    </a:lnTo>
                    <a:lnTo>
                      <a:pt x="84024" y="99044"/>
                    </a:lnTo>
                    <a:lnTo>
                      <a:pt x="84060" y="99203"/>
                    </a:lnTo>
                    <a:lnTo>
                      <a:pt x="84179" y="100095"/>
                    </a:lnTo>
                    <a:lnTo>
                      <a:pt x="85035" y="99385"/>
                    </a:lnTo>
                    <a:lnTo>
                      <a:pt x="85284" y="99101"/>
                    </a:lnTo>
                    <a:lnTo>
                      <a:pt x="85457" y="98806"/>
                    </a:lnTo>
                    <a:lnTo>
                      <a:pt x="85557" y="98500"/>
                    </a:lnTo>
                    <a:lnTo>
                      <a:pt x="85594" y="98204"/>
                    </a:lnTo>
                    <a:lnTo>
                      <a:pt x="85590" y="97924"/>
                    </a:lnTo>
                    <a:lnTo>
                      <a:pt x="85561" y="97665"/>
                    </a:lnTo>
                    <a:lnTo>
                      <a:pt x="85529" y="97466"/>
                    </a:lnTo>
                    <a:lnTo>
                      <a:pt x="85536" y="97254"/>
                    </a:lnTo>
                    <a:lnTo>
                      <a:pt x="85536" y="97007"/>
                    </a:lnTo>
                    <a:lnTo>
                      <a:pt x="85525" y="96768"/>
                    </a:lnTo>
                    <a:lnTo>
                      <a:pt x="85504" y="96538"/>
                    </a:lnTo>
                    <a:lnTo>
                      <a:pt x="85469" y="96315"/>
                    </a:lnTo>
                    <a:lnTo>
                      <a:pt x="85421" y="96099"/>
                    </a:lnTo>
                    <a:lnTo>
                      <a:pt x="85357" y="95890"/>
                    </a:lnTo>
                    <a:lnTo>
                      <a:pt x="85274" y="95692"/>
                    </a:lnTo>
                    <a:lnTo>
                      <a:pt x="85169" y="95502"/>
                    </a:lnTo>
                    <a:lnTo>
                      <a:pt x="85047" y="95325"/>
                    </a:lnTo>
                    <a:lnTo>
                      <a:pt x="84903" y="95163"/>
                    </a:lnTo>
                    <a:lnTo>
                      <a:pt x="84741" y="95012"/>
                    </a:lnTo>
                    <a:lnTo>
                      <a:pt x="84560" y="94882"/>
                    </a:lnTo>
                    <a:lnTo>
                      <a:pt x="84362" y="94764"/>
                    </a:lnTo>
                    <a:lnTo>
                      <a:pt x="84143" y="94666"/>
                    </a:lnTo>
                    <a:lnTo>
                      <a:pt x="83970" y="94601"/>
                    </a:lnTo>
                    <a:lnTo>
                      <a:pt x="83722" y="94436"/>
                    </a:lnTo>
                    <a:lnTo>
                      <a:pt x="83488" y="94256"/>
                    </a:lnTo>
                    <a:lnTo>
                      <a:pt x="83293" y="94079"/>
                    </a:lnTo>
                    <a:lnTo>
                      <a:pt x="83139" y="93907"/>
                    </a:lnTo>
                    <a:lnTo>
                      <a:pt x="83016" y="93738"/>
                    </a:lnTo>
                    <a:lnTo>
                      <a:pt x="82919" y="93575"/>
                    </a:lnTo>
                    <a:lnTo>
                      <a:pt x="82912" y="93554"/>
                    </a:lnTo>
                    <a:lnTo>
                      <a:pt x="83055" y="93481"/>
                    </a:lnTo>
                    <a:lnTo>
                      <a:pt x="83420" y="93352"/>
                    </a:lnTo>
                    <a:lnTo>
                      <a:pt x="83685" y="93298"/>
                    </a:lnTo>
                    <a:lnTo>
                      <a:pt x="83873" y="93298"/>
                    </a:lnTo>
                    <a:lnTo>
                      <a:pt x="83999" y="93330"/>
                    </a:lnTo>
                    <a:lnTo>
                      <a:pt x="84103" y="93388"/>
                    </a:lnTo>
                    <a:lnTo>
                      <a:pt x="84207" y="93479"/>
                    </a:lnTo>
                    <a:lnTo>
                      <a:pt x="84327" y="93611"/>
                    </a:lnTo>
                    <a:lnTo>
                      <a:pt x="84464" y="93781"/>
                    </a:lnTo>
                    <a:lnTo>
                      <a:pt x="84625" y="93971"/>
                    </a:lnTo>
                    <a:lnTo>
                      <a:pt x="84823" y="94166"/>
                    </a:lnTo>
                    <a:lnTo>
                      <a:pt x="85072" y="94350"/>
                    </a:lnTo>
                    <a:lnTo>
                      <a:pt x="85382" y="94493"/>
                    </a:lnTo>
                    <a:lnTo>
                      <a:pt x="85749" y="94580"/>
                    </a:lnTo>
                    <a:lnTo>
                      <a:pt x="86173" y="94594"/>
                    </a:lnTo>
                    <a:lnTo>
                      <a:pt x="86562" y="94544"/>
                    </a:lnTo>
                    <a:lnTo>
                      <a:pt x="86764" y="94590"/>
                    </a:lnTo>
                    <a:lnTo>
                      <a:pt x="86919" y="94662"/>
                    </a:lnTo>
                    <a:lnTo>
                      <a:pt x="87037" y="94756"/>
                    </a:lnTo>
                    <a:lnTo>
                      <a:pt x="87156" y="94874"/>
                    </a:lnTo>
                    <a:lnTo>
                      <a:pt x="87307" y="95026"/>
                    </a:lnTo>
                    <a:lnTo>
                      <a:pt x="87527" y="95180"/>
                    </a:lnTo>
                    <a:lnTo>
                      <a:pt x="87829" y="95274"/>
                    </a:lnTo>
                    <a:lnTo>
                      <a:pt x="88542" y="95249"/>
                    </a:lnTo>
                    <a:lnTo>
                      <a:pt x="88499" y="94627"/>
                    </a:lnTo>
                    <a:lnTo>
                      <a:pt x="88467" y="94382"/>
                    </a:lnTo>
                    <a:lnTo>
                      <a:pt x="88408" y="94122"/>
                    </a:lnTo>
                    <a:lnTo>
                      <a:pt x="88316" y="93856"/>
                    </a:lnTo>
                    <a:lnTo>
                      <a:pt x="88171" y="93589"/>
                    </a:lnTo>
                    <a:lnTo>
                      <a:pt x="87970" y="93342"/>
                    </a:lnTo>
                    <a:lnTo>
                      <a:pt x="87700" y="93132"/>
                    </a:lnTo>
                    <a:lnTo>
                      <a:pt x="87639" y="93100"/>
                    </a:lnTo>
                    <a:lnTo>
                      <a:pt x="87639" y="92841"/>
                    </a:lnTo>
                    <a:lnTo>
                      <a:pt x="87606" y="92366"/>
                    </a:lnTo>
                    <a:lnTo>
                      <a:pt x="87541" y="91937"/>
                    </a:lnTo>
                    <a:lnTo>
                      <a:pt x="87444" y="91556"/>
                    </a:lnTo>
                    <a:lnTo>
                      <a:pt x="87311" y="91217"/>
                    </a:lnTo>
                    <a:lnTo>
                      <a:pt x="87146" y="90918"/>
                    </a:lnTo>
                    <a:lnTo>
                      <a:pt x="86948" y="90659"/>
                    </a:lnTo>
                    <a:lnTo>
                      <a:pt x="86717" y="90447"/>
                    </a:lnTo>
                    <a:lnTo>
                      <a:pt x="86469" y="90278"/>
                    </a:lnTo>
                    <a:lnTo>
                      <a:pt x="86199" y="90149"/>
                    </a:lnTo>
                    <a:lnTo>
                      <a:pt x="85922" y="90059"/>
                    </a:lnTo>
                    <a:lnTo>
                      <a:pt x="85634" y="89996"/>
                    </a:lnTo>
                    <a:lnTo>
                      <a:pt x="85341" y="89961"/>
                    </a:lnTo>
                    <a:lnTo>
                      <a:pt x="85047" y="89947"/>
                    </a:lnTo>
                    <a:lnTo>
                      <a:pt x="84751" y="89951"/>
                    </a:lnTo>
                    <a:lnTo>
                      <a:pt x="84543" y="89961"/>
                    </a:lnTo>
                    <a:lnTo>
                      <a:pt x="84297" y="89871"/>
                    </a:lnTo>
                    <a:lnTo>
                      <a:pt x="84017" y="89745"/>
                    </a:lnTo>
                    <a:lnTo>
                      <a:pt x="83765" y="89615"/>
                    </a:lnTo>
                    <a:lnTo>
                      <a:pt x="83545" y="89486"/>
                    </a:lnTo>
                    <a:lnTo>
                      <a:pt x="83351" y="89349"/>
                    </a:lnTo>
                    <a:lnTo>
                      <a:pt x="83185" y="89209"/>
                    </a:lnTo>
                    <a:lnTo>
                      <a:pt x="83042" y="89068"/>
                    </a:lnTo>
                    <a:lnTo>
                      <a:pt x="82922" y="88924"/>
                    </a:lnTo>
                    <a:lnTo>
                      <a:pt x="82826" y="88780"/>
                    </a:lnTo>
                    <a:lnTo>
                      <a:pt x="82743" y="88632"/>
                    </a:lnTo>
                    <a:lnTo>
                      <a:pt x="82682" y="88477"/>
                    </a:lnTo>
                    <a:lnTo>
                      <a:pt x="82631" y="88322"/>
                    </a:lnTo>
                    <a:lnTo>
                      <a:pt x="82598" y="88161"/>
                    </a:lnTo>
                    <a:lnTo>
                      <a:pt x="82576" y="87992"/>
                    </a:lnTo>
                    <a:lnTo>
                      <a:pt x="82574" y="87834"/>
                    </a:lnTo>
                    <a:lnTo>
                      <a:pt x="82743" y="87729"/>
                    </a:lnTo>
                    <a:lnTo>
                      <a:pt x="83063" y="87449"/>
                    </a:lnTo>
                    <a:lnTo>
                      <a:pt x="83330" y="87131"/>
                    </a:lnTo>
                    <a:lnTo>
                      <a:pt x="83556" y="86800"/>
                    </a:lnTo>
                    <a:lnTo>
                      <a:pt x="83747" y="86454"/>
                    </a:lnTo>
                    <a:lnTo>
                      <a:pt x="83912" y="86109"/>
                    </a:lnTo>
                    <a:lnTo>
                      <a:pt x="84064" y="85771"/>
                    </a:lnTo>
                    <a:lnTo>
                      <a:pt x="84211" y="85446"/>
                    </a:lnTo>
                    <a:lnTo>
                      <a:pt x="84356" y="85144"/>
                    </a:lnTo>
                    <a:lnTo>
                      <a:pt x="84511" y="84871"/>
                    </a:lnTo>
                    <a:lnTo>
                      <a:pt x="84668" y="84637"/>
                    </a:lnTo>
                    <a:lnTo>
                      <a:pt x="84841" y="84445"/>
                    </a:lnTo>
                    <a:lnTo>
                      <a:pt x="85033" y="84294"/>
                    </a:lnTo>
                    <a:lnTo>
                      <a:pt x="85253" y="84186"/>
                    </a:lnTo>
                    <a:lnTo>
                      <a:pt x="85518" y="84117"/>
                    </a:lnTo>
                    <a:lnTo>
                      <a:pt x="86842" y="84039"/>
                    </a:lnTo>
                    <a:lnTo>
                      <a:pt x="85893" y="83193"/>
                    </a:lnTo>
                    <a:lnTo>
                      <a:pt x="85648" y="83002"/>
                    </a:lnTo>
                    <a:lnTo>
                      <a:pt x="85403" y="82844"/>
                    </a:lnTo>
                    <a:lnTo>
                      <a:pt x="85155" y="82710"/>
                    </a:lnTo>
                    <a:lnTo>
                      <a:pt x="84903" y="82610"/>
                    </a:lnTo>
                    <a:lnTo>
                      <a:pt x="84646" y="82541"/>
                    </a:lnTo>
                    <a:lnTo>
                      <a:pt x="84388" y="82506"/>
                    </a:lnTo>
                    <a:lnTo>
                      <a:pt x="84132" y="82506"/>
                    </a:lnTo>
                    <a:lnTo>
                      <a:pt x="83877" y="82541"/>
                    </a:lnTo>
                    <a:lnTo>
                      <a:pt x="83624" y="82614"/>
                    </a:lnTo>
                    <a:lnTo>
                      <a:pt x="83383" y="82722"/>
                    </a:lnTo>
                    <a:lnTo>
                      <a:pt x="83153" y="82858"/>
                    </a:lnTo>
                    <a:lnTo>
                      <a:pt x="82943" y="83012"/>
                    </a:lnTo>
                    <a:lnTo>
                      <a:pt x="82916" y="82861"/>
                    </a:lnTo>
                    <a:lnTo>
                      <a:pt x="82851" y="82602"/>
                    </a:lnTo>
                    <a:lnTo>
                      <a:pt x="82775" y="82343"/>
                    </a:lnTo>
                    <a:lnTo>
                      <a:pt x="82688" y="82084"/>
                    </a:lnTo>
                    <a:lnTo>
                      <a:pt x="82595" y="81829"/>
                    </a:lnTo>
                    <a:lnTo>
                      <a:pt x="82490" y="81572"/>
                    </a:lnTo>
                    <a:lnTo>
                      <a:pt x="82382" y="81321"/>
                    </a:lnTo>
                    <a:lnTo>
                      <a:pt x="82264" y="81069"/>
                    </a:lnTo>
                    <a:lnTo>
                      <a:pt x="82141" y="80817"/>
                    </a:lnTo>
                    <a:lnTo>
                      <a:pt x="82011" y="80569"/>
                    </a:lnTo>
                    <a:lnTo>
                      <a:pt x="81882" y="80316"/>
                    </a:lnTo>
                    <a:lnTo>
                      <a:pt x="81746" y="80071"/>
                    </a:lnTo>
                    <a:lnTo>
                      <a:pt x="81087" y="78884"/>
                    </a:lnTo>
                    <a:lnTo>
                      <a:pt x="80824" y="80165"/>
                    </a:lnTo>
                    <a:lnTo>
                      <a:pt x="80759" y="80367"/>
                    </a:lnTo>
                    <a:lnTo>
                      <a:pt x="80673" y="80561"/>
                    </a:lnTo>
                    <a:lnTo>
                      <a:pt x="80565" y="80756"/>
                    </a:lnTo>
                    <a:lnTo>
                      <a:pt x="80432" y="80946"/>
                    </a:lnTo>
                    <a:lnTo>
                      <a:pt x="80280" y="81137"/>
                    </a:lnTo>
                    <a:lnTo>
                      <a:pt x="80104" y="81325"/>
                    </a:lnTo>
                    <a:lnTo>
                      <a:pt x="79906" y="81508"/>
                    </a:lnTo>
                    <a:lnTo>
                      <a:pt x="79690" y="81692"/>
                    </a:lnTo>
                    <a:lnTo>
                      <a:pt x="79449" y="81868"/>
                    </a:lnTo>
                    <a:lnTo>
                      <a:pt x="79189" y="82045"/>
                    </a:lnTo>
                    <a:lnTo>
                      <a:pt x="78917" y="82218"/>
                    </a:lnTo>
                    <a:lnTo>
                      <a:pt x="78650" y="82369"/>
                    </a:lnTo>
                    <a:lnTo>
                      <a:pt x="78667" y="82314"/>
                    </a:lnTo>
                    <a:lnTo>
                      <a:pt x="78764" y="81922"/>
                    </a:lnTo>
                    <a:lnTo>
                      <a:pt x="78826" y="81529"/>
                    </a:lnTo>
                    <a:lnTo>
                      <a:pt x="78854" y="81130"/>
                    </a:lnTo>
                    <a:lnTo>
                      <a:pt x="78854" y="80730"/>
                    </a:lnTo>
                    <a:lnTo>
                      <a:pt x="78826" y="80330"/>
                    </a:lnTo>
                    <a:lnTo>
                      <a:pt x="78776" y="79931"/>
                    </a:lnTo>
                    <a:lnTo>
                      <a:pt x="78703" y="79528"/>
                    </a:lnTo>
                    <a:lnTo>
                      <a:pt x="78610" y="79125"/>
                    </a:lnTo>
                    <a:lnTo>
                      <a:pt x="78505" y="78725"/>
                    </a:lnTo>
                    <a:lnTo>
                      <a:pt x="78383" y="78322"/>
                    </a:lnTo>
                    <a:lnTo>
                      <a:pt x="78250" y="77919"/>
                    </a:lnTo>
                    <a:lnTo>
                      <a:pt x="78106" y="77520"/>
                    </a:lnTo>
                    <a:lnTo>
                      <a:pt x="77912" y="76998"/>
                    </a:lnTo>
                    <a:lnTo>
                      <a:pt x="77390" y="76655"/>
                    </a:lnTo>
                    <a:lnTo>
                      <a:pt x="77025" y="76386"/>
                    </a:lnTo>
                    <a:lnTo>
                      <a:pt x="76695" y="76115"/>
                    </a:lnTo>
                    <a:lnTo>
                      <a:pt x="76392" y="75845"/>
                    </a:lnTo>
                    <a:lnTo>
                      <a:pt x="76119" y="75579"/>
                    </a:lnTo>
                    <a:lnTo>
                      <a:pt x="75863" y="75320"/>
                    </a:lnTo>
                    <a:lnTo>
                      <a:pt x="75626" y="75067"/>
                    </a:lnTo>
                    <a:lnTo>
                      <a:pt x="75399" y="74822"/>
                    </a:lnTo>
                    <a:lnTo>
                      <a:pt x="75183" y="74596"/>
                    </a:lnTo>
                    <a:lnTo>
                      <a:pt x="74967" y="74380"/>
                    </a:lnTo>
                    <a:lnTo>
                      <a:pt x="74751" y="74182"/>
                    </a:lnTo>
                    <a:lnTo>
                      <a:pt x="74527" y="74006"/>
                    </a:lnTo>
                    <a:lnTo>
                      <a:pt x="74286" y="73855"/>
                    </a:lnTo>
                    <a:lnTo>
                      <a:pt x="74023" y="73739"/>
                    </a:lnTo>
                    <a:lnTo>
                      <a:pt x="73797" y="73678"/>
                    </a:lnTo>
                    <a:lnTo>
                      <a:pt x="73793" y="73660"/>
                    </a:lnTo>
                    <a:lnTo>
                      <a:pt x="73732" y="73329"/>
                    </a:lnTo>
                    <a:lnTo>
                      <a:pt x="73660" y="73001"/>
                    </a:lnTo>
                    <a:lnTo>
                      <a:pt x="73577" y="72670"/>
                    </a:lnTo>
                    <a:lnTo>
                      <a:pt x="73480" y="72342"/>
                    </a:lnTo>
                    <a:lnTo>
                      <a:pt x="73375" y="72018"/>
                    </a:lnTo>
                    <a:lnTo>
                      <a:pt x="73264" y="71691"/>
                    </a:lnTo>
                    <a:lnTo>
                      <a:pt x="73142" y="71367"/>
                    </a:lnTo>
                    <a:lnTo>
                      <a:pt x="73012" y="71043"/>
                    </a:lnTo>
                    <a:lnTo>
                      <a:pt x="72875" y="70723"/>
                    </a:lnTo>
                    <a:lnTo>
                      <a:pt x="72734" y="70399"/>
                    </a:lnTo>
                    <a:lnTo>
                      <a:pt x="72587" y="70078"/>
                    </a:lnTo>
                    <a:lnTo>
                      <a:pt x="72436" y="69757"/>
                    </a:lnTo>
                    <a:lnTo>
                      <a:pt x="72410" y="69711"/>
                    </a:lnTo>
                    <a:lnTo>
                      <a:pt x="72426" y="69711"/>
                    </a:lnTo>
                    <a:lnTo>
                      <a:pt x="72684" y="69711"/>
                    </a:lnTo>
                    <a:lnTo>
                      <a:pt x="72936" y="69671"/>
                    </a:lnTo>
                    <a:lnTo>
                      <a:pt x="73177" y="69596"/>
                    </a:lnTo>
                    <a:lnTo>
                      <a:pt x="73405" y="69495"/>
                    </a:lnTo>
                    <a:lnTo>
                      <a:pt x="73620" y="69369"/>
                    </a:lnTo>
                    <a:lnTo>
                      <a:pt x="73822" y="69225"/>
                    </a:lnTo>
                    <a:lnTo>
                      <a:pt x="74019" y="69063"/>
                    </a:lnTo>
                    <a:lnTo>
                      <a:pt x="74207" y="68886"/>
                    </a:lnTo>
                    <a:lnTo>
                      <a:pt x="74387" y="68696"/>
                    </a:lnTo>
                    <a:lnTo>
                      <a:pt x="74567" y="68498"/>
                    </a:lnTo>
                    <a:lnTo>
                      <a:pt x="74737" y="68292"/>
                    </a:lnTo>
                    <a:lnTo>
                      <a:pt x="74751" y="68274"/>
                    </a:lnTo>
                    <a:lnTo>
                      <a:pt x="74923" y="68292"/>
                    </a:lnTo>
                    <a:lnTo>
                      <a:pt x="75153" y="68286"/>
                    </a:lnTo>
                    <a:lnTo>
                      <a:pt x="75377" y="68246"/>
                    </a:lnTo>
                    <a:lnTo>
                      <a:pt x="75593" y="68181"/>
                    </a:lnTo>
                    <a:lnTo>
                      <a:pt x="75802" y="68091"/>
                    </a:lnTo>
                    <a:lnTo>
                      <a:pt x="76007" y="67979"/>
                    </a:lnTo>
                    <a:lnTo>
                      <a:pt x="76205" y="67846"/>
                    </a:lnTo>
                    <a:lnTo>
                      <a:pt x="76399" y="67695"/>
                    </a:lnTo>
                    <a:lnTo>
                      <a:pt x="76590" y="67529"/>
                    </a:lnTo>
                    <a:lnTo>
                      <a:pt x="76778" y="67346"/>
                    </a:lnTo>
                    <a:lnTo>
                      <a:pt x="76961" y="67148"/>
                    </a:lnTo>
                    <a:lnTo>
                      <a:pt x="77141" y="66936"/>
                    </a:lnTo>
                    <a:lnTo>
                      <a:pt x="77325" y="66708"/>
                    </a:lnTo>
                    <a:lnTo>
                      <a:pt x="77502" y="66471"/>
                    </a:lnTo>
                    <a:lnTo>
                      <a:pt x="77566" y="66384"/>
                    </a:lnTo>
                    <a:lnTo>
                      <a:pt x="77655" y="66384"/>
                    </a:lnTo>
                    <a:lnTo>
                      <a:pt x="77810" y="66384"/>
                    </a:lnTo>
                    <a:lnTo>
                      <a:pt x="77981" y="66388"/>
                    </a:lnTo>
                    <a:lnTo>
                      <a:pt x="78160" y="66377"/>
                    </a:lnTo>
                    <a:lnTo>
                      <a:pt x="78350" y="66355"/>
                    </a:lnTo>
                    <a:lnTo>
                      <a:pt x="78548" y="66306"/>
                    </a:lnTo>
                    <a:lnTo>
                      <a:pt x="78750" y="66212"/>
                    </a:lnTo>
                    <a:lnTo>
                      <a:pt x="78938" y="66075"/>
                    </a:lnTo>
                    <a:lnTo>
                      <a:pt x="79099" y="65884"/>
                    </a:lnTo>
                    <a:lnTo>
                      <a:pt x="79221" y="65657"/>
                    </a:lnTo>
                    <a:lnTo>
                      <a:pt x="79312" y="65395"/>
                    </a:lnTo>
                    <a:lnTo>
                      <a:pt x="79366" y="65089"/>
                    </a:lnTo>
                    <a:lnTo>
                      <a:pt x="79395" y="64742"/>
                    </a:lnTo>
                    <a:lnTo>
                      <a:pt x="79391" y="64343"/>
                    </a:lnTo>
                    <a:lnTo>
                      <a:pt x="79384" y="64218"/>
                    </a:lnTo>
                    <a:lnTo>
                      <a:pt x="79405" y="64210"/>
                    </a:lnTo>
                    <a:lnTo>
                      <a:pt x="79582" y="64110"/>
                    </a:lnTo>
                    <a:lnTo>
                      <a:pt x="79737" y="63983"/>
                    </a:lnTo>
                    <a:lnTo>
                      <a:pt x="79874" y="63836"/>
                    </a:lnTo>
                    <a:lnTo>
                      <a:pt x="79992" y="63667"/>
                    </a:lnTo>
                    <a:lnTo>
                      <a:pt x="80086" y="63482"/>
                    </a:lnTo>
                    <a:lnTo>
                      <a:pt x="80165" y="63282"/>
                    </a:lnTo>
                    <a:lnTo>
                      <a:pt x="80226" y="63065"/>
                    </a:lnTo>
                    <a:lnTo>
                      <a:pt x="80273" y="62835"/>
                    </a:lnTo>
                    <a:lnTo>
                      <a:pt x="80306" y="62590"/>
                    </a:lnTo>
                    <a:lnTo>
                      <a:pt x="80323" y="62331"/>
                    </a:lnTo>
                    <a:lnTo>
                      <a:pt x="80331" y="62054"/>
                    </a:lnTo>
                    <a:lnTo>
                      <a:pt x="80323" y="61762"/>
                    </a:lnTo>
                    <a:lnTo>
                      <a:pt x="80310" y="61459"/>
                    </a:lnTo>
                    <a:lnTo>
                      <a:pt x="80418" y="61410"/>
                    </a:lnTo>
                    <a:lnTo>
                      <a:pt x="80575" y="61305"/>
                    </a:lnTo>
                    <a:lnTo>
                      <a:pt x="80723" y="61165"/>
                    </a:lnTo>
                    <a:lnTo>
                      <a:pt x="80856" y="60998"/>
                    </a:lnTo>
                    <a:lnTo>
                      <a:pt x="80971" y="60800"/>
                    </a:lnTo>
                    <a:lnTo>
                      <a:pt x="81072" y="60578"/>
                    </a:lnTo>
                    <a:lnTo>
                      <a:pt x="81159" y="60319"/>
                    </a:lnTo>
                    <a:lnTo>
                      <a:pt x="81234" y="60023"/>
                    </a:lnTo>
                    <a:lnTo>
                      <a:pt x="81295" y="59689"/>
                    </a:lnTo>
                    <a:lnTo>
                      <a:pt x="81346" y="59310"/>
                    </a:lnTo>
                    <a:lnTo>
                      <a:pt x="81385" y="58879"/>
                    </a:lnTo>
                    <a:lnTo>
                      <a:pt x="81415" y="58396"/>
                    </a:lnTo>
                    <a:lnTo>
                      <a:pt x="81428" y="57856"/>
                    </a:lnTo>
                    <a:lnTo>
                      <a:pt x="81428" y="57356"/>
                    </a:lnTo>
                    <a:lnTo>
                      <a:pt x="81507" y="57197"/>
                    </a:lnTo>
                    <a:lnTo>
                      <a:pt x="81627" y="56946"/>
                    </a:lnTo>
                    <a:lnTo>
                      <a:pt x="81735" y="56685"/>
                    </a:lnTo>
                    <a:lnTo>
                      <a:pt x="81832" y="56416"/>
                    </a:lnTo>
                    <a:lnTo>
                      <a:pt x="81915" y="56132"/>
                    </a:lnTo>
                    <a:lnTo>
                      <a:pt x="81980" y="55840"/>
                    </a:lnTo>
                    <a:lnTo>
                      <a:pt x="82026" y="55537"/>
                    </a:lnTo>
                    <a:lnTo>
                      <a:pt x="82048" y="55221"/>
                    </a:lnTo>
                    <a:lnTo>
                      <a:pt x="82044" y="54893"/>
                    </a:lnTo>
                    <a:lnTo>
                      <a:pt x="82011" y="54552"/>
                    </a:lnTo>
                    <a:lnTo>
                      <a:pt x="81951" y="54199"/>
                    </a:lnTo>
                    <a:lnTo>
                      <a:pt x="81860" y="53834"/>
                    </a:lnTo>
                    <a:lnTo>
                      <a:pt x="81735" y="53453"/>
                    </a:lnTo>
                    <a:lnTo>
                      <a:pt x="81576" y="53061"/>
                    </a:lnTo>
                    <a:lnTo>
                      <a:pt x="81378" y="52654"/>
                    </a:lnTo>
                    <a:lnTo>
                      <a:pt x="81364" y="52625"/>
                    </a:lnTo>
                    <a:lnTo>
                      <a:pt x="81468" y="52568"/>
                    </a:lnTo>
                    <a:lnTo>
                      <a:pt x="81695" y="52391"/>
                    </a:lnTo>
                    <a:lnTo>
                      <a:pt x="81886" y="52179"/>
                    </a:lnTo>
                    <a:lnTo>
                      <a:pt x="82033" y="51930"/>
                    </a:lnTo>
                    <a:lnTo>
                      <a:pt x="82127" y="51660"/>
                    </a:lnTo>
                    <a:lnTo>
                      <a:pt x="82174" y="51373"/>
                    </a:lnTo>
                    <a:lnTo>
                      <a:pt x="82178" y="51069"/>
                    </a:lnTo>
                    <a:lnTo>
                      <a:pt x="82141" y="50753"/>
                    </a:lnTo>
                    <a:lnTo>
                      <a:pt x="82070" y="50422"/>
                    </a:lnTo>
                    <a:lnTo>
                      <a:pt x="81958" y="50076"/>
                    </a:lnTo>
                    <a:lnTo>
                      <a:pt x="81813" y="49717"/>
                    </a:lnTo>
                    <a:lnTo>
                      <a:pt x="81638" y="49335"/>
                    </a:lnTo>
                    <a:lnTo>
                      <a:pt x="81428" y="48936"/>
                    </a:lnTo>
                    <a:lnTo>
                      <a:pt x="81184" y="48514"/>
                    </a:lnTo>
                    <a:lnTo>
                      <a:pt x="80932" y="48118"/>
                    </a:lnTo>
                    <a:lnTo>
                      <a:pt x="80813" y="47773"/>
                    </a:lnTo>
                    <a:lnTo>
                      <a:pt x="80651" y="47380"/>
                    </a:lnTo>
                    <a:lnTo>
                      <a:pt x="80461" y="46992"/>
                    </a:lnTo>
                    <a:lnTo>
                      <a:pt x="80248" y="46609"/>
                    </a:lnTo>
                    <a:lnTo>
                      <a:pt x="80014" y="46236"/>
                    </a:lnTo>
                    <a:lnTo>
                      <a:pt x="79755" y="45868"/>
                    </a:lnTo>
                    <a:lnTo>
                      <a:pt x="79478" y="45508"/>
                    </a:lnTo>
                    <a:lnTo>
                      <a:pt x="79182" y="45151"/>
                    </a:lnTo>
                    <a:lnTo>
                      <a:pt x="78865" y="44798"/>
                    </a:lnTo>
                    <a:lnTo>
                      <a:pt x="78534" y="44450"/>
                    </a:lnTo>
                    <a:lnTo>
                      <a:pt x="78181" y="44107"/>
                    </a:lnTo>
                    <a:lnTo>
                      <a:pt x="77818" y="43770"/>
                    </a:lnTo>
                    <a:lnTo>
                      <a:pt x="77436" y="43438"/>
                    </a:lnTo>
                    <a:lnTo>
                      <a:pt x="77041" y="43107"/>
                    </a:lnTo>
                    <a:lnTo>
                      <a:pt x="76633" y="42779"/>
                    </a:lnTo>
                    <a:lnTo>
                      <a:pt x="76201" y="42448"/>
                    </a:lnTo>
                    <a:lnTo>
                      <a:pt x="75644" y="42088"/>
                    </a:lnTo>
                    <a:lnTo>
                      <a:pt x="75136" y="41753"/>
                    </a:lnTo>
                    <a:lnTo>
                      <a:pt x="74653" y="41433"/>
                    </a:lnTo>
                    <a:lnTo>
                      <a:pt x="74203" y="41127"/>
                    </a:lnTo>
                    <a:lnTo>
                      <a:pt x="73782" y="40832"/>
                    </a:lnTo>
                    <a:lnTo>
                      <a:pt x="73389" y="40548"/>
                    </a:lnTo>
                    <a:lnTo>
                      <a:pt x="73022" y="40273"/>
                    </a:lnTo>
                    <a:lnTo>
                      <a:pt x="72677" y="40008"/>
                    </a:lnTo>
                    <a:lnTo>
                      <a:pt x="72361" y="39747"/>
                    </a:lnTo>
                    <a:lnTo>
                      <a:pt x="72065" y="39496"/>
                    </a:lnTo>
                    <a:lnTo>
                      <a:pt x="71792" y="39251"/>
                    </a:lnTo>
                    <a:lnTo>
                      <a:pt x="71536" y="39010"/>
                    </a:lnTo>
                    <a:lnTo>
                      <a:pt x="71302" y="38772"/>
                    </a:lnTo>
                    <a:lnTo>
                      <a:pt x="71086" y="38538"/>
                    </a:lnTo>
                    <a:lnTo>
                      <a:pt x="70884" y="38305"/>
                    </a:lnTo>
                    <a:lnTo>
                      <a:pt x="70701" y="38067"/>
                    </a:lnTo>
                    <a:lnTo>
                      <a:pt x="70528" y="37832"/>
                    </a:lnTo>
                    <a:lnTo>
                      <a:pt x="70369" y="37595"/>
                    </a:lnTo>
                    <a:lnTo>
                      <a:pt x="70222" y="37353"/>
                    </a:lnTo>
                    <a:lnTo>
                      <a:pt x="70081" y="37106"/>
                    </a:lnTo>
                    <a:lnTo>
                      <a:pt x="69952" y="36851"/>
                    </a:lnTo>
                    <a:lnTo>
                      <a:pt x="69830" y="36591"/>
                    </a:lnTo>
                    <a:lnTo>
                      <a:pt x="69714" y="36317"/>
                    </a:lnTo>
                    <a:lnTo>
                      <a:pt x="69602" y="36033"/>
                    </a:lnTo>
                    <a:lnTo>
                      <a:pt x="69498" y="35738"/>
                    </a:lnTo>
                    <a:lnTo>
                      <a:pt x="69394" y="35432"/>
                    </a:lnTo>
                    <a:lnTo>
                      <a:pt x="69294" y="35111"/>
                    </a:lnTo>
                    <a:lnTo>
                      <a:pt x="69188" y="34773"/>
                    </a:lnTo>
                    <a:lnTo>
                      <a:pt x="69088" y="34416"/>
                    </a:lnTo>
                    <a:lnTo>
                      <a:pt x="68988" y="34045"/>
                    </a:lnTo>
                    <a:lnTo>
                      <a:pt x="68880" y="33657"/>
                    </a:lnTo>
                    <a:lnTo>
                      <a:pt x="68778" y="33272"/>
                    </a:lnTo>
                    <a:lnTo>
                      <a:pt x="68709" y="32707"/>
                    </a:lnTo>
                    <a:lnTo>
                      <a:pt x="68692" y="32163"/>
                    </a:lnTo>
                    <a:lnTo>
                      <a:pt x="68721" y="31651"/>
                    </a:lnTo>
                    <a:lnTo>
                      <a:pt x="68793" y="31176"/>
                    </a:lnTo>
                    <a:lnTo>
                      <a:pt x="68904" y="30730"/>
                    </a:lnTo>
                    <a:lnTo>
                      <a:pt x="69052" y="30313"/>
                    </a:lnTo>
                    <a:lnTo>
                      <a:pt x="69235" y="29928"/>
                    </a:lnTo>
                    <a:lnTo>
                      <a:pt x="69455" y="29567"/>
                    </a:lnTo>
                    <a:lnTo>
                      <a:pt x="69700" y="29236"/>
                    </a:lnTo>
                    <a:lnTo>
                      <a:pt x="69977" y="28933"/>
                    </a:lnTo>
                    <a:lnTo>
                      <a:pt x="70279" y="28657"/>
                    </a:lnTo>
                    <a:lnTo>
                      <a:pt x="70603" y="28408"/>
                    </a:lnTo>
                    <a:lnTo>
                      <a:pt x="70952" y="28185"/>
                    </a:lnTo>
                    <a:lnTo>
                      <a:pt x="71319" y="27987"/>
                    </a:lnTo>
                    <a:lnTo>
                      <a:pt x="71702" y="27817"/>
                    </a:lnTo>
                    <a:lnTo>
                      <a:pt x="72098" y="27677"/>
                    </a:lnTo>
                    <a:lnTo>
                      <a:pt x="72508" y="27562"/>
                    </a:lnTo>
                    <a:lnTo>
                      <a:pt x="72922" y="27475"/>
                    </a:lnTo>
                    <a:lnTo>
                      <a:pt x="73343" y="27415"/>
                    </a:lnTo>
                    <a:lnTo>
                      <a:pt x="73768" y="27379"/>
                    </a:lnTo>
                    <a:lnTo>
                      <a:pt x="74189" y="27375"/>
                    </a:lnTo>
                    <a:lnTo>
                      <a:pt x="74606" y="27393"/>
                    </a:lnTo>
                    <a:lnTo>
                      <a:pt x="75020" y="27444"/>
                    </a:lnTo>
                    <a:lnTo>
                      <a:pt x="75420" y="27515"/>
                    </a:lnTo>
                    <a:lnTo>
                      <a:pt x="75809" y="27616"/>
                    </a:lnTo>
                    <a:lnTo>
                      <a:pt x="76183" y="27738"/>
                    </a:lnTo>
                    <a:lnTo>
                      <a:pt x="76540" y="27890"/>
                    </a:lnTo>
                    <a:lnTo>
                      <a:pt x="76874" y="28062"/>
                    </a:lnTo>
                    <a:lnTo>
                      <a:pt x="77184" y="28260"/>
                    </a:lnTo>
                    <a:lnTo>
                      <a:pt x="77473" y="28484"/>
                    </a:lnTo>
                    <a:lnTo>
                      <a:pt x="77653" y="28657"/>
                    </a:lnTo>
                    <a:lnTo>
                      <a:pt x="77512" y="28747"/>
                    </a:lnTo>
                    <a:lnTo>
                      <a:pt x="77235" y="28930"/>
                    </a:lnTo>
                    <a:lnTo>
                      <a:pt x="76964" y="29128"/>
                    </a:lnTo>
                    <a:lnTo>
                      <a:pt x="76702" y="29337"/>
                    </a:lnTo>
                    <a:lnTo>
                      <a:pt x="76450" y="29563"/>
                    </a:lnTo>
                    <a:lnTo>
                      <a:pt x="76205" y="29808"/>
                    </a:lnTo>
                    <a:lnTo>
                      <a:pt x="75978" y="30075"/>
                    </a:lnTo>
                    <a:lnTo>
                      <a:pt x="75762" y="30360"/>
                    </a:lnTo>
                    <a:lnTo>
                      <a:pt x="75568" y="30670"/>
                    </a:lnTo>
                    <a:lnTo>
                      <a:pt x="75395" y="31007"/>
                    </a:lnTo>
                    <a:lnTo>
                      <a:pt x="75240" y="31367"/>
                    </a:lnTo>
                    <a:lnTo>
                      <a:pt x="75114" y="31753"/>
                    </a:lnTo>
                    <a:lnTo>
                      <a:pt x="75010" y="32171"/>
                    </a:lnTo>
                    <a:lnTo>
                      <a:pt x="74934" y="32616"/>
                    </a:lnTo>
                    <a:lnTo>
                      <a:pt x="74884" y="33088"/>
                    </a:lnTo>
                    <a:lnTo>
                      <a:pt x="74873" y="33290"/>
                    </a:lnTo>
                    <a:lnTo>
                      <a:pt x="74869" y="33484"/>
                    </a:lnTo>
                    <a:lnTo>
                      <a:pt x="74869" y="33682"/>
                    </a:lnTo>
                    <a:lnTo>
                      <a:pt x="74873" y="33884"/>
                    </a:lnTo>
                    <a:lnTo>
                      <a:pt x="74888" y="34088"/>
                    </a:lnTo>
                    <a:lnTo>
                      <a:pt x="74909" y="34294"/>
                    </a:lnTo>
                    <a:lnTo>
                      <a:pt x="74945" y="34500"/>
                    </a:lnTo>
                    <a:lnTo>
                      <a:pt x="74988" y="34708"/>
                    </a:lnTo>
                    <a:lnTo>
                      <a:pt x="75046" y="34916"/>
                    </a:lnTo>
                    <a:lnTo>
                      <a:pt x="75121" y="35130"/>
                    </a:lnTo>
                    <a:lnTo>
                      <a:pt x="75208" y="35338"/>
                    </a:lnTo>
                    <a:lnTo>
                      <a:pt x="75312" y="35546"/>
                    </a:lnTo>
                    <a:lnTo>
                      <a:pt x="75434" y="35760"/>
                    </a:lnTo>
                    <a:lnTo>
                      <a:pt x="75571" y="35964"/>
                    </a:lnTo>
                    <a:lnTo>
                      <a:pt x="75730" y="36174"/>
                    </a:lnTo>
                    <a:lnTo>
                      <a:pt x="76407" y="36951"/>
                    </a:lnTo>
                    <a:lnTo>
                      <a:pt x="76674" y="35874"/>
                    </a:lnTo>
                    <a:lnTo>
                      <a:pt x="76770" y="35579"/>
                    </a:lnTo>
                    <a:lnTo>
                      <a:pt x="76896" y="35316"/>
                    </a:lnTo>
                    <a:lnTo>
                      <a:pt x="77055" y="35087"/>
                    </a:lnTo>
                    <a:lnTo>
                      <a:pt x="77263" y="34881"/>
                    </a:lnTo>
                    <a:lnTo>
                      <a:pt x="77533" y="34701"/>
                    </a:lnTo>
                    <a:lnTo>
                      <a:pt x="77890" y="34549"/>
                    </a:lnTo>
                    <a:lnTo>
                      <a:pt x="78073" y="34500"/>
                    </a:lnTo>
                    <a:lnTo>
                      <a:pt x="78134" y="34610"/>
                    </a:lnTo>
                    <a:lnTo>
                      <a:pt x="78372" y="34971"/>
                    </a:lnTo>
                    <a:lnTo>
                      <a:pt x="78628" y="35299"/>
                    </a:lnTo>
                    <a:lnTo>
                      <a:pt x="78901" y="35597"/>
                    </a:lnTo>
                    <a:lnTo>
                      <a:pt x="79197" y="35868"/>
                    </a:lnTo>
                    <a:lnTo>
                      <a:pt x="79506" y="36101"/>
                    </a:lnTo>
                    <a:lnTo>
                      <a:pt x="79762" y="36260"/>
                    </a:lnTo>
                    <a:lnTo>
                      <a:pt x="79690" y="36386"/>
                    </a:lnTo>
                    <a:lnTo>
                      <a:pt x="79568" y="36656"/>
                    </a:lnTo>
                    <a:lnTo>
                      <a:pt x="79482" y="36929"/>
                    </a:lnTo>
                    <a:lnTo>
                      <a:pt x="79427" y="37210"/>
                    </a:lnTo>
                    <a:lnTo>
                      <a:pt x="79413" y="37491"/>
                    </a:lnTo>
                    <a:lnTo>
                      <a:pt x="79438" y="37775"/>
                    </a:lnTo>
                    <a:lnTo>
                      <a:pt x="79582" y="38456"/>
                    </a:lnTo>
                    <a:lnTo>
                      <a:pt x="80439" y="38189"/>
                    </a:lnTo>
                    <a:lnTo>
                      <a:pt x="80769" y="38146"/>
                    </a:lnTo>
                    <a:lnTo>
                      <a:pt x="81011" y="38171"/>
                    </a:lnTo>
                    <a:lnTo>
                      <a:pt x="81177" y="38244"/>
                    </a:lnTo>
                    <a:lnTo>
                      <a:pt x="81310" y="38369"/>
                    </a:lnTo>
                    <a:lnTo>
                      <a:pt x="81425" y="38582"/>
                    </a:lnTo>
                    <a:lnTo>
                      <a:pt x="81511" y="38905"/>
                    </a:lnTo>
                    <a:lnTo>
                      <a:pt x="81605" y="39906"/>
                    </a:lnTo>
                    <a:lnTo>
                      <a:pt x="82296" y="39612"/>
                    </a:lnTo>
                    <a:lnTo>
                      <a:pt x="82473" y="39551"/>
                    </a:lnTo>
                    <a:lnTo>
                      <a:pt x="82645" y="39504"/>
                    </a:lnTo>
                    <a:lnTo>
                      <a:pt x="82818" y="39471"/>
                    </a:lnTo>
                    <a:lnTo>
                      <a:pt x="82991" y="39449"/>
                    </a:lnTo>
                    <a:lnTo>
                      <a:pt x="83161" y="39443"/>
                    </a:lnTo>
                    <a:lnTo>
                      <a:pt x="83333" y="39445"/>
                    </a:lnTo>
                    <a:lnTo>
                      <a:pt x="83502" y="39464"/>
                    </a:lnTo>
                    <a:lnTo>
                      <a:pt x="83675" y="39496"/>
                    </a:lnTo>
                    <a:lnTo>
                      <a:pt x="83852" y="39539"/>
                    </a:lnTo>
                    <a:lnTo>
                      <a:pt x="84024" y="39596"/>
                    </a:lnTo>
                    <a:lnTo>
                      <a:pt x="84201" y="39669"/>
                    </a:lnTo>
                    <a:lnTo>
                      <a:pt x="84381" y="39755"/>
                    </a:lnTo>
                    <a:lnTo>
                      <a:pt x="84560" y="39859"/>
                    </a:lnTo>
                    <a:lnTo>
                      <a:pt x="84745" y="39975"/>
                    </a:lnTo>
                    <a:lnTo>
                      <a:pt x="85749" y="40683"/>
                    </a:lnTo>
                    <a:lnTo>
                      <a:pt x="85514" y="39464"/>
                    </a:lnTo>
                    <a:lnTo>
                      <a:pt x="85475" y="39225"/>
                    </a:lnTo>
                    <a:lnTo>
                      <a:pt x="85449" y="38996"/>
                    </a:lnTo>
                    <a:lnTo>
                      <a:pt x="85432" y="38768"/>
                    </a:lnTo>
                    <a:lnTo>
                      <a:pt x="85428" y="38550"/>
                    </a:lnTo>
                    <a:lnTo>
                      <a:pt x="85439" y="38337"/>
                    </a:lnTo>
                    <a:lnTo>
                      <a:pt x="85469" y="38128"/>
                    </a:lnTo>
                    <a:lnTo>
                      <a:pt x="85512" y="37930"/>
                    </a:lnTo>
                    <a:lnTo>
                      <a:pt x="85576" y="37736"/>
                    </a:lnTo>
                    <a:lnTo>
                      <a:pt x="85659" y="37545"/>
                    </a:lnTo>
                    <a:lnTo>
                      <a:pt x="85767" y="37357"/>
                    </a:lnTo>
                    <a:lnTo>
                      <a:pt x="85900" y="37174"/>
                    </a:lnTo>
                    <a:lnTo>
                      <a:pt x="86062" y="36990"/>
                    </a:lnTo>
                    <a:lnTo>
                      <a:pt x="86256" y="36807"/>
                    </a:lnTo>
                    <a:lnTo>
                      <a:pt x="86487" y="36627"/>
                    </a:lnTo>
                    <a:lnTo>
                      <a:pt x="86883" y="36364"/>
                    </a:lnTo>
                    <a:lnTo>
                      <a:pt x="87023" y="35942"/>
                    </a:lnTo>
                    <a:lnTo>
                      <a:pt x="87095" y="35637"/>
                    </a:lnTo>
                    <a:lnTo>
                      <a:pt x="87127" y="35334"/>
                    </a:lnTo>
                    <a:lnTo>
                      <a:pt x="87125" y="35032"/>
                    </a:lnTo>
                    <a:lnTo>
                      <a:pt x="87077" y="34737"/>
                    </a:lnTo>
                    <a:lnTo>
                      <a:pt x="86991" y="34449"/>
                    </a:lnTo>
                    <a:lnTo>
                      <a:pt x="86868" y="34172"/>
                    </a:lnTo>
                    <a:lnTo>
                      <a:pt x="86703" y="33909"/>
                    </a:lnTo>
                    <a:lnTo>
                      <a:pt x="86505" y="33660"/>
                    </a:lnTo>
                    <a:lnTo>
                      <a:pt x="86271" y="33427"/>
                    </a:lnTo>
                    <a:lnTo>
                      <a:pt x="86001" y="33207"/>
                    </a:lnTo>
                    <a:lnTo>
                      <a:pt x="85698" y="32999"/>
                    </a:lnTo>
                    <a:lnTo>
                      <a:pt x="85363" y="32803"/>
                    </a:lnTo>
                    <a:lnTo>
                      <a:pt x="85054" y="32649"/>
                    </a:lnTo>
                    <a:lnTo>
                      <a:pt x="85302" y="32581"/>
                    </a:lnTo>
                    <a:lnTo>
                      <a:pt x="85536" y="32538"/>
                    </a:lnTo>
                    <a:lnTo>
                      <a:pt x="85755" y="32520"/>
                    </a:lnTo>
                    <a:lnTo>
                      <a:pt x="85961" y="32522"/>
                    </a:lnTo>
                    <a:lnTo>
                      <a:pt x="86148" y="32544"/>
                    </a:lnTo>
                    <a:lnTo>
                      <a:pt x="86324" y="32591"/>
                    </a:lnTo>
                    <a:lnTo>
                      <a:pt x="86491" y="32652"/>
                    </a:lnTo>
                    <a:lnTo>
                      <a:pt x="86648" y="32738"/>
                    </a:lnTo>
                    <a:lnTo>
                      <a:pt x="86799" y="32846"/>
                    </a:lnTo>
                    <a:lnTo>
                      <a:pt x="86944" y="32980"/>
                    </a:lnTo>
                    <a:lnTo>
                      <a:pt x="87084" y="33138"/>
                    </a:lnTo>
                    <a:lnTo>
                      <a:pt x="87221" y="33325"/>
                    </a:lnTo>
                    <a:lnTo>
                      <a:pt x="87768" y="34243"/>
                    </a:lnTo>
                    <a:lnTo>
                      <a:pt x="88175" y="33232"/>
                    </a:lnTo>
                    <a:lnTo>
                      <a:pt x="88255" y="32948"/>
                    </a:lnTo>
                    <a:lnTo>
                      <a:pt x="88290" y="32663"/>
                    </a:lnTo>
                    <a:lnTo>
                      <a:pt x="88283" y="32379"/>
                    </a:lnTo>
                    <a:lnTo>
                      <a:pt x="88236" y="32102"/>
                    </a:lnTo>
                    <a:lnTo>
                      <a:pt x="88143" y="31839"/>
                    </a:lnTo>
                    <a:lnTo>
                      <a:pt x="88006" y="31586"/>
                    </a:lnTo>
                    <a:lnTo>
                      <a:pt x="87833" y="31353"/>
                    </a:lnTo>
                    <a:lnTo>
                      <a:pt x="87625" y="31137"/>
                    </a:lnTo>
                    <a:lnTo>
                      <a:pt x="87384" y="30935"/>
                    </a:lnTo>
                    <a:lnTo>
                      <a:pt x="87113" y="30748"/>
                    </a:lnTo>
                    <a:lnTo>
                      <a:pt x="86922" y="30636"/>
                    </a:lnTo>
                    <a:lnTo>
                      <a:pt x="87105" y="30697"/>
                    </a:lnTo>
                    <a:lnTo>
                      <a:pt x="87319" y="30788"/>
                    </a:lnTo>
                    <a:lnTo>
                      <a:pt x="87531" y="30892"/>
                    </a:lnTo>
                    <a:lnTo>
                      <a:pt x="87743" y="31015"/>
                    </a:lnTo>
                    <a:lnTo>
                      <a:pt x="87959" y="31155"/>
                    </a:lnTo>
                    <a:lnTo>
                      <a:pt x="88171" y="31302"/>
                    </a:lnTo>
                    <a:lnTo>
                      <a:pt x="88387" y="31464"/>
                    </a:lnTo>
                    <a:lnTo>
                      <a:pt x="88604" y="31633"/>
                    </a:lnTo>
                    <a:lnTo>
                      <a:pt x="89497" y="32371"/>
                    </a:lnTo>
                    <a:lnTo>
                      <a:pt x="89471" y="31299"/>
                    </a:lnTo>
                    <a:lnTo>
                      <a:pt x="89478" y="31097"/>
                    </a:lnTo>
                    <a:lnTo>
                      <a:pt x="89493" y="30882"/>
                    </a:lnTo>
                    <a:lnTo>
                      <a:pt x="89499" y="30650"/>
                    </a:lnTo>
                    <a:lnTo>
                      <a:pt x="89499" y="30413"/>
                    </a:lnTo>
                    <a:lnTo>
                      <a:pt x="89481" y="30168"/>
                    </a:lnTo>
                    <a:lnTo>
                      <a:pt x="89435" y="29916"/>
                    </a:lnTo>
                    <a:lnTo>
                      <a:pt x="89342" y="29665"/>
                    </a:lnTo>
                    <a:lnTo>
                      <a:pt x="89191" y="29424"/>
                    </a:lnTo>
                    <a:lnTo>
                      <a:pt x="88977" y="29210"/>
                    </a:lnTo>
                    <a:lnTo>
                      <a:pt x="88712" y="29041"/>
                    </a:lnTo>
                    <a:lnTo>
                      <a:pt x="88390" y="28916"/>
                    </a:lnTo>
                    <a:lnTo>
                      <a:pt x="88020" y="28833"/>
                    </a:lnTo>
                    <a:lnTo>
                      <a:pt x="87635" y="28790"/>
                    </a:lnTo>
                    <a:lnTo>
                      <a:pt x="88916" y="27666"/>
                    </a:lnTo>
                    <a:lnTo>
                      <a:pt x="88567" y="27152"/>
                    </a:lnTo>
                    <a:lnTo>
                      <a:pt x="88387" y="26943"/>
                    </a:lnTo>
                    <a:lnTo>
                      <a:pt x="88192" y="26767"/>
                    </a:lnTo>
                    <a:lnTo>
                      <a:pt x="87984" y="26619"/>
                    </a:lnTo>
                    <a:lnTo>
                      <a:pt x="87765" y="26508"/>
                    </a:lnTo>
                    <a:lnTo>
                      <a:pt x="87539" y="26424"/>
                    </a:lnTo>
                    <a:lnTo>
                      <a:pt x="87304" y="26371"/>
                    </a:lnTo>
                    <a:lnTo>
                      <a:pt x="87070" y="26337"/>
                    </a:lnTo>
                    <a:lnTo>
                      <a:pt x="86832" y="26331"/>
                    </a:lnTo>
                    <a:lnTo>
                      <a:pt x="86595" y="26341"/>
                    </a:lnTo>
                    <a:lnTo>
                      <a:pt x="86357" y="26367"/>
                    </a:lnTo>
                    <a:lnTo>
                      <a:pt x="86116" y="26402"/>
                    </a:lnTo>
                    <a:lnTo>
                      <a:pt x="85875" y="26449"/>
                    </a:lnTo>
                    <a:lnTo>
                      <a:pt x="85634" y="26500"/>
                    </a:lnTo>
                    <a:lnTo>
                      <a:pt x="85384" y="26557"/>
                    </a:lnTo>
                    <a:lnTo>
                      <a:pt x="85141" y="26616"/>
                    </a:lnTo>
                    <a:lnTo>
                      <a:pt x="84892" y="26677"/>
                    </a:lnTo>
                    <a:lnTo>
                      <a:pt x="84640" y="26734"/>
                    </a:lnTo>
                    <a:lnTo>
                      <a:pt x="84384" y="26788"/>
                    </a:lnTo>
                    <a:lnTo>
                      <a:pt x="84132" y="26835"/>
                    </a:lnTo>
                    <a:lnTo>
                      <a:pt x="83877" y="26879"/>
                    </a:lnTo>
                    <a:lnTo>
                      <a:pt x="83621" y="26910"/>
                    </a:lnTo>
                    <a:lnTo>
                      <a:pt x="83361" y="26932"/>
                    </a:lnTo>
                    <a:lnTo>
                      <a:pt x="83106" y="26940"/>
                    </a:lnTo>
                    <a:lnTo>
                      <a:pt x="82847" y="26932"/>
                    </a:lnTo>
                    <a:lnTo>
                      <a:pt x="82588" y="26910"/>
                    </a:lnTo>
                    <a:lnTo>
                      <a:pt x="82333" y="26871"/>
                    </a:lnTo>
                    <a:lnTo>
                      <a:pt x="82070" y="26814"/>
                    </a:lnTo>
                    <a:lnTo>
                      <a:pt x="81811" y="26734"/>
                    </a:lnTo>
                    <a:lnTo>
                      <a:pt x="81548" y="26630"/>
                    </a:lnTo>
                    <a:lnTo>
                      <a:pt x="81285" y="26500"/>
                    </a:lnTo>
                    <a:lnTo>
                      <a:pt x="81028" y="26353"/>
                    </a:lnTo>
                    <a:lnTo>
                      <a:pt x="80745" y="26119"/>
                    </a:lnTo>
                    <a:lnTo>
                      <a:pt x="80428" y="25870"/>
                    </a:lnTo>
                    <a:lnTo>
                      <a:pt x="80111" y="25637"/>
                    </a:lnTo>
                    <a:lnTo>
                      <a:pt x="79790" y="25409"/>
                    </a:lnTo>
                    <a:lnTo>
                      <a:pt x="79470" y="25193"/>
                    </a:lnTo>
                    <a:lnTo>
                      <a:pt x="79143" y="24988"/>
                    </a:lnTo>
                    <a:lnTo>
                      <a:pt x="78815" y="24797"/>
                    </a:lnTo>
                    <a:lnTo>
                      <a:pt x="78483" y="24614"/>
                    </a:lnTo>
                    <a:lnTo>
                      <a:pt x="78149" y="24448"/>
                    </a:lnTo>
                    <a:lnTo>
                      <a:pt x="77810" y="24290"/>
                    </a:lnTo>
                    <a:lnTo>
                      <a:pt x="77469" y="24149"/>
                    </a:lnTo>
                    <a:lnTo>
                      <a:pt x="77127" y="24020"/>
                    </a:lnTo>
                    <a:lnTo>
                      <a:pt x="76778" y="23904"/>
                    </a:lnTo>
                    <a:lnTo>
                      <a:pt x="76428" y="23808"/>
                    </a:lnTo>
                    <a:lnTo>
                      <a:pt x="76072" y="23721"/>
                    </a:lnTo>
                    <a:lnTo>
                      <a:pt x="75716" y="23653"/>
                    </a:lnTo>
                    <a:lnTo>
                      <a:pt x="75352" y="23598"/>
                    </a:lnTo>
                    <a:lnTo>
                      <a:pt x="74988" y="23563"/>
                    </a:lnTo>
                    <a:lnTo>
                      <a:pt x="74621" y="23541"/>
                    </a:lnTo>
                    <a:lnTo>
                      <a:pt x="74251" y="23537"/>
                    </a:lnTo>
                    <a:lnTo>
                      <a:pt x="73876" y="23551"/>
                    </a:lnTo>
                    <a:lnTo>
                      <a:pt x="73497" y="23584"/>
                    </a:lnTo>
                    <a:lnTo>
                      <a:pt x="73120" y="23635"/>
                    </a:lnTo>
                    <a:lnTo>
                      <a:pt x="72734" y="23706"/>
                    </a:lnTo>
                    <a:lnTo>
                      <a:pt x="72349" y="23792"/>
                    </a:lnTo>
                    <a:lnTo>
                      <a:pt x="71961" y="23900"/>
                    </a:lnTo>
                    <a:lnTo>
                      <a:pt x="71568" y="24027"/>
                    </a:lnTo>
                    <a:lnTo>
                      <a:pt x="71172" y="24171"/>
                    </a:lnTo>
                    <a:lnTo>
                      <a:pt x="70776" y="24336"/>
                    </a:lnTo>
                    <a:lnTo>
                      <a:pt x="70377" y="24524"/>
                    </a:lnTo>
                    <a:lnTo>
                      <a:pt x="69969" y="24728"/>
                    </a:lnTo>
                    <a:lnTo>
                      <a:pt x="69567" y="24956"/>
                    </a:lnTo>
                    <a:lnTo>
                      <a:pt x="69188" y="25183"/>
                    </a:lnTo>
                    <a:lnTo>
                      <a:pt x="68825" y="25423"/>
                    </a:lnTo>
                    <a:lnTo>
                      <a:pt x="68480" y="25676"/>
                    </a:lnTo>
                    <a:lnTo>
                      <a:pt x="68152" y="25939"/>
                    </a:lnTo>
                    <a:lnTo>
                      <a:pt x="67842" y="26219"/>
                    </a:lnTo>
                    <a:lnTo>
                      <a:pt x="67551" y="26508"/>
                    </a:lnTo>
                    <a:lnTo>
                      <a:pt x="67281" y="26814"/>
                    </a:lnTo>
                    <a:lnTo>
                      <a:pt x="67025" y="27126"/>
                    </a:lnTo>
                    <a:lnTo>
                      <a:pt x="66791" y="27454"/>
                    </a:lnTo>
                    <a:lnTo>
                      <a:pt x="66575" y="27796"/>
                    </a:lnTo>
                    <a:lnTo>
                      <a:pt x="66380" y="28149"/>
                    </a:lnTo>
                    <a:lnTo>
                      <a:pt x="66204" y="28513"/>
                    </a:lnTo>
                    <a:lnTo>
                      <a:pt x="66046" y="28886"/>
                    </a:lnTo>
                    <a:lnTo>
                      <a:pt x="65905" y="29273"/>
                    </a:lnTo>
                    <a:lnTo>
                      <a:pt x="65787" y="29671"/>
                    </a:lnTo>
                    <a:lnTo>
                      <a:pt x="65686" y="30079"/>
                    </a:lnTo>
                    <a:lnTo>
                      <a:pt x="65607" y="30499"/>
                    </a:lnTo>
                    <a:lnTo>
                      <a:pt x="65546" y="30931"/>
                    </a:lnTo>
                    <a:lnTo>
                      <a:pt x="65503" y="31370"/>
                    </a:lnTo>
                    <a:lnTo>
                      <a:pt x="65477" y="31824"/>
                    </a:lnTo>
                    <a:lnTo>
                      <a:pt x="65474" y="32285"/>
                    </a:lnTo>
                    <a:lnTo>
                      <a:pt x="65484" y="32760"/>
                    </a:lnTo>
                    <a:lnTo>
                      <a:pt x="65517" y="33242"/>
                    </a:lnTo>
                    <a:lnTo>
                      <a:pt x="65567" y="33739"/>
                    </a:lnTo>
                    <a:lnTo>
                      <a:pt x="65636" y="34243"/>
                    </a:lnTo>
                    <a:lnTo>
                      <a:pt x="65725" y="34759"/>
                    </a:lnTo>
                    <a:lnTo>
                      <a:pt x="65830" y="35285"/>
                    </a:lnTo>
                    <a:lnTo>
                      <a:pt x="65952" y="35824"/>
                    </a:lnTo>
                    <a:lnTo>
                      <a:pt x="66096" y="36372"/>
                    </a:lnTo>
                    <a:lnTo>
                      <a:pt x="66255" y="36929"/>
                    </a:lnTo>
                    <a:lnTo>
                      <a:pt x="66435" y="37498"/>
                    </a:lnTo>
                    <a:lnTo>
                      <a:pt x="66639" y="38110"/>
                    </a:lnTo>
                    <a:lnTo>
                      <a:pt x="66902" y="38574"/>
                    </a:lnTo>
                    <a:lnTo>
                      <a:pt x="67169" y="39003"/>
                    </a:lnTo>
                    <a:lnTo>
                      <a:pt x="67453" y="39421"/>
                    </a:lnTo>
                    <a:lnTo>
                      <a:pt x="67752" y="39824"/>
                    </a:lnTo>
                    <a:lnTo>
                      <a:pt x="68066" y="40216"/>
                    </a:lnTo>
                    <a:lnTo>
                      <a:pt x="68389" y="40597"/>
                    </a:lnTo>
                    <a:lnTo>
                      <a:pt x="68727" y="40972"/>
                    </a:lnTo>
                    <a:lnTo>
                      <a:pt x="69070" y="41336"/>
                    </a:lnTo>
                    <a:lnTo>
                      <a:pt x="69423" y="41696"/>
                    </a:lnTo>
                    <a:lnTo>
                      <a:pt x="69783" y="42049"/>
                    </a:lnTo>
                    <a:lnTo>
                      <a:pt x="70150" y="42398"/>
                    </a:lnTo>
                    <a:lnTo>
                      <a:pt x="70517" y="42743"/>
                    </a:lnTo>
                    <a:lnTo>
                      <a:pt x="70888" y="43085"/>
                    </a:lnTo>
                    <a:lnTo>
                      <a:pt x="71262" y="43427"/>
                    </a:lnTo>
                    <a:lnTo>
                      <a:pt x="71637" y="43766"/>
                    </a:lnTo>
                    <a:lnTo>
                      <a:pt x="72008" y="44104"/>
                    </a:lnTo>
                    <a:lnTo>
                      <a:pt x="72375" y="44446"/>
                    </a:lnTo>
                    <a:lnTo>
                      <a:pt x="72742" y="44788"/>
                    </a:lnTo>
                    <a:lnTo>
                      <a:pt x="73102" y="45130"/>
                    </a:lnTo>
                    <a:lnTo>
                      <a:pt x="73454" y="45479"/>
                    </a:lnTo>
                    <a:lnTo>
                      <a:pt x="73799" y="45832"/>
                    </a:lnTo>
                    <a:lnTo>
                      <a:pt x="74139" y="46193"/>
                    </a:lnTo>
                    <a:lnTo>
                      <a:pt x="74466" y="46556"/>
                    </a:lnTo>
                    <a:lnTo>
                      <a:pt x="74780" y="46927"/>
                    </a:lnTo>
                    <a:lnTo>
                      <a:pt x="75082" y="47308"/>
                    </a:lnTo>
                    <a:lnTo>
                      <a:pt x="75369" y="47696"/>
                    </a:lnTo>
                    <a:lnTo>
                      <a:pt x="75644" y="48093"/>
                    </a:lnTo>
                    <a:lnTo>
                      <a:pt x="75903" y="48503"/>
                    </a:lnTo>
                    <a:lnTo>
                      <a:pt x="76144" y="48924"/>
                    </a:lnTo>
                    <a:lnTo>
                      <a:pt x="76364" y="49356"/>
                    </a:lnTo>
                    <a:lnTo>
                      <a:pt x="76566" y="49806"/>
                    </a:lnTo>
                    <a:lnTo>
                      <a:pt x="76735" y="50235"/>
                    </a:lnTo>
                    <a:lnTo>
                      <a:pt x="76882" y="51171"/>
                    </a:lnTo>
                    <a:lnTo>
                      <a:pt x="77008" y="52111"/>
                    </a:lnTo>
                    <a:lnTo>
                      <a:pt x="77105" y="53014"/>
                    </a:lnTo>
                    <a:lnTo>
                      <a:pt x="77176" y="53881"/>
                    </a:lnTo>
                    <a:lnTo>
                      <a:pt x="77224" y="54717"/>
                    </a:lnTo>
                    <a:lnTo>
                      <a:pt x="77245" y="55516"/>
                    </a:lnTo>
                    <a:lnTo>
                      <a:pt x="77239" y="56279"/>
                    </a:lnTo>
                    <a:lnTo>
                      <a:pt x="77206" y="57007"/>
                    </a:lnTo>
                    <a:lnTo>
                      <a:pt x="77148" y="57701"/>
                    </a:lnTo>
                    <a:lnTo>
                      <a:pt x="77066" y="58357"/>
                    </a:lnTo>
                    <a:lnTo>
                      <a:pt x="76957" y="58979"/>
                    </a:lnTo>
                    <a:lnTo>
                      <a:pt x="76821" y="59562"/>
                    </a:lnTo>
                    <a:lnTo>
                      <a:pt x="76662" y="60113"/>
                    </a:lnTo>
                    <a:lnTo>
                      <a:pt x="76478" y="60628"/>
                    </a:lnTo>
                    <a:lnTo>
                      <a:pt x="76274" y="61106"/>
                    </a:lnTo>
                    <a:lnTo>
                      <a:pt x="76040" y="61549"/>
                    </a:lnTo>
                    <a:lnTo>
                      <a:pt x="75783" y="61956"/>
                    </a:lnTo>
                    <a:lnTo>
                      <a:pt x="75506" y="62334"/>
                    </a:lnTo>
                    <a:lnTo>
                      <a:pt x="75204" y="62673"/>
                    </a:lnTo>
                    <a:lnTo>
                      <a:pt x="74877" y="62982"/>
                    </a:lnTo>
                    <a:lnTo>
                      <a:pt x="74527" y="63260"/>
                    </a:lnTo>
                    <a:lnTo>
                      <a:pt x="74153" y="63504"/>
                    </a:lnTo>
                    <a:lnTo>
                      <a:pt x="73754" y="63720"/>
                    </a:lnTo>
                    <a:lnTo>
                      <a:pt x="73325" y="63900"/>
                    </a:lnTo>
                    <a:lnTo>
                      <a:pt x="72871" y="64055"/>
                    </a:lnTo>
                    <a:lnTo>
                      <a:pt x="72389" y="64175"/>
                    </a:lnTo>
                    <a:lnTo>
                      <a:pt x="71878" y="64263"/>
                    </a:lnTo>
                    <a:lnTo>
                      <a:pt x="71338" y="64322"/>
                    </a:lnTo>
                    <a:lnTo>
                      <a:pt x="70773" y="64343"/>
                    </a:lnTo>
                    <a:lnTo>
                      <a:pt x="70179" y="64336"/>
                    </a:lnTo>
                    <a:lnTo>
                      <a:pt x="69553" y="64293"/>
                    </a:lnTo>
                    <a:lnTo>
                      <a:pt x="68966" y="64228"/>
                    </a:lnTo>
                    <a:lnTo>
                      <a:pt x="68339" y="63893"/>
                    </a:lnTo>
                    <a:lnTo>
                      <a:pt x="67691" y="63512"/>
                    </a:lnTo>
                    <a:lnTo>
                      <a:pt x="67072" y="63112"/>
                    </a:lnTo>
                    <a:lnTo>
                      <a:pt x="66482" y="62691"/>
                    </a:lnTo>
                    <a:lnTo>
                      <a:pt x="65923" y="62256"/>
                    </a:lnTo>
                    <a:lnTo>
                      <a:pt x="65391" y="61805"/>
                    </a:lnTo>
                    <a:lnTo>
                      <a:pt x="64883" y="61337"/>
                    </a:lnTo>
                    <a:lnTo>
                      <a:pt x="64400" y="60851"/>
                    </a:lnTo>
                    <a:lnTo>
                      <a:pt x="63939" y="60351"/>
                    </a:lnTo>
                    <a:lnTo>
                      <a:pt x="63497" y="59836"/>
                    </a:lnTo>
                    <a:lnTo>
                      <a:pt x="63076" y="59307"/>
                    </a:lnTo>
                    <a:lnTo>
                      <a:pt x="62673" y="58763"/>
                    </a:lnTo>
                    <a:lnTo>
                      <a:pt x="62283" y="58206"/>
                    </a:lnTo>
                    <a:lnTo>
                      <a:pt x="61910" y="57633"/>
                    </a:lnTo>
                    <a:lnTo>
                      <a:pt x="61545" y="57050"/>
                    </a:lnTo>
                    <a:lnTo>
                      <a:pt x="61196" y="56456"/>
                    </a:lnTo>
                    <a:lnTo>
                      <a:pt x="60855" y="55847"/>
                    </a:lnTo>
                    <a:lnTo>
                      <a:pt x="60519" y="55228"/>
                    </a:lnTo>
                    <a:lnTo>
                      <a:pt x="60195" y="54595"/>
                    </a:lnTo>
                    <a:lnTo>
                      <a:pt x="59872" y="53957"/>
                    </a:lnTo>
                    <a:lnTo>
                      <a:pt x="59555" y="53306"/>
                    </a:lnTo>
                    <a:lnTo>
                      <a:pt x="59238" y="52647"/>
                    </a:lnTo>
                    <a:lnTo>
                      <a:pt x="58925" y="51978"/>
                    </a:lnTo>
                    <a:lnTo>
                      <a:pt x="58608" y="51305"/>
                    </a:lnTo>
                    <a:lnTo>
                      <a:pt x="58288" y="50620"/>
                    </a:lnTo>
                    <a:lnTo>
                      <a:pt x="57964" y="49929"/>
                    </a:lnTo>
                    <a:lnTo>
                      <a:pt x="57636" y="49234"/>
                    </a:lnTo>
                    <a:lnTo>
                      <a:pt x="57297" y="48532"/>
                    </a:lnTo>
                    <a:lnTo>
                      <a:pt x="56952" y="47826"/>
                    </a:lnTo>
                    <a:lnTo>
                      <a:pt x="56596" y="47114"/>
                    </a:lnTo>
                    <a:lnTo>
                      <a:pt x="56225" y="46397"/>
                    </a:lnTo>
                    <a:lnTo>
                      <a:pt x="55933" y="45846"/>
                    </a:lnTo>
                    <a:lnTo>
                      <a:pt x="56002" y="45807"/>
                    </a:lnTo>
                    <a:lnTo>
                      <a:pt x="56361" y="45624"/>
                    </a:lnTo>
                    <a:lnTo>
                      <a:pt x="56697" y="45479"/>
                    </a:lnTo>
                    <a:lnTo>
                      <a:pt x="57006" y="45371"/>
                    </a:lnTo>
                    <a:lnTo>
                      <a:pt x="57291" y="45296"/>
                    </a:lnTo>
                    <a:lnTo>
                      <a:pt x="57550" y="45249"/>
                    </a:lnTo>
                    <a:lnTo>
                      <a:pt x="57780" y="45228"/>
                    </a:lnTo>
                    <a:lnTo>
                      <a:pt x="57989" y="45228"/>
                    </a:lnTo>
                    <a:lnTo>
                      <a:pt x="58168" y="45245"/>
                    </a:lnTo>
                    <a:lnTo>
                      <a:pt x="58327" y="45281"/>
                    </a:lnTo>
                    <a:lnTo>
                      <a:pt x="58457" y="45328"/>
                    </a:lnTo>
                    <a:lnTo>
                      <a:pt x="59152" y="45689"/>
                    </a:lnTo>
                    <a:lnTo>
                      <a:pt x="59192" y="44572"/>
                    </a:lnTo>
                    <a:lnTo>
                      <a:pt x="59148" y="44115"/>
                    </a:lnTo>
                    <a:lnTo>
                      <a:pt x="59047" y="43701"/>
                    </a:lnTo>
                    <a:lnTo>
                      <a:pt x="58886" y="43334"/>
                    </a:lnTo>
                    <a:lnTo>
                      <a:pt x="58676" y="43016"/>
                    </a:lnTo>
                    <a:lnTo>
                      <a:pt x="58429" y="42747"/>
                    </a:lnTo>
                    <a:lnTo>
                      <a:pt x="58151" y="42520"/>
                    </a:lnTo>
                    <a:lnTo>
                      <a:pt x="57852" y="42333"/>
                    </a:lnTo>
                    <a:lnTo>
                      <a:pt x="57542" y="42178"/>
                    </a:lnTo>
                    <a:lnTo>
                      <a:pt x="57222" y="42049"/>
                    </a:lnTo>
                    <a:lnTo>
                      <a:pt x="56902" y="41937"/>
                    </a:lnTo>
                    <a:lnTo>
                      <a:pt x="56581" y="41837"/>
                    </a:lnTo>
                    <a:lnTo>
                      <a:pt x="56268" y="41743"/>
                    </a:lnTo>
                    <a:lnTo>
                      <a:pt x="56041" y="41674"/>
                    </a:lnTo>
                    <a:lnTo>
                      <a:pt x="56049" y="41666"/>
                    </a:lnTo>
                    <a:lnTo>
                      <a:pt x="56196" y="41592"/>
                    </a:lnTo>
                    <a:lnTo>
                      <a:pt x="56333" y="41541"/>
                    </a:lnTo>
                    <a:lnTo>
                      <a:pt x="56470" y="41512"/>
                    </a:lnTo>
                    <a:lnTo>
                      <a:pt x="56606" y="41505"/>
                    </a:lnTo>
                    <a:lnTo>
                      <a:pt x="56751" y="41512"/>
                    </a:lnTo>
                    <a:lnTo>
                      <a:pt x="56899" y="41537"/>
                    </a:lnTo>
                    <a:lnTo>
                      <a:pt x="57053" y="41580"/>
                    </a:lnTo>
                    <a:lnTo>
                      <a:pt x="57211" y="41642"/>
                    </a:lnTo>
                    <a:lnTo>
                      <a:pt x="57381" y="41717"/>
                    </a:lnTo>
                    <a:lnTo>
                      <a:pt x="57550" y="41807"/>
                    </a:lnTo>
                    <a:lnTo>
                      <a:pt x="57726" y="41915"/>
                    </a:lnTo>
                    <a:lnTo>
                      <a:pt x="57907" y="42031"/>
                    </a:lnTo>
                    <a:lnTo>
                      <a:pt x="58943" y="42743"/>
                    </a:lnTo>
                    <a:lnTo>
                      <a:pt x="58629" y="41415"/>
                    </a:lnTo>
                    <a:lnTo>
                      <a:pt x="58539" y="41095"/>
                    </a:lnTo>
                    <a:lnTo>
                      <a:pt x="58435" y="40781"/>
                    </a:lnTo>
                    <a:lnTo>
                      <a:pt x="58313" y="40479"/>
                    </a:lnTo>
                    <a:lnTo>
                      <a:pt x="58176" y="40187"/>
                    </a:lnTo>
                    <a:lnTo>
                      <a:pt x="58025" y="39902"/>
                    </a:lnTo>
                    <a:lnTo>
                      <a:pt x="57856" y="39633"/>
                    </a:lnTo>
                    <a:lnTo>
                      <a:pt x="57672" y="39370"/>
                    </a:lnTo>
                    <a:lnTo>
                      <a:pt x="57471" y="39121"/>
                    </a:lnTo>
                    <a:lnTo>
                      <a:pt x="57254" y="38884"/>
                    </a:lnTo>
                    <a:lnTo>
                      <a:pt x="57020" y="38660"/>
                    </a:lnTo>
                    <a:lnTo>
                      <a:pt x="56773" y="38452"/>
                    </a:lnTo>
                    <a:lnTo>
                      <a:pt x="56744" y="38431"/>
                    </a:lnTo>
                    <a:lnTo>
                      <a:pt x="56891" y="38434"/>
                    </a:lnTo>
                    <a:lnTo>
                      <a:pt x="57161" y="38452"/>
                    </a:lnTo>
                    <a:lnTo>
                      <a:pt x="57424" y="38485"/>
                    </a:lnTo>
                    <a:lnTo>
                      <a:pt x="57680" y="38531"/>
                    </a:lnTo>
                    <a:lnTo>
                      <a:pt x="57935" y="38589"/>
                    </a:lnTo>
                    <a:lnTo>
                      <a:pt x="58184" y="38660"/>
                    </a:lnTo>
                    <a:lnTo>
                      <a:pt x="58429" y="38750"/>
                    </a:lnTo>
                    <a:lnTo>
                      <a:pt x="58669" y="38852"/>
                    </a:lnTo>
                    <a:lnTo>
                      <a:pt x="58904" y="38970"/>
                    </a:lnTo>
                    <a:lnTo>
                      <a:pt x="59138" y="39107"/>
                    </a:lnTo>
                    <a:lnTo>
                      <a:pt x="59365" y="39259"/>
                    </a:lnTo>
                    <a:lnTo>
                      <a:pt x="60484" y="40116"/>
                    </a:lnTo>
                    <a:lnTo>
                      <a:pt x="60152" y="38707"/>
                    </a:lnTo>
                    <a:lnTo>
                      <a:pt x="60070" y="38395"/>
                    </a:lnTo>
                    <a:lnTo>
                      <a:pt x="59976" y="38093"/>
                    </a:lnTo>
                    <a:lnTo>
                      <a:pt x="59872" y="37801"/>
                    </a:lnTo>
                    <a:lnTo>
                      <a:pt x="59757" y="37524"/>
                    </a:lnTo>
                    <a:lnTo>
                      <a:pt x="59630" y="37257"/>
                    </a:lnTo>
                    <a:lnTo>
                      <a:pt x="59491" y="37008"/>
                    </a:lnTo>
                    <a:lnTo>
                      <a:pt x="59339" y="36771"/>
                    </a:lnTo>
                    <a:lnTo>
                      <a:pt x="59167" y="36555"/>
                    </a:lnTo>
                    <a:lnTo>
                      <a:pt x="58983" y="36357"/>
                    </a:lnTo>
                    <a:lnTo>
                      <a:pt x="58778" y="36180"/>
                    </a:lnTo>
                    <a:lnTo>
                      <a:pt x="58558" y="36025"/>
                    </a:lnTo>
                    <a:lnTo>
                      <a:pt x="58321" y="35896"/>
                    </a:lnTo>
                    <a:lnTo>
                      <a:pt x="58064" y="35791"/>
                    </a:lnTo>
                    <a:lnTo>
                      <a:pt x="57842" y="35734"/>
                    </a:lnTo>
                    <a:lnTo>
                      <a:pt x="57845" y="35691"/>
                    </a:lnTo>
                    <a:lnTo>
                      <a:pt x="57903" y="35503"/>
                    </a:lnTo>
                    <a:lnTo>
                      <a:pt x="57996" y="35291"/>
                    </a:lnTo>
                    <a:lnTo>
                      <a:pt x="58125" y="35065"/>
                    </a:lnTo>
                    <a:lnTo>
                      <a:pt x="58278" y="34830"/>
                    </a:lnTo>
                    <a:lnTo>
                      <a:pt x="58439" y="34604"/>
                    </a:lnTo>
                    <a:lnTo>
                      <a:pt x="58860" y="34043"/>
                    </a:lnTo>
                    <a:lnTo>
                      <a:pt x="58252" y="33650"/>
                    </a:lnTo>
                    <a:lnTo>
                      <a:pt x="57982" y="33499"/>
                    </a:lnTo>
                    <a:lnTo>
                      <a:pt x="57719" y="33368"/>
                    </a:lnTo>
                    <a:lnTo>
                      <a:pt x="57823" y="33384"/>
                    </a:lnTo>
                    <a:lnTo>
                      <a:pt x="58115" y="33380"/>
                    </a:lnTo>
                    <a:lnTo>
                      <a:pt x="58410" y="33319"/>
                    </a:lnTo>
                    <a:lnTo>
                      <a:pt x="58694" y="33182"/>
                    </a:lnTo>
                    <a:lnTo>
                      <a:pt x="59102" y="32836"/>
                    </a:lnTo>
                    <a:lnTo>
                      <a:pt x="58939" y="32159"/>
                    </a:lnTo>
                    <a:lnTo>
                      <a:pt x="58778" y="31741"/>
                    </a:lnTo>
                    <a:lnTo>
                      <a:pt x="58555" y="31364"/>
                    </a:lnTo>
                    <a:lnTo>
                      <a:pt x="58280" y="31037"/>
                    </a:lnTo>
                    <a:lnTo>
                      <a:pt x="57950" y="30758"/>
                    </a:lnTo>
                    <a:lnTo>
                      <a:pt x="57575" y="30539"/>
                    </a:lnTo>
                    <a:lnTo>
                      <a:pt x="57154" y="30377"/>
                    </a:lnTo>
                    <a:lnTo>
                      <a:pt x="57097" y="30363"/>
                    </a:lnTo>
                    <a:lnTo>
                      <a:pt x="57118" y="30305"/>
                    </a:lnTo>
                    <a:lnTo>
                      <a:pt x="57165" y="30212"/>
                    </a:lnTo>
                    <a:lnTo>
                      <a:pt x="57218" y="30129"/>
                    </a:lnTo>
                    <a:lnTo>
                      <a:pt x="57283" y="30060"/>
                    </a:lnTo>
                    <a:lnTo>
                      <a:pt x="57356" y="29999"/>
                    </a:lnTo>
                    <a:lnTo>
                      <a:pt x="57442" y="29946"/>
                    </a:lnTo>
                    <a:lnTo>
                      <a:pt x="57542" y="29899"/>
                    </a:lnTo>
                    <a:lnTo>
                      <a:pt x="57658" y="29863"/>
                    </a:lnTo>
                    <a:lnTo>
                      <a:pt x="57795" y="29834"/>
                    </a:lnTo>
                    <a:lnTo>
                      <a:pt x="57950" y="29812"/>
                    </a:lnTo>
                    <a:lnTo>
                      <a:pt x="58125" y="29808"/>
                    </a:lnTo>
                    <a:lnTo>
                      <a:pt x="58317" y="29812"/>
                    </a:lnTo>
                    <a:lnTo>
                      <a:pt x="58529" y="29834"/>
                    </a:lnTo>
                    <a:lnTo>
                      <a:pt x="59271" y="29946"/>
                    </a:lnTo>
                    <a:lnTo>
                      <a:pt x="59195" y="29145"/>
                    </a:lnTo>
                    <a:lnTo>
                      <a:pt x="59148" y="28862"/>
                    </a:lnTo>
                    <a:lnTo>
                      <a:pt x="59087" y="28596"/>
                    </a:lnTo>
                    <a:lnTo>
                      <a:pt x="59004" y="28339"/>
                    </a:lnTo>
                    <a:lnTo>
                      <a:pt x="58908" y="28105"/>
                    </a:lnTo>
                    <a:lnTo>
                      <a:pt x="58784" y="27882"/>
                    </a:lnTo>
                    <a:lnTo>
                      <a:pt x="58645" y="27681"/>
                    </a:lnTo>
                    <a:lnTo>
                      <a:pt x="58482" y="27501"/>
                    </a:lnTo>
                    <a:lnTo>
                      <a:pt x="58302" y="27338"/>
                    </a:lnTo>
                    <a:lnTo>
                      <a:pt x="58101" y="27202"/>
                    </a:lnTo>
                    <a:lnTo>
                      <a:pt x="57885" y="27087"/>
                    </a:lnTo>
                    <a:lnTo>
                      <a:pt x="57654" y="27000"/>
                    </a:lnTo>
                    <a:lnTo>
                      <a:pt x="57409" y="26936"/>
                    </a:lnTo>
                    <a:lnTo>
                      <a:pt x="57154" y="26892"/>
                    </a:lnTo>
                    <a:lnTo>
                      <a:pt x="56887" y="26875"/>
                    </a:lnTo>
                    <a:lnTo>
                      <a:pt x="56754" y="26875"/>
                    </a:lnTo>
                    <a:lnTo>
                      <a:pt x="56667" y="26810"/>
                    </a:lnTo>
                    <a:lnTo>
                      <a:pt x="56542" y="26684"/>
                    </a:lnTo>
                    <a:lnTo>
                      <a:pt x="56455" y="26557"/>
                    </a:lnTo>
                    <a:lnTo>
                      <a:pt x="56402" y="26431"/>
                    </a:lnTo>
                    <a:lnTo>
                      <a:pt x="56377" y="26294"/>
                    </a:lnTo>
                    <a:lnTo>
                      <a:pt x="56377" y="26137"/>
                    </a:lnTo>
                    <a:lnTo>
                      <a:pt x="56412" y="25949"/>
                    </a:lnTo>
                    <a:lnTo>
                      <a:pt x="56495" y="25708"/>
                    </a:lnTo>
                    <a:lnTo>
                      <a:pt x="56567" y="25485"/>
                    </a:lnTo>
                    <a:lnTo>
                      <a:pt x="56646" y="25313"/>
                    </a:lnTo>
                    <a:lnTo>
                      <a:pt x="56740" y="25162"/>
                    </a:lnTo>
                    <a:lnTo>
                      <a:pt x="56848" y="25028"/>
                    </a:lnTo>
                    <a:lnTo>
                      <a:pt x="56973" y="24913"/>
                    </a:lnTo>
                    <a:lnTo>
                      <a:pt x="57114" y="24815"/>
                    </a:lnTo>
                    <a:lnTo>
                      <a:pt x="57280" y="24732"/>
                    </a:lnTo>
                    <a:lnTo>
                      <a:pt x="57471" y="24660"/>
                    </a:lnTo>
                    <a:lnTo>
                      <a:pt x="57683" y="24607"/>
                    </a:lnTo>
                    <a:lnTo>
                      <a:pt x="57924" y="24573"/>
                    </a:lnTo>
                    <a:lnTo>
                      <a:pt x="58194" y="24556"/>
                    </a:lnTo>
                    <a:lnTo>
                      <a:pt x="58486" y="24559"/>
                    </a:lnTo>
                    <a:lnTo>
                      <a:pt x="58806" y="24585"/>
                    </a:lnTo>
                    <a:lnTo>
                      <a:pt x="59152" y="24628"/>
                    </a:lnTo>
                    <a:lnTo>
                      <a:pt x="59519" y="24697"/>
                    </a:lnTo>
                    <a:lnTo>
                      <a:pt x="60474" y="24913"/>
                    </a:lnTo>
                    <a:lnTo>
                      <a:pt x="60346" y="23855"/>
                    </a:lnTo>
                    <a:lnTo>
                      <a:pt x="60232" y="23398"/>
                    </a:lnTo>
                    <a:lnTo>
                      <a:pt x="60056" y="23001"/>
                    </a:lnTo>
                    <a:lnTo>
                      <a:pt x="59803" y="22674"/>
                    </a:lnTo>
                    <a:lnTo>
                      <a:pt x="59475" y="22428"/>
                    </a:lnTo>
                    <a:lnTo>
                      <a:pt x="59094" y="22291"/>
                    </a:lnTo>
                    <a:lnTo>
                      <a:pt x="58759" y="22263"/>
                    </a:lnTo>
                    <a:lnTo>
                      <a:pt x="58767" y="22166"/>
                    </a:lnTo>
                    <a:lnTo>
                      <a:pt x="58767" y="21885"/>
                    </a:lnTo>
                    <a:lnTo>
                      <a:pt x="58749" y="21612"/>
                    </a:lnTo>
                    <a:lnTo>
                      <a:pt x="58712" y="21349"/>
                    </a:lnTo>
                    <a:lnTo>
                      <a:pt x="58647" y="21096"/>
                    </a:lnTo>
                    <a:lnTo>
                      <a:pt x="58558" y="20855"/>
                    </a:lnTo>
                    <a:lnTo>
                      <a:pt x="58439" y="20629"/>
                    </a:lnTo>
                    <a:lnTo>
                      <a:pt x="58284" y="20423"/>
                    </a:lnTo>
                    <a:lnTo>
                      <a:pt x="58101" y="20240"/>
                    </a:lnTo>
                    <a:lnTo>
                      <a:pt x="57888" y="20085"/>
                    </a:lnTo>
                    <a:lnTo>
                      <a:pt x="57647" y="19962"/>
                    </a:lnTo>
                    <a:lnTo>
                      <a:pt x="57381" y="19869"/>
                    </a:lnTo>
                    <a:lnTo>
                      <a:pt x="57093" y="19807"/>
                    </a:lnTo>
                    <a:lnTo>
                      <a:pt x="57093" y="19807"/>
                    </a:lnTo>
                    <a:lnTo>
                      <a:pt x="57175" y="19646"/>
                    </a:lnTo>
                    <a:lnTo>
                      <a:pt x="57344" y="19285"/>
                    </a:lnTo>
                    <a:lnTo>
                      <a:pt x="57499" y="18930"/>
                    </a:lnTo>
                    <a:lnTo>
                      <a:pt x="57640" y="18573"/>
                    </a:lnTo>
                    <a:lnTo>
                      <a:pt x="57758" y="18213"/>
                    </a:lnTo>
                    <a:lnTo>
                      <a:pt x="57860" y="17853"/>
                    </a:lnTo>
                    <a:lnTo>
                      <a:pt x="57935" y="17493"/>
                    </a:lnTo>
                    <a:lnTo>
                      <a:pt x="57986" y="17133"/>
                    </a:lnTo>
                    <a:lnTo>
                      <a:pt x="58003" y="16769"/>
                    </a:lnTo>
                    <a:lnTo>
                      <a:pt x="57986" y="16409"/>
                    </a:lnTo>
                    <a:lnTo>
                      <a:pt x="57931" y="16049"/>
                    </a:lnTo>
                    <a:lnTo>
                      <a:pt x="57835" y="15692"/>
                    </a:lnTo>
                    <a:lnTo>
                      <a:pt x="57693" y="15343"/>
                    </a:lnTo>
                    <a:lnTo>
                      <a:pt x="57511" y="15005"/>
                    </a:lnTo>
                    <a:lnTo>
                      <a:pt x="57081" y="14393"/>
                    </a:lnTo>
                    <a:lnTo>
                      <a:pt x="56618" y="14660"/>
                    </a:lnTo>
                    <a:lnTo>
                      <a:pt x="56470" y="14742"/>
                    </a:lnTo>
                    <a:lnTo>
                      <a:pt x="56322" y="14829"/>
                    </a:lnTo>
                    <a:lnTo>
                      <a:pt x="56175" y="14911"/>
                    </a:lnTo>
                    <a:lnTo>
                      <a:pt x="56023" y="14998"/>
                    </a:lnTo>
                    <a:lnTo>
                      <a:pt x="55890" y="15074"/>
                    </a:lnTo>
                    <a:lnTo>
                      <a:pt x="55739" y="14905"/>
                    </a:lnTo>
                    <a:lnTo>
                      <a:pt x="55497" y="14689"/>
                    </a:lnTo>
                    <a:lnTo>
                      <a:pt x="55231" y="14487"/>
                    </a:lnTo>
                    <a:lnTo>
                      <a:pt x="54929" y="14299"/>
                    </a:lnTo>
                    <a:lnTo>
                      <a:pt x="54601" y="14126"/>
                    </a:lnTo>
                    <a:lnTo>
                      <a:pt x="54245" y="13969"/>
                    </a:lnTo>
                    <a:lnTo>
                      <a:pt x="53859" y="13820"/>
                    </a:lnTo>
                    <a:lnTo>
                      <a:pt x="53443" y="13685"/>
                    </a:lnTo>
                    <a:lnTo>
                      <a:pt x="52996" y="13561"/>
                    </a:lnTo>
                    <a:lnTo>
                      <a:pt x="52521" y="13449"/>
                    </a:lnTo>
                    <a:lnTo>
                      <a:pt x="52017" y="13349"/>
                    </a:lnTo>
                    <a:lnTo>
                      <a:pt x="51481" y="13259"/>
                    </a:lnTo>
                    <a:lnTo>
                      <a:pt x="50912" y="13176"/>
                    </a:lnTo>
                    <a:lnTo>
                      <a:pt x="50317" y="13108"/>
                    </a:lnTo>
                    <a:lnTo>
                      <a:pt x="49691" y="13051"/>
                    </a:lnTo>
                    <a:lnTo>
                      <a:pt x="49032" y="13000"/>
                    </a:lnTo>
                    <a:lnTo>
                      <a:pt x="48341" y="12964"/>
                    </a:lnTo>
                    <a:lnTo>
                      <a:pt x="47621" y="12935"/>
                    </a:lnTo>
                    <a:lnTo>
                      <a:pt x="46872" y="12917"/>
                    </a:lnTo>
                    <a:lnTo>
                      <a:pt x="46091" y="12910"/>
                    </a:lnTo>
                    <a:lnTo>
                      <a:pt x="45278" y="12914"/>
                    </a:lnTo>
                    <a:lnTo>
                      <a:pt x="44435" y="12928"/>
                    </a:lnTo>
                    <a:lnTo>
                      <a:pt x="43559" y="12949"/>
                    </a:lnTo>
                    <a:lnTo>
                      <a:pt x="42653" y="12986"/>
                    </a:lnTo>
                    <a:lnTo>
                      <a:pt x="41713" y="13029"/>
                    </a:lnTo>
                    <a:lnTo>
                      <a:pt x="40745" y="13082"/>
                    </a:lnTo>
                    <a:lnTo>
                      <a:pt x="39748" y="13147"/>
                    </a:lnTo>
                    <a:lnTo>
                      <a:pt x="38714" y="13224"/>
                    </a:lnTo>
                    <a:lnTo>
                      <a:pt x="37653" y="13306"/>
                    </a:lnTo>
                    <a:lnTo>
                      <a:pt x="36558" y="13404"/>
                    </a:lnTo>
                    <a:lnTo>
                      <a:pt x="35226" y="13526"/>
                    </a:lnTo>
                    <a:lnTo>
                      <a:pt x="32912" y="17580"/>
                    </a:lnTo>
                    <a:lnTo>
                      <a:pt x="33372" y="17900"/>
                    </a:lnTo>
                    <a:lnTo>
                      <a:pt x="33570" y="17994"/>
                    </a:lnTo>
                    <a:lnTo>
                      <a:pt x="33776" y="18058"/>
                    </a:lnTo>
                    <a:lnTo>
                      <a:pt x="33980" y="18090"/>
                    </a:lnTo>
                    <a:lnTo>
                      <a:pt x="34189" y="18094"/>
                    </a:lnTo>
                    <a:lnTo>
                      <a:pt x="34398" y="18076"/>
                    </a:lnTo>
                    <a:lnTo>
                      <a:pt x="34600" y="18033"/>
                    </a:lnTo>
                    <a:lnTo>
                      <a:pt x="34802" y="17976"/>
                    </a:lnTo>
                    <a:lnTo>
                      <a:pt x="35000" y="17903"/>
                    </a:lnTo>
                    <a:lnTo>
                      <a:pt x="35198" y="17817"/>
                    </a:lnTo>
                    <a:lnTo>
                      <a:pt x="35392" y="17719"/>
                    </a:lnTo>
                    <a:lnTo>
                      <a:pt x="35330" y="17878"/>
                    </a:lnTo>
                    <a:lnTo>
                      <a:pt x="35161" y="18278"/>
                    </a:lnTo>
                    <a:lnTo>
                      <a:pt x="34982" y="18670"/>
                    </a:lnTo>
                    <a:lnTo>
                      <a:pt x="34790" y="19063"/>
                    </a:lnTo>
                    <a:lnTo>
                      <a:pt x="34592" y="19452"/>
                    </a:lnTo>
                    <a:lnTo>
                      <a:pt x="34380" y="19833"/>
                    </a:lnTo>
                    <a:lnTo>
                      <a:pt x="34157" y="20215"/>
                    </a:lnTo>
                    <a:lnTo>
                      <a:pt x="33923" y="20592"/>
                    </a:lnTo>
                    <a:lnTo>
                      <a:pt x="33678" y="20967"/>
                    </a:lnTo>
                    <a:lnTo>
                      <a:pt x="33422" y="21338"/>
                    </a:lnTo>
                    <a:lnTo>
                      <a:pt x="33156" y="21705"/>
                    </a:lnTo>
                    <a:lnTo>
                      <a:pt x="32879" y="22069"/>
                    </a:lnTo>
                    <a:lnTo>
                      <a:pt x="32591" y="22428"/>
                    </a:lnTo>
                    <a:lnTo>
                      <a:pt x="31673" y="23519"/>
                    </a:lnTo>
                    <a:lnTo>
                      <a:pt x="33391" y="23378"/>
                    </a:lnTo>
                    <a:lnTo>
                      <a:pt x="33642" y="23357"/>
                    </a:lnTo>
                    <a:lnTo>
                      <a:pt x="33898" y="23335"/>
                    </a:lnTo>
                    <a:lnTo>
                      <a:pt x="34056" y="23321"/>
                    </a:lnTo>
                    <a:lnTo>
                      <a:pt x="34005" y="23465"/>
                    </a:lnTo>
                    <a:lnTo>
                      <a:pt x="33869" y="23790"/>
                    </a:lnTo>
                    <a:lnTo>
                      <a:pt x="33721" y="24095"/>
                    </a:lnTo>
                    <a:lnTo>
                      <a:pt x="33566" y="24391"/>
                    </a:lnTo>
                    <a:lnTo>
                      <a:pt x="33401" y="24675"/>
                    </a:lnTo>
                    <a:lnTo>
                      <a:pt x="33232" y="24944"/>
                    </a:lnTo>
                    <a:lnTo>
                      <a:pt x="33055" y="25205"/>
                    </a:lnTo>
                    <a:lnTo>
                      <a:pt x="32875" y="25452"/>
                    </a:lnTo>
                    <a:lnTo>
                      <a:pt x="32692" y="25694"/>
                    </a:lnTo>
                    <a:lnTo>
                      <a:pt x="32504" y="25927"/>
                    </a:lnTo>
                    <a:lnTo>
                      <a:pt x="32321" y="26155"/>
                    </a:lnTo>
                    <a:lnTo>
                      <a:pt x="32133" y="26378"/>
                    </a:lnTo>
                    <a:lnTo>
                      <a:pt x="31950" y="26594"/>
                    </a:lnTo>
                    <a:lnTo>
                      <a:pt x="31766" y="26810"/>
                    </a:lnTo>
                    <a:lnTo>
                      <a:pt x="31194" y="27501"/>
                    </a:lnTo>
                    <a:lnTo>
                      <a:pt x="31943" y="27699"/>
                    </a:lnTo>
                    <a:lnTo>
                      <a:pt x="32106" y="27731"/>
                    </a:lnTo>
                    <a:lnTo>
                      <a:pt x="32271" y="27752"/>
                    </a:lnTo>
                    <a:lnTo>
                      <a:pt x="32440" y="27768"/>
                    </a:lnTo>
                    <a:lnTo>
                      <a:pt x="32616" y="27771"/>
                    </a:lnTo>
                    <a:lnTo>
                      <a:pt x="32789" y="27771"/>
                    </a:lnTo>
                    <a:lnTo>
                      <a:pt x="32969" y="27756"/>
                    </a:lnTo>
                    <a:lnTo>
                      <a:pt x="33146" y="27738"/>
                    </a:lnTo>
                    <a:lnTo>
                      <a:pt x="33326" y="27709"/>
                    </a:lnTo>
                    <a:lnTo>
                      <a:pt x="33452" y="27685"/>
                    </a:lnTo>
                    <a:lnTo>
                      <a:pt x="33366" y="27807"/>
                    </a:lnTo>
                    <a:lnTo>
                      <a:pt x="33253" y="27950"/>
                    </a:lnTo>
                    <a:lnTo>
                      <a:pt x="33132" y="28088"/>
                    </a:lnTo>
                    <a:lnTo>
                      <a:pt x="33005" y="28217"/>
                    </a:lnTo>
                    <a:lnTo>
                      <a:pt x="32871" y="28339"/>
                    </a:lnTo>
                    <a:lnTo>
                      <a:pt x="32731" y="28455"/>
                    </a:lnTo>
                    <a:lnTo>
                      <a:pt x="32584" y="28566"/>
                    </a:lnTo>
                    <a:lnTo>
                      <a:pt x="32430" y="28667"/>
                    </a:lnTo>
                    <a:lnTo>
                      <a:pt x="32267" y="28764"/>
                    </a:lnTo>
                    <a:lnTo>
                      <a:pt x="32098" y="28858"/>
                    </a:lnTo>
                    <a:lnTo>
                      <a:pt x="31303" y="29236"/>
                    </a:lnTo>
                    <a:lnTo>
                      <a:pt x="32004" y="29736"/>
                    </a:lnTo>
                    <a:lnTo>
                      <a:pt x="32151" y="29842"/>
                    </a:lnTo>
                    <a:lnTo>
                      <a:pt x="32300" y="29949"/>
                    </a:lnTo>
                    <a:lnTo>
                      <a:pt x="32447" y="30054"/>
                    </a:lnTo>
                    <a:lnTo>
                      <a:pt x="32742" y="30266"/>
                    </a:lnTo>
                    <a:lnTo>
                      <a:pt x="32890" y="30370"/>
                    </a:lnTo>
                    <a:lnTo>
                      <a:pt x="32940" y="30407"/>
                    </a:lnTo>
                    <a:lnTo>
                      <a:pt x="33023" y="30619"/>
                    </a:lnTo>
                    <a:lnTo>
                      <a:pt x="33134" y="30935"/>
                    </a:lnTo>
                    <a:lnTo>
                      <a:pt x="33232" y="31249"/>
                    </a:lnTo>
                    <a:lnTo>
                      <a:pt x="33322" y="31565"/>
                    </a:lnTo>
                    <a:lnTo>
                      <a:pt x="33401" y="31882"/>
                    </a:lnTo>
                    <a:lnTo>
                      <a:pt x="33465" y="32195"/>
                    </a:lnTo>
                    <a:lnTo>
                      <a:pt x="33523" y="32512"/>
                    </a:lnTo>
                    <a:lnTo>
                      <a:pt x="33570" y="32825"/>
                    </a:lnTo>
                    <a:lnTo>
                      <a:pt x="33607" y="33142"/>
                    </a:lnTo>
                    <a:lnTo>
                      <a:pt x="33632" y="33456"/>
                    </a:lnTo>
                    <a:lnTo>
                      <a:pt x="33642" y="33768"/>
                    </a:lnTo>
                    <a:lnTo>
                      <a:pt x="33646" y="34086"/>
                    </a:lnTo>
                    <a:lnTo>
                      <a:pt x="33638" y="34398"/>
                    </a:lnTo>
                    <a:lnTo>
                      <a:pt x="33621" y="34712"/>
                    </a:lnTo>
                    <a:lnTo>
                      <a:pt x="33610" y="34838"/>
                    </a:lnTo>
                    <a:lnTo>
                      <a:pt x="33369" y="34744"/>
                    </a:lnTo>
                    <a:lnTo>
                      <a:pt x="32789" y="34463"/>
                    </a:lnTo>
                    <a:lnTo>
                      <a:pt x="32335" y="34190"/>
                    </a:lnTo>
                    <a:lnTo>
                      <a:pt x="31997" y="33923"/>
                    </a:lnTo>
                    <a:lnTo>
                      <a:pt x="31760" y="33668"/>
                    </a:lnTo>
                    <a:lnTo>
                      <a:pt x="31601" y="33427"/>
                    </a:lnTo>
                    <a:lnTo>
                      <a:pt x="31507" y="33193"/>
                    </a:lnTo>
                    <a:lnTo>
                      <a:pt x="31464" y="32962"/>
                    </a:lnTo>
                    <a:lnTo>
                      <a:pt x="31457" y="32724"/>
                    </a:lnTo>
                    <a:lnTo>
                      <a:pt x="31486" y="32477"/>
                    </a:lnTo>
                    <a:lnTo>
                      <a:pt x="31543" y="32216"/>
                    </a:lnTo>
                    <a:lnTo>
                      <a:pt x="31623" y="31947"/>
                    </a:lnTo>
                    <a:lnTo>
                      <a:pt x="31709" y="31673"/>
                    </a:lnTo>
                    <a:lnTo>
                      <a:pt x="31799" y="31388"/>
                    </a:lnTo>
                    <a:lnTo>
                      <a:pt x="31875" y="31101"/>
                    </a:lnTo>
                    <a:lnTo>
                      <a:pt x="32065" y="29985"/>
                    </a:lnTo>
                    <a:lnTo>
                      <a:pt x="30960" y="30629"/>
                    </a:lnTo>
                    <a:lnTo>
                      <a:pt x="30611" y="30899"/>
                    </a:lnTo>
                    <a:lnTo>
                      <a:pt x="30308" y="31202"/>
                    </a:lnTo>
                    <a:lnTo>
                      <a:pt x="30042" y="31539"/>
                    </a:lnTo>
                    <a:lnTo>
                      <a:pt x="29820" y="31900"/>
                    </a:lnTo>
                    <a:lnTo>
                      <a:pt x="29635" y="32285"/>
                    </a:lnTo>
                    <a:lnTo>
                      <a:pt x="29488" y="32693"/>
                    </a:lnTo>
                    <a:lnTo>
                      <a:pt x="29372" y="33109"/>
                    </a:lnTo>
                    <a:lnTo>
                      <a:pt x="29294" y="33542"/>
                    </a:lnTo>
                    <a:lnTo>
                      <a:pt x="29243" y="33984"/>
                    </a:lnTo>
                    <a:lnTo>
                      <a:pt x="29221" y="34431"/>
                    </a:lnTo>
                    <a:lnTo>
                      <a:pt x="29229" y="34740"/>
                    </a:lnTo>
                    <a:lnTo>
                      <a:pt x="29182" y="34701"/>
                    </a:lnTo>
                    <a:lnTo>
                      <a:pt x="28811" y="34445"/>
                    </a:lnTo>
                    <a:lnTo>
                      <a:pt x="28411" y="34233"/>
                    </a:lnTo>
                    <a:lnTo>
                      <a:pt x="27987" y="34057"/>
                    </a:lnTo>
                    <a:lnTo>
                      <a:pt x="27548" y="33927"/>
                    </a:lnTo>
                    <a:lnTo>
                      <a:pt x="27098" y="33845"/>
                    </a:lnTo>
                    <a:lnTo>
                      <a:pt x="26643" y="33808"/>
                    </a:lnTo>
                    <a:lnTo>
                      <a:pt x="26190" y="33825"/>
                    </a:lnTo>
                    <a:lnTo>
                      <a:pt x="25750" y="33898"/>
                    </a:lnTo>
                    <a:lnTo>
                      <a:pt x="25326" y="34035"/>
                    </a:lnTo>
                    <a:lnTo>
                      <a:pt x="24926" y="34237"/>
                    </a:lnTo>
                    <a:lnTo>
                      <a:pt x="23919" y="35010"/>
                    </a:lnTo>
                    <a:lnTo>
                      <a:pt x="25002" y="35252"/>
                    </a:lnTo>
                    <a:lnTo>
                      <a:pt x="25257" y="35334"/>
                    </a:lnTo>
                    <a:lnTo>
                      <a:pt x="25535" y="35446"/>
                    </a:lnTo>
                    <a:lnTo>
                      <a:pt x="25823" y="35587"/>
                    </a:lnTo>
                    <a:lnTo>
                      <a:pt x="26115" y="35752"/>
                    </a:lnTo>
                    <a:lnTo>
                      <a:pt x="26403" y="35939"/>
                    </a:lnTo>
                    <a:lnTo>
                      <a:pt x="26673" y="36141"/>
                    </a:lnTo>
                    <a:lnTo>
                      <a:pt x="26925" y="36353"/>
                    </a:lnTo>
                    <a:lnTo>
                      <a:pt x="27144" y="36572"/>
                    </a:lnTo>
                    <a:lnTo>
                      <a:pt x="27324" y="36792"/>
                    </a:lnTo>
                    <a:lnTo>
                      <a:pt x="27461" y="37002"/>
                    </a:lnTo>
                    <a:lnTo>
                      <a:pt x="27548" y="37196"/>
                    </a:lnTo>
                    <a:lnTo>
                      <a:pt x="27587" y="37365"/>
                    </a:lnTo>
                    <a:lnTo>
                      <a:pt x="27583" y="37508"/>
                    </a:lnTo>
                    <a:lnTo>
                      <a:pt x="27536" y="37646"/>
                    </a:lnTo>
                    <a:lnTo>
                      <a:pt x="27310" y="37977"/>
                    </a:lnTo>
                    <a:lnTo>
                      <a:pt x="27126" y="37919"/>
                    </a:lnTo>
                    <a:lnTo>
                      <a:pt x="26863" y="37840"/>
                    </a:lnTo>
                    <a:lnTo>
                      <a:pt x="26731" y="37801"/>
                    </a:lnTo>
                    <a:lnTo>
                      <a:pt x="26604" y="37628"/>
                    </a:lnTo>
                    <a:lnTo>
                      <a:pt x="26352" y="37347"/>
                    </a:lnTo>
                    <a:lnTo>
                      <a:pt x="26072" y="37080"/>
                    </a:lnTo>
                    <a:lnTo>
                      <a:pt x="25762" y="36835"/>
                    </a:lnTo>
                    <a:lnTo>
                      <a:pt x="25426" y="36602"/>
                    </a:lnTo>
                    <a:lnTo>
                      <a:pt x="25067" y="36382"/>
                    </a:lnTo>
                    <a:lnTo>
                      <a:pt x="24685" y="36170"/>
                    </a:lnTo>
                    <a:lnTo>
                      <a:pt x="24286" y="35972"/>
                    </a:lnTo>
                    <a:lnTo>
                      <a:pt x="23868" y="35781"/>
                    </a:lnTo>
                    <a:lnTo>
                      <a:pt x="23433" y="35601"/>
                    </a:lnTo>
                    <a:lnTo>
                      <a:pt x="22983" y="35424"/>
                    </a:lnTo>
                    <a:lnTo>
                      <a:pt x="22518" y="35256"/>
                    </a:lnTo>
                    <a:lnTo>
                      <a:pt x="22043" y="35093"/>
                    </a:lnTo>
                    <a:lnTo>
                      <a:pt x="21557" y="34932"/>
                    </a:lnTo>
                    <a:lnTo>
                      <a:pt x="21068" y="34777"/>
                    </a:lnTo>
                    <a:lnTo>
                      <a:pt x="20578" y="34629"/>
                    </a:lnTo>
                    <a:lnTo>
                      <a:pt x="20207" y="34488"/>
                    </a:lnTo>
                    <a:lnTo>
                      <a:pt x="19850" y="34341"/>
                    </a:lnTo>
                    <a:lnTo>
                      <a:pt x="19512" y="34186"/>
                    </a:lnTo>
                    <a:lnTo>
                      <a:pt x="19192" y="34027"/>
                    </a:lnTo>
                    <a:lnTo>
                      <a:pt x="18892" y="33859"/>
                    </a:lnTo>
                    <a:lnTo>
                      <a:pt x="18606" y="33682"/>
                    </a:lnTo>
                    <a:lnTo>
                      <a:pt x="18335" y="33505"/>
                    </a:lnTo>
                    <a:lnTo>
                      <a:pt x="18076" y="33319"/>
                    </a:lnTo>
                    <a:lnTo>
                      <a:pt x="17827" y="33128"/>
                    </a:lnTo>
                    <a:lnTo>
                      <a:pt x="17589" y="32934"/>
                    </a:lnTo>
                    <a:lnTo>
                      <a:pt x="17363" y="32736"/>
                    </a:lnTo>
                    <a:lnTo>
                      <a:pt x="17144" y="32530"/>
                    </a:lnTo>
                    <a:lnTo>
                      <a:pt x="16932" y="32324"/>
                    </a:lnTo>
                    <a:lnTo>
                      <a:pt x="16726" y="32112"/>
                    </a:lnTo>
                    <a:lnTo>
                      <a:pt x="16524" y="31896"/>
                    </a:lnTo>
                    <a:lnTo>
                      <a:pt x="16312" y="31670"/>
                    </a:lnTo>
                    <a:lnTo>
                      <a:pt x="16053" y="31425"/>
                    </a:lnTo>
                    <a:lnTo>
                      <a:pt x="15847" y="31180"/>
                    </a:lnTo>
                    <a:lnTo>
                      <a:pt x="15664" y="30903"/>
                    </a:lnTo>
                    <a:lnTo>
                      <a:pt x="15498" y="30601"/>
                    </a:lnTo>
                    <a:lnTo>
                      <a:pt x="15350" y="30277"/>
                    </a:lnTo>
                    <a:lnTo>
                      <a:pt x="15213" y="29934"/>
                    </a:lnTo>
                    <a:lnTo>
                      <a:pt x="15088" y="29581"/>
                    </a:lnTo>
                    <a:lnTo>
                      <a:pt x="14965" y="29225"/>
                    </a:lnTo>
                    <a:lnTo>
                      <a:pt x="14850" y="28865"/>
                    </a:lnTo>
                    <a:lnTo>
                      <a:pt x="14728" y="28513"/>
                    </a:lnTo>
                    <a:lnTo>
                      <a:pt x="14598" y="28170"/>
                    </a:lnTo>
                    <a:lnTo>
                      <a:pt x="14458" y="27842"/>
                    </a:lnTo>
                    <a:lnTo>
                      <a:pt x="14296" y="27530"/>
                    </a:lnTo>
                    <a:lnTo>
                      <a:pt x="14105" y="27242"/>
                    </a:lnTo>
                    <a:lnTo>
                      <a:pt x="13875" y="26986"/>
                    </a:lnTo>
                    <a:lnTo>
                      <a:pt x="13400" y="26619"/>
                    </a:lnTo>
                    <a:lnTo>
                      <a:pt x="13400" y="20286"/>
                    </a:lnTo>
                    <a:lnTo>
                      <a:pt x="14404" y="20286"/>
                    </a:lnTo>
                    <a:lnTo>
                      <a:pt x="13504" y="17421"/>
                    </a:lnTo>
                    <a:lnTo>
                      <a:pt x="15998" y="18288"/>
                    </a:lnTo>
                    <a:lnTo>
                      <a:pt x="15998" y="16783"/>
                    </a:lnTo>
                    <a:lnTo>
                      <a:pt x="18472" y="16783"/>
                    </a:lnTo>
                    <a:lnTo>
                      <a:pt x="18464" y="17025"/>
                    </a:lnTo>
                    <a:lnTo>
                      <a:pt x="18464" y="17193"/>
                    </a:lnTo>
                    <a:lnTo>
                      <a:pt x="18478" y="17327"/>
                    </a:lnTo>
                    <a:lnTo>
                      <a:pt x="18544" y="17468"/>
                    </a:lnTo>
                    <a:lnTo>
                      <a:pt x="18698" y="17511"/>
                    </a:lnTo>
                    <a:lnTo>
                      <a:pt x="18818" y="17472"/>
                    </a:lnTo>
                    <a:lnTo>
                      <a:pt x="18914" y="17421"/>
                    </a:lnTo>
                    <a:lnTo>
                      <a:pt x="19019" y="17364"/>
                    </a:lnTo>
                    <a:lnTo>
                      <a:pt x="19153" y="17301"/>
                    </a:lnTo>
                    <a:lnTo>
                      <a:pt x="19326" y="17227"/>
                    </a:lnTo>
                    <a:lnTo>
                      <a:pt x="19505" y="17158"/>
                    </a:lnTo>
                    <a:lnTo>
                      <a:pt x="19681" y="17101"/>
                    </a:lnTo>
                    <a:lnTo>
                      <a:pt x="19861" y="17050"/>
                    </a:lnTo>
                    <a:lnTo>
                      <a:pt x="20045" y="17014"/>
                    </a:lnTo>
                    <a:lnTo>
                      <a:pt x="20232" y="16993"/>
                    </a:lnTo>
                    <a:lnTo>
                      <a:pt x="20423" y="16989"/>
                    </a:lnTo>
                    <a:lnTo>
                      <a:pt x="20639" y="16999"/>
                    </a:lnTo>
                    <a:lnTo>
                      <a:pt x="20815" y="16981"/>
                    </a:lnTo>
                    <a:lnTo>
                      <a:pt x="20978" y="16960"/>
                    </a:lnTo>
                    <a:lnTo>
                      <a:pt x="21133" y="16932"/>
                    </a:lnTo>
                    <a:lnTo>
                      <a:pt x="21280" y="16895"/>
                    </a:lnTo>
                    <a:lnTo>
                      <a:pt x="21424" y="16860"/>
                    </a:lnTo>
                    <a:lnTo>
                      <a:pt x="21565" y="16816"/>
                    </a:lnTo>
                    <a:lnTo>
                      <a:pt x="21698" y="16766"/>
                    </a:lnTo>
                    <a:lnTo>
                      <a:pt x="21827" y="16712"/>
                    </a:lnTo>
                    <a:lnTo>
                      <a:pt x="21949" y="16654"/>
                    </a:lnTo>
                    <a:lnTo>
                      <a:pt x="22071" y="16593"/>
                    </a:lnTo>
                    <a:lnTo>
                      <a:pt x="22183" y="16524"/>
                    </a:lnTo>
                    <a:lnTo>
                      <a:pt x="22295" y="16456"/>
                    </a:lnTo>
                    <a:lnTo>
                      <a:pt x="22399" y="16381"/>
                    </a:lnTo>
                    <a:lnTo>
                      <a:pt x="22501" y="16301"/>
                    </a:lnTo>
                    <a:lnTo>
                      <a:pt x="22593" y="16222"/>
                    </a:lnTo>
                    <a:lnTo>
                      <a:pt x="22597" y="16226"/>
                    </a:lnTo>
                    <a:lnTo>
                      <a:pt x="22618" y="16240"/>
                    </a:lnTo>
                    <a:lnTo>
                      <a:pt x="22767" y="16305"/>
                    </a:lnTo>
                    <a:lnTo>
                      <a:pt x="22929" y="16341"/>
                    </a:lnTo>
                    <a:lnTo>
                      <a:pt x="23091" y="16344"/>
                    </a:lnTo>
                    <a:lnTo>
                      <a:pt x="23249" y="16320"/>
                    </a:lnTo>
                    <a:lnTo>
                      <a:pt x="23397" y="16261"/>
                    </a:lnTo>
                    <a:lnTo>
                      <a:pt x="23533" y="16179"/>
                    </a:lnTo>
                    <a:lnTo>
                      <a:pt x="23656" y="16067"/>
                    </a:lnTo>
                    <a:lnTo>
                      <a:pt x="23753" y="15930"/>
                    </a:lnTo>
                    <a:lnTo>
                      <a:pt x="23821" y="15776"/>
                    </a:lnTo>
                    <a:lnTo>
                      <a:pt x="23857" y="15617"/>
                    </a:lnTo>
                    <a:lnTo>
                      <a:pt x="23861" y="15455"/>
                    </a:lnTo>
                    <a:lnTo>
                      <a:pt x="23835" y="15297"/>
                    </a:lnTo>
                    <a:lnTo>
                      <a:pt x="23782" y="15149"/>
                    </a:lnTo>
                    <a:lnTo>
                      <a:pt x="23696" y="15009"/>
                    </a:lnTo>
                    <a:lnTo>
                      <a:pt x="23584" y="14890"/>
                    </a:lnTo>
                    <a:lnTo>
                      <a:pt x="23451" y="14793"/>
                    </a:lnTo>
                    <a:lnTo>
                      <a:pt x="23325" y="14735"/>
                    </a:lnTo>
                    <a:lnTo>
                      <a:pt x="23199" y="14695"/>
                    </a:lnTo>
                    <a:lnTo>
                      <a:pt x="23070" y="14681"/>
                    </a:lnTo>
                    <a:lnTo>
                      <a:pt x="22942" y="14685"/>
                    </a:lnTo>
                    <a:lnTo>
                      <a:pt x="22817" y="14711"/>
                    </a:lnTo>
                    <a:lnTo>
                      <a:pt x="22695" y="14750"/>
                    </a:lnTo>
                    <a:lnTo>
                      <a:pt x="22593" y="14807"/>
                    </a:lnTo>
                    <a:lnTo>
                      <a:pt x="22501" y="14728"/>
                    </a:lnTo>
                    <a:lnTo>
                      <a:pt x="22399" y="14648"/>
                    </a:lnTo>
                    <a:lnTo>
                      <a:pt x="22295" y="14573"/>
                    </a:lnTo>
                    <a:lnTo>
                      <a:pt x="22183" y="14501"/>
                    </a:lnTo>
                    <a:lnTo>
                      <a:pt x="22071" y="14436"/>
                    </a:lnTo>
                    <a:lnTo>
                      <a:pt x="21953" y="14372"/>
                    </a:lnTo>
                    <a:lnTo>
                      <a:pt x="21827" y="14314"/>
                    </a:lnTo>
                    <a:lnTo>
                      <a:pt x="21698" y="14260"/>
                    </a:lnTo>
                    <a:lnTo>
                      <a:pt x="21565" y="14213"/>
                    </a:lnTo>
                    <a:lnTo>
                      <a:pt x="21424" y="14170"/>
                    </a:lnTo>
                    <a:lnTo>
                      <a:pt x="21280" y="14130"/>
                    </a:lnTo>
                    <a:lnTo>
                      <a:pt x="21133" y="14095"/>
                    </a:lnTo>
                    <a:lnTo>
                      <a:pt x="20978" y="14066"/>
                    </a:lnTo>
                    <a:lnTo>
                      <a:pt x="20815" y="14044"/>
                    </a:lnTo>
                    <a:lnTo>
                      <a:pt x="20639" y="14026"/>
                    </a:lnTo>
                    <a:lnTo>
                      <a:pt x="20423" y="14036"/>
                    </a:lnTo>
                    <a:lnTo>
                      <a:pt x="20232" y="14034"/>
                    </a:lnTo>
                    <a:lnTo>
                      <a:pt x="20045" y="14012"/>
                    </a:lnTo>
                    <a:lnTo>
                      <a:pt x="19861" y="13975"/>
                    </a:lnTo>
                    <a:lnTo>
                      <a:pt x="19681" y="13926"/>
                    </a:lnTo>
                    <a:lnTo>
                      <a:pt x="19505" y="13867"/>
                    </a:lnTo>
                    <a:lnTo>
                      <a:pt x="19326" y="13799"/>
                    </a:lnTo>
                    <a:lnTo>
                      <a:pt x="19153" y="13728"/>
                    </a:lnTo>
                    <a:lnTo>
                      <a:pt x="19019" y="13663"/>
                    </a:lnTo>
                    <a:lnTo>
                      <a:pt x="18914" y="13605"/>
                    </a:lnTo>
                    <a:lnTo>
                      <a:pt x="18818" y="13555"/>
                    </a:lnTo>
                    <a:lnTo>
                      <a:pt x="18698" y="13514"/>
                    </a:lnTo>
                    <a:lnTo>
                      <a:pt x="18544" y="13557"/>
                    </a:lnTo>
                    <a:lnTo>
                      <a:pt x="18478" y="13699"/>
                    </a:lnTo>
                    <a:lnTo>
                      <a:pt x="18464" y="13836"/>
                    </a:lnTo>
                    <a:lnTo>
                      <a:pt x="18464" y="14001"/>
                    </a:lnTo>
                    <a:lnTo>
                      <a:pt x="18468" y="14191"/>
                    </a:lnTo>
                    <a:lnTo>
                      <a:pt x="18476" y="14383"/>
                    </a:lnTo>
                    <a:lnTo>
                      <a:pt x="18476" y="14393"/>
                    </a:lnTo>
                    <a:lnTo>
                      <a:pt x="15998" y="14393"/>
                    </a:lnTo>
                    <a:lnTo>
                      <a:pt x="15998" y="13328"/>
                    </a:lnTo>
                    <a:lnTo>
                      <a:pt x="13504" y="14191"/>
                    </a:lnTo>
                    <a:lnTo>
                      <a:pt x="14404" y="11330"/>
                    </a:lnTo>
                    <a:lnTo>
                      <a:pt x="13400" y="11330"/>
                    </a:lnTo>
                    <a:lnTo>
                      <a:pt x="13400" y="6938"/>
                    </a:lnTo>
                    <a:lnTo>
                      <a:pt x="13539" y="6941"/>
                    </a:lnTo>
                    <a:lnTo>
                      <a:pt x="13785" y="6949"/>
                    </a:lnTo>
                    <a:lnTo>
                      <a:pt x="14029" y="6952"/>
                    </a:lnTo>
                    <a:lnTo>
                      <a:pt x="14245" y="6956"/>
                    </a:lnTo>
                    <a:lnTo>
                      <a:pt x="14418" y="6938"/>
                    </a:lnTo>
                    <a:lnTo>
                      <a:pt x="14598" y="6851"/>
                    </a:lnTo>
                    <a:lnTo>
                      <a:pt x="14652" y="6650"/>
                    </a:lnTo>
                    <a:lnTo>
                      <a:pt x="14602" y="6499"/>
                    </a:lnTo>
                    <a:lnTo>
                      <a:pt x="14538" y="6376"/>
                    </a:lnTo>
                    <a:lnTo>
                      <a:pt x="14461" y="6240"/>
                    </a:lnTo>
                    <a:lnTo>
                      <a:pt x="14383" y="6070"/>
                    </a:lnTo>
                    <a:lnTo>
                      <a:pt x="14289" y="5844"/>
                    </a:lnTo>
                    <a:lnTo>
                      <a:pt x="14198" y="5616"/>
                    </a:lnTo>
                    <a:lnTo>
                      <a:pt x="14124" y="5386"/>
                    </a:lnTo>
                    <a:lnTo>
                      <a:pt x="14061" y="5153"/>
                    </a:lnTo>
                    <a:lnTo>
                      <a:pt x="14016" y="4918"/>
                    </a:lnTo>
                    <a:lnTo>
                      <a:pt x="13986" y="4676"/>
                    </a:lnTo>
                    <a:lnTo>
                      <a:pt x="13979" y="4433"/>
                    </a:lnTo>
                    <a:lnTo>
                      <a:pt x="13997" y="4155"/>
                    </a:lnTo>
                    <a:lnTo>
                      <a:pt x="13973" y="3924"/>
                    </a:lnTo>
                    <a:lnTo>
                      <a:pt x="13943" y="3719"/>
                    </a:lnTo>
                    <a:lnTo>
                      <a:pt x="13906" y="3518"/>
                    </a:lnTo>
                    <a:lnTo>
                      <a:pt x="13863" y="3324"/>
                    </a:lnTo>
                    <a:lnTo>
                      <a:pt x="13814" y="3140"/>
                    </a:lnTo>
                    <a:lnTo>
                      <a:pt x="13755" y="2959"/>
                    </a:lnTo>
                    <a:lnTo>
                      <a:pt x="13694" y="2787"/>
                    </a:lnTo>
                    <a:lnTo>
                      <a:pt x="13626" y="2621"/>
                    </a:lnTo>
                    <a:lnTo>
                      <a:pt x="13551" y="2463"/>
                    </a:lnTo>
                    <a:lnTo>
                      <a:pt x="13468" y="2308"/>
                    </a:lnTo>
                    <a:lnTo>
                      <a:pt x="13382" y="2160"/>
                    </a:lnTo>
                    <a:lnTo>
                      <a:pt x="13292" y="2020"/>
                    </a:lnTo>
                    <a:lnTo>
                      <a:pt x="13194" y="1884"/>
                    </a:lnTo>
                    <a:lnTo>
                      <a:pt x="13093" y="1754"/>
                    </a:lnTo>
                    <a:lnTo>
                      <a:pt x="12992" y="1635"/>
                    </a:lnTo>
                    <a:lnTo>
                      <a:pt x="13061" y="1501"/>
                    </a:lnTo>
                    <a:lnTo>
                      <a:pt x="13115" y="1347"/>
                    </a:lnTo>
                    <a:lnTo>
                      <a:pt x="13147" y="1185"/>
                    </a:lnTo>
                    <a:lnTo>
                      <a:pt x="13151" y="1019"/>
                    </a:lnTo>
                    <a:lnTo>
                      <a:pt x="13133" y="854"/>
                    </a:lnTo>
                    <a:lnTo>
                      <a:pt x="13082" y="691"/>
                    </a:lnTo>
                    <a:lnTo>
                      <a:pt x="13007" y="530"/>
                    </a:lnTo>
                    <a:lnTo>
                      <a:pt x="12884" y="357"/>
                    </a:lnTo>
                    <a:lnTo>
                      <a:pt x="12726" y="212"/>
                    </a:lnTo>
                    <a:lnTo>
                      <a:pt x="12550" y="104"/>
                    </a:lnTo>
                    <a:lnTo>
                      <a:pt x="12359" y="33"/>
                    </a:lnTo>
                    <a:lnTo>
                      <a:pt x="12154" y="0"/>
                    </a:lnTo>
                    <a:lnTo>
                      <a:pt x="11945" y="4"/>
                    </a:lnTo>
                    <a:lnTo>
                      <a:pt x="11740" y="51"/>
                    </a:lnTo>
                    <a:lnTo>
                      <a:pt x="11542" y="141"/>
                    </a:lnTo>
                    <a:lnTo>
                      <a:pt x="11365" y="267"/>
                    </a:lnTo>
                    <a:lnTo>
                      <a:pt x="11222" y="422"/>
                    </a:lnTo>
                    <a:lnTo>
                      <a:pt x="11114" y="599"/>
                    </a:lnTo>
                    <a:lnTo>
                      <a:pt x="11041" y="793"/>
                    </a:lnTo>
                    <a:lnTo>
                      <a:pt x="11010" y="995"/>
                    </a:lnTo>
                    <a:lnTo>
                      <a:pt x="11012" y="1203"/>
                    </a:lnTo>
                    <a:lnTo>
                      <a:pt x="11059" y="1409"/>
                    </a:lnTo>
                    <a:lnTo>
                      <a:pt x="11146" y="1599"/>
                    </a:lnTo>
                    <a:lnTo>
                      <a:pt x="11163" y="1631"/>
                    </a:lnTo>
                    <a:lnTo>
                      <a:pt x="11167" y="1635"/>
                    </a:lnTo>
                    <a:lnTo>
                      <a:pt x="11067" y="1754"/>
                    </a:lnTo>
                    <a:lnTo>
                      <a:pt x="10966" y="1884"/>
                    </a:lnTo>
                    <a:lnTo>
                      <a:pt x="10868" y="2020"/>
                    </a:lnTo>
                    <a:lnTo>
                      <a:pt x="10775" y="2160"/>
                    </a:lnTo>
                    <a:lnTo>
                      <a:pt x="10688" y="2308"/>
                    </a:lnTo>
                    <a:lnTo>
                      <a:pt x="10610" y="2463"/>
                    </a:lnTo>
                    <a:lnTo>
                      <a:pt x="10533" y="2621"/>
                    </a:lnTo>
                    <a:lnTo>
                      <a:pt x="10466" y="2787"/>
                    </a:lnTo>
                    <a:lnTo>
                      <a:pt x="10404" y="2959"/>
                    </a:lnTo>
                    <a:lnTo>
                      <a:pt x="10347" y="3140"/>
                    </a:lnTo>
                    <a:lnTo>
                      <a:pt x="10296" y="3326"/>
                    </a:lnTo>
                    <a:lnTo>
                      <a:pt x="10253" y="3518"/>
                    </a:lnTo>
                    <a:lnTo>
                      <a:pt x="10217" y="3719"/>
                    </a:lnTo>
                    <a:lnTo>
                      <a:pt x="10188" y="3924"/>
                    </a:lnTo>
                    <a:lnTo>
                      <a:pt x="10162" y="4155"/>
                    </a:lnTo>
                    <a:lnTo>
                      <a:pt x="10182" y="4433"/>
                    </a:lnTo>
                    <a:lnTo>
                      <a:pt x="10174" y="4676"/>
                    </a:lnTo>
                    <a:lnTo>
                      <a:pt x="10145" y="4918"/>
                    </a:lnTo>
                    <a:lnTo>
                      <a:pt x="10098" y="5153"/>
                    </a:lnTo>
                    <a:lnTo>
                      <a:pt x="10037" y="5386"/>
                    </a:lnTo>
                    <a:lnTo>
                      <a:pt x="9962" y="5616"/>
                    </a:lnTo>
                    <a:lnTo>
                      <a:pt x="9872" y="5844"/>
                    </a:lnTo>
                    <a:lnTo>
                      <a:pt x="9778" y="6070"/>
                    </a:lnTo>
                    <a:lnTo>
                      <a:pt x="9695" y="6240"/>
                    </a:lnTo>
                    <a:lnTo>
                      <a:pt x="9623" y="6376"/>
                    </a:lnTo>
                    <a:lnTo>
                      <a:pt x="9558" y="6499"/>
                    </a:lnTo>
                    <a:lnTo>
                      <a:pt x="9508" y="6650"/>
                    </a:lnTo>
                    <a:lnTo>
                      <a:pt x="9562" y="6851"/>
                    </a:lnTo>
                    <a:lnTo>
                      <a:pt x="9742" y="6938"/>
                    </a:lnTo>
                    <a:lnTo>
                      <a:pt x="9915" y="6956"/>
                    </a:lnTo>
                    <a:lnTo>
                      <a:pt x="10131" y="6952"/>
                    </a:lnTo>
                    <a:lnTo>
                      <a:pt x="10433" y="6945"/>
                    </a:lnTo>
                    <a:lnTo>
                      <a:pt x="10433" y="11330"/>
                    </a:lnTo>
                    <a:lnTo>
                      <a:pt x="9462" y="11330"/>
                    </a:lnTo>
                    <a:lnTo>
                      <a:pt x="10358" y="14191"/>
                    </a:lnTo>
                    <a:lnTo>
                      <a:pt x="7862" y="13328"/>
                    </a:lnTo>
                    <a:lnTo>
                      <a:pt x="7862" y="14393"/>
                    </a:lnTo>
                    <a:lnTo>
                      <a:pt x="5386" y="14393"/>
                    </a:lnTo>
                    <a:lnTo>
                      <a:pt x="5390" y="14383"/>
                    </a:lnTo>
                    <a:lnTo>
                      <a:pt x="5394" y="14191"/>
                    </a:lnTo>
                    <a:lnTo>
                      <a:pt x="5396" y="14001"/>
                    </a:lnTo>
                    <a:lnTo>
                      <a:pt x="5400" y="13836"/>
                    </a:lnTo>
                    <a:lnTo>
                      <a:pt x="5386" y="13699"/>
                    </a:lnTo>
                    <a:lnTo>
                      <a:pt x="5317" y="13557"/>
                    </a:lnTo>
                    <a:lnTo>
                      <a:pt x="5163" y="13514"/>
                    </a:lnTo>
                    <a:lnTo>
                      <a:pt x="5044" y="13555"/>
                    </a:lnTo>
                    <a:lnTo>
                      <a:pt x="4950" y="13605"/>
                    </a:lnTo>
                    <a:lnTo>
                      <a:pt x="4842" y="13663"/>
                    </a:lnTo>
                    <a:lnTo>
                      <a:pt x="4713" y="13728"/>
                    </a:lnTo>
                    <a:lnTo>
                      <a:pt x="4536" y="13799"/>
                    </a:lnTo>
                    <a:lnTo>
                      <a:pt x="4360" y="13867"/>
                    </a:lnTo>
                    <a:lnTo>
                      <a:pt x="4179" y="13926"/>
                    </a:lnTo>
                    <a:lnTo>
                      <a:pt x="4000" y="13975"/>
                    </a:lnTo>
                    <a:lnTo>
                      <a:pt x="3816" y="14012"/>
                    </a:lnTo>
                    <a:lnTo>
                      <a:pt x="3632" y="14034"/>
                    </a:lnTo>
                    <a:lnTo>
                      <a:pt x="3442" y="14036"/>
                    </a:lnTo>
                    <a:lnTo>
                      <a:pt x="3226" y="14026"/>
                    </a:lnTo>
                    <a:lnTo>
                      <a:pt x="3049" y="14044"/>
                    </a:lnTo>
                    <a:lnTo>
                      <a:pt x="2888" y="14066"/>
                    </a:lnTo>
                    <a:lnTo>
                      <a:pt x="2733" y="14095"/>
                    </a:lnTo>
                    <a:lnTo>
                      <a:pt x="2582" y="14130"/>
                    </a:lnTo>
                    <a:lnTo>
                      <a:pt x="2437" y="14170"/>
                    </a:lnTo>
                    <a:lnTo>
                      <a:pt x="2297" y="14213"/>
                    </a:lnTo>
                    <a:lnTo>
                      <a:pt x="2164" y="14260"/>
                    </a:lnTo>
                    <a:lnTo>
                      <a:pt x="2034" y="14314"/>
                    </a:lnTo>
                    <a:lnTo>
                      <a:pt x="1911" y="14372"/>
                    </a:lnTo>
                    <a:lnTo>
                      <a:pt x="1793" y="14436"/>
                    </a:lnTo>
                    <a:lnTo>
                      <a:pt x="1678" y="14501"/>
                    </a:lnTo>
                    <a:lnTo>
                      <a:pt x="1566" y="14573"/>
                    </a:lnTo>
                    <a:lnTo>
                      <a:pt x="1462" y="14648"/>
                    </a:lnTo>
                    <a:lnTo>
                      <a:pt x="1361" y="14728"/>
                    </a:lnTo>
                    <a:lnTo>
                      <a:pt x="1271" y="14807"/>
                    </a:lnTo>
                    <a:lnTo>
                      <a:pt x="1167" y="14750"/>
                    </a:lnTo>
                    <a:lnTo>
                      <a:pt x="1048" y="14711"/>
                    </a:lnTo>
                    <a:lnTo>
                      <a:pt x="922" y="14685"/>
                    </a:lnTo>
                    <a:lnTo>
                      <a:pt x="792" y="14681"/>
                    </a:lnTo>
                    <a:lnTo>
                      <a:pt x="663" y="14695"/>
                    </a:lnTo>
                    <a:lnTo>
                      <a:pt x="537" y="14735"/>
                    </a:lnTo>
                    <a:lnTo>
                      <a:pt x="414" y="14793"/>
                    </a:lnTo>
                    <a:lnTo>
                      <a:pt x="278" y="14890"/>
                    </a:lnTo>
                    <a:lnTo>
                      <a:pt x="166" y="15009"/>
                    </a:lnTo>
                    <a:lnTo>
                      <a:pt x="82" y="15149"/>
                    </a:lnTo>
                    <a:lnTo>
                      <a:pt x="25" y="15297"/>
                    </a:lnTo>
                    <a:lnTo>
                      <a:pt x="0" y="15455"/>
                    </a:lnTo>
                    <a:lnTo>
                      <a:pt x="4" y="15617"/>
                    </a:lnTo>
                    <a:lnTo>
                      <a:pt x="39" y="15776"/>
                    </a:lnTo>
                    <a:lnTo>
                      <a:pt x="108" y="15930"/>
                    </a:lnTo>
                    <a:lnTo>
                      <a:pt x="209" y="16067"/>
                    </a:lnTo>
                    <a:lnTo>
                      <a:pt x="328" y="16179"/>
                    </a:lnTo>
                    <a:lnTo>
                      <a:pt x="465" y="16261"/>
                    </a:lnTo>
                    <a:lnTo>
                      <a:pt x="616" y="16320"/>
                    </a:lnTo>
                    <a:lnTo>
                      <a:pt x="774" y="16344"/>
                    </a:lnTo>
                    <a:lnTo>
                      <a:pt x="936" y="16341"/>
                    </a:lnTo>
                    <a:lnTo>
                      <a:pt x="1095" y="16305"/>
                    </a:lnTo>
                    <a:lnTo>
                      <a:pt x="1242" y="16240"/>
                    </a:lnTo>
                    <a:lnTo>
                      <a:pt x="1267" y="16226"/>
                    </a:lnTo>
                    <a:lnTo>
                      <a:pt x="1271" y="16222"/>
                    </a:lnTo>
                    <a:lnTo>
                      <a:pt x="1361" y="16301"/>
                    </a:lnTo>
                    <a:lnTo>
                      <a:pt x="1462" y="16381"/>
                    </a:lnTo>
                    <a:lnTo>
                      <a:pt x="1570" y="16456"/>
                    </a:lnTo>
                    <a:lnTo>
                      <a:pt x="1678" y="16524"/>
                    </a:lnTo>
                    <a:lnTo>
                      <a:pt x="1793" y="16593"/>
                    </a:lnTo>
                    <a:lnTo>
                      <a:pt x="1911" y="16654"/>
                    </a:lnTo>
                    <a:lnTo>
                      <a:pt x="2034" y="16712"/>
                    </a:lnTo>
                    <a:lnTo>
                      <a:pt x="2164" y="16766"/>
                    </a:lnTo>
                    <a:lnTo>
                      <a:pt x="2297" y="16816"/>
                    </a:lnTo>
                    <a:lnTo>
                      <a:pt x="2437" y="16860"/>
                    </a:lnTo>
                    <a:lnTo>
                      <a:pt x="2582" y="16895"/>
                    </a:lnTo>
                    <a:lnTo>
                      <a:pt x="2733" y="16932"/>
                    </a:lnTo>
                    <a:lnTo>
                      <a:pt x="2888" y="16960"/>
                    </a:lnTo>
                    <a:lnTo>
                      <a:pt x="3045" y="16981"/>
                    </a:lnTo>
                    <a:lnTo>
                      <a:pt x="3226" y="16999"/>
                    </a:lnTo>
                    <a:lnTo>
                      <a:pt x="3442" y="16989"/>
                    </a:lnTo>
                    <a:lnTo>
                      <a:pt x="3632" y="16993"/>
                    </a:lnTo>
                    <a:lnTo>
                      <a:pt x="3816" y="17014"/>
                    </a:lnTo>
                    <a:lnTo>
                      <a:pt x="4000" y="17050"/>
                    </a:lnTo>
                    <a:lnTo>
                      <a:pt x="4179" y="17101"/>
                    </a:lnTo>
                    <a:lnTo>
                      <a:pt x="4360" y="17158"/>
                    </a:lnTo>
                    <a:lnTo>
                      <a:pt x="4536" y="17227"/>
                    </a:lnTo>
                    <a:lnTo>
                      <a:pt x="4713" y="17301"/>
                    </a:lnTo>
                    <a:lnTo>
                      <a:pt x="4842" y="17364"/>
                    </a:lnTo>
                    <a:lnTo>
                      <a:pt x="4950" y="17421"/>
                    </a:lnTo>
                    <a:lnTo>
                      <a:pt x="5044" y="17472"/>
                    </a:lnTo>
                    <a:lnTo>
                      <a:pt x="5163" y="17511"/>
                    </a:lnTo>
                    <a:lnTo>
                      <a:pt x="5317" y="17468"/>
                    </a:lnTo>
                    <a:lnTo>
                      <a:pt x="5386" y="17327"/>
                    </a:lnTo>
                    <a:lnTo>
                      <a:pt x="5400" y="17193"/>
                    </a:lnTo>
                    <a:lnTo>
                      <a:pt x="5396" y="17025"/>
                    </a:lnTo>
                    <a:lnTo>
                      <a:pt x="5394" y="16783"/>
                    </a:lnTo>
                    <a:lnTo>
                      <a:pt x="7862" y="16783"/>
                    </a:lnTo>
                    <a:lnTo>
                      <a:pt x="7862" y="18288"/>
                    </a:lnTo>
                    <a:lnTo>
                      <a:pt x="10358" y="17421"/>
                    </a:lnTo>
                    <a:lnTo>
                      <a:pt x="9462" y="20286"/>
                    </a:lnTo>
                    <a:lnTo>
                      <a:pt x="10433" y="20286"/>
                    </a:lnTo>
                    <a:lnTo>
                      <a:pt x="10433" y="28123"/>
                    </a:lnTo>
                    <a:lnTo>
                      <a:pt x="10372" y="28099"/>
                    </a:lnTo>
                    <a:lnTo>
                      <a:pt x="10239" y="28048"/>
                    </a:lnTo>
                    <a:lnTo>
                      <a:pt x="9929" y="27940"/>
                    </a:lnTo>
                    <a:lnTo>
                      <a:pt x="9573" y="28174"/>
                    </a:lnTo>
                    <a:lnTo>
                      <a:pt x="9379" y="28311"/>
                    </a:lnTo>
                    <a:lnTo>
                      <a:pt x="9198" y="28451"/>
                    </a:lnTo>
                    <a:lnTo>
                      <a:pt x="9022" y="28599"/>
                    </a:lnTo>
                    <a:lnTo>
                      <a:pt x="8856" y="28757"/>
                    </a:lnTo>
                    <a:lnTo>
                      <a:pt x="8705" y="28927"/>
                    </a:lnTo>
                    <a:lnTo>
                      <a:pt x="8569" y="29106"/>
                    </a:lnTo>
                    <a:lnTo>
                      <a:pt x="8449" y="29298"/>
                    </a:lnTo>
                    <a:lnTo>
                      <a:pt x="8349" y="29499"/>
                    </a:lnTo>
                    <a:lnTo>
                      <a:pt x="8273" y="29718"/>
                    </a:lnTo>
                    <a:lnTo>
                      <a:pt x="8219" y="29946"/>
                    </a:lnTo>
                    <a:lnTo>
                      <a:pt x="8194" y="30183"/>
                    </a:lnTo>
                    <a:lnTo>
                      <a:pt x="8198" y="30428"/>
                    </a:lnTo>
                    <a:lnTo>
                      <a:pt x="8229" y="30680"/>
                    </a:lnTo>
                    <a:cubicBezTo>
                      <a:pt x="8294" y="30935"/>
                      <a:pt x="8273" y="30982"/>
                      <a:pt x="8406" y="31263"/>
                    </a:cubicBezTo>
                    <a:lnTo>
                      <a:pt x="8435" y="31343"/>
                    </a:lnTo>
                    <a:lnTo>
                      <a:pt x="8402" y="31432"/>
                    </a:lnTo>
                    <a:lnTo>
                      <a:pt x="8341" y="31720"/>
                    </a:lnTo>
                    <a:lnTo>
                      <a:pt x="8320" y="32019"/>
                    </a:lnTo>
                    <a:lnTo>
                      <a:pt x="8331" y="32322"/>
                    </a:lnTo>
                    <a:lnTo>
                      <a:pt x="8381" y="32628"/>
                    </a:lnTo>
                    <a:lnTo>
                      <a:pt x="8464" y="32936"/>
                    </a:lnTo>
                    <a:lnTo>
                      <a:pt x="8579" y="33250"/>
                    </a:lnTo>
                    <a:lnTo>
                      <a:pt x="8612" y="33323"/>
                    </a:lnTo>
                    <a:lnTo>
                      <a:pt x="8594" y="33329"/>
                    </a:lnTo>
                    <a:lnTo>
                      <a:pt x="8741" y="33592"/>
                    </a:lnTo>
                    <a:lnTo>
                      <a:pt x="8824" y="33776"/>
                    </a:lnTo>
                    <a:lnTo>
                      <a:pt x="8816" y="33797"/>
                    </a:lnTo>
                    <a:lnTo>
                      <a:pt x="8748" y="34039"/>
                    </a:lnTo>
                    <a:lnTo>
                      <a:pt x="8712" y="34283"/>
                    </a:lnTo>
                    <a:lnTo>
                      <a:pt x="8698" y="34528"/>
                    </a:lnTo>
                    <a:lnTo>
                      <a:pt x="8708" y="34769"/>
                    </a:lnTo>
                    <a:lnTo>
                      <a:pt x="8745" y="35010"/>
                    </a:lnTo>
                    <a:lnTo>
                      <a:pt x="8806" y="35252"/>
                    </a:lnTo>
                    <a:lnTo>
                      <a:pt x="8889" y="35485"/>
                    </a:lnTo>
                    <a:lnTo>
                      <a:pt x="8993" y="35717"/>
                    </a:lnTo>
                    <a:lnTo>
                      <a:pt x="9116" y="35942"/>
                    </a:lnTo>
                    <a:lnTo>
                      <a:pt x="9256" y="36166"/>
                    </a:lnTo>
                    <a:lnTo>
                      <a:pt x="9418" y="36386"/>
                    </a:lnTo>
                    <a:lnTo>
                      <a:pt x="9595" y="36605"/>
                    </a:lnTo>
                    <a:lnTo>
                      <a:pt x="9785" y="36821"/>
                    </a:lnTo>
                    <a:lnTo>
                      <a:pt x="9994" y="37037"/>
                    </a:lnTo>
                    <a:lnTo>
                      <a:pt x="10433" y="37447"/>
                    </a:lnTo>
                    <a:lnTo>
                      <a:pt x="10433" y="93216"/>
                    </a:lnTo>
                    <a:lnTo>
                      <a:pt x="13400" y="93216"/>
                    </a:lnTo>
                    <a:lnTo>
                      <a:pt x="13400" y="61920"/>
                    </a:lnTo>
                    <a:lnTo>
                      <a:pt x="13457" y="61889"/>
                    </a:lnTo>
                    <a:lnTo>
                      <a:pt x="13525" y="61863"/>
                    </a:lnTo>
                    <a:lnTo>
                      <a:pt x="13619" y="61842"/>
                    </a:lnTo>
                    <a:lnTo>
                      <a:pt x="13831" y="61820"/>
                    </a:lnTo>
                    <a:lnTo>
                      <a:pt x="14152" y="61693"/>
                    </a:lnTo>
                    <a:lnTo>
                      <a:pt x="14404" y="61579"/>
                    </a:lnTo>
                    <a:lnTo>
                      <a:pt x="14638" y="61455"/>
                    </a:lnTo>
                    <a:lnTo>
                      <a:pt x="14854" y="61330"/>
                    </a:lnTo>
                    <a:lnTo>
                      <a:pt x="15052" y="61190"/>
                    </a:lnTo>
                    <a:lnTo>
                      <a:pt x="15232" y="61045"/>
                    </a:lnTo>
                    <a:lnTo>
                      <a:pt x="15394" y="60884"/>
                    </a:lnTo>
                    <a:lnTo>
                      <a:pt x="15534" y="60714"/>
                    </a:lnTo>
                    <a:lnTo>
                      <a:pt x="15649" y="60531"/>
                    </a:lnTo>
                    <a:lnTo>
                      <a:pt x="15743" y="60333"/>
                    </a:lnTo>
                    <a:lnTo>
                      <a:pt x="15812" y="60127"/>
                    </a:lnTo>
                    <a:lnTo>
                      <a:pt x="15851" y="59915"/>
                    </a:lnTo>
                    <a:lnTo>
                      <a:pt x="15866" y="59695"/>
                    </a:lnTo>
                    <a:lnTo>
                      <a:pt x="15866" y="59656"/>
                    </a:lnTo>
                    <a:lnTo>
                      <a:pt x="16060" y="59685"/>
                    </a:lnTo>
                    <a:lnTo>
                      <a:pt x="16255" y="59703"/>
                    </a:lnTo>
                    <a:lnTo>
                      <a:pt x="16445" y="59711"/>
                    </a:lnTo>
                    <a:lnTo>
                      <a:pt x="16632" y="59707"/>
                    </a:lnTo>
                    <a:lnTo>
                      <a:pt x="16816" y="59689"/>
                    </a:lnTo>
                    <a:lnTo>
                      <a:pt x="16755" y="59803"/>
                    </a:lnTo>
                    <a:lnTo>
                      <a:pt x="16657" y="60038"/>
                    </a:lnTo>
                    <a:lnTo>
                      <a:pt x="16582" y="60294"/>
                    </a:lnTo>
                    <a:lnTo>
                      <a:pt x="16528" y="60567"/>
                    </a:lnTo>
                    <a:lnTo>
                      <a:pt x="16506" y="60859"/>
                    </a:lnTo>
                    <a:lnTo>
                      <a:pt x="16514" y="61171"/>
                    </a:lnTo>
                    <a:lnTo>
                      <a:pt x="16557" y="61506"/>
                    </a:lnTo>
                    <a:lnTo>
                      <a:pt x="16636" y="61863"/>
                    </a:lnTo>
                    <a:lnTo>
                      <a:pt x="16755" y="62241"/>
                    </a:lnTo>
                    <a:lnTo>
                      <a:pt x="16910" y="62637"/>
                    </a:lnTo>
                    <a:lnTo>
                      <a:pt x="17014" y="62900"/>
                    </a:lnTo>
                    <a:lnTo>
                      <a:pt x="17101" y="63127"/>
                    </a:lnTo>
                    <a:lnTo>
                      <a:pt x="17173" y="63331"/>
                    </a:lnTo>
                    <a:lnTo>
                      <a:pt x="17226" y="63519"/>
                    </a:lnTo>
                    <a:lnTo>
                      <a:pt x="17266" y="63688"/>
                    </a:lnTo>
                    <a:lnTo>
                      <a:pt x="17291" y="63847"/>
                    </a:lnTo>
                    <a:lnTo>
                      <a:pt x="17303" y="64005"/>
                    </a:lnTo>
                    <a:lnTo>
                      <a:pt x="17299" y="65052"/>
                    </a:lnTo>
                    <a:lnTo>
                      <a:pt x="18154" y="64322"/>
                    </a:lnTo>
                    <a:lnTo>
                      <a:pt x="18346" y="64095"/>
                    </a:lnTo>
                    <a:lnTo>
                      <a:pt x="18504" y="63839"/>
                    </a:lnTo>
                    <a:lnTo>
                      <a:pt x="18637" y="63573"/>
                    </a:lnTo>
                    <a:lnTo>
                      <a:pt x="18749" y="63296"/>
                    </a:lnTo>
                    <a:lnTo>
                      <a:pt x="18832" y="63021"/>
                    </a:lnTo>
                    <a:lnTo>
                      <a:pt x="18890" y="62752"/>
                    </a:lnTo>
                    <a:lnTo>
                      <a:pt x="18896" y="62687"/>
                    </a:lnTo>
                    <a:lnTo>
                      <a:pt x="19023" y="62590"/>
                    </a:lnTo>
                    <a:lnTo>
                      <a:pt x="19249" y="62395"/>
                    </a:lnTo>
                    <a:lnTo>
                      <a:pt x="19437" y="62191"/>
                    </a:lnTo>
                    <a:lnTo>
                      <a:pt x="19588" y="61971"/>
                    </a:lnTo>
                    <a:lnTo>
                      <a:pt x="19696" y="61730"/>
                    </a:lnTo>
                    <a:lnTo>
                      <a:pt x="19757" y="61471"/>
                    </a:lnTo>
                    <a:lnTo>
                      <a:pt x="19785" y="61200"/>
                    </a:lnTo>
                    <a:lnTo>
                      <a:pt x="19785" y="60981"/>
                    </a:lnTo>
                    <a:lnTo>
                      <a:pt x="19883" y="60668"/>
                    </a:lnTo>
                    <a:lnTo>
                      <a:pt x="20012" y="60401"/>
                    </a:lnTo>
                    <a:lnTo>
                      <a:pt x="20160" y="60192"/>
                    </a:lnTo>
                    <a:lnTo>
                      <a:pt x="20254" y="60092"/>
                    </a:lnTo>
                    <a:lnTo>
                      <a:pt x="20242" y="60276"/>
                    </a:lnTo>
                    <a:lnTo>
                      <a:pt x="20242" y="60463"/>
                    </a:lnTo>
                    <a:lnTo>
                      <a:pt x="20258" y="60647"/>
                    </a:lnTo>
                    <a:lnTo>
                      <a:pt x="20279" y="60830"/>
                    </a:lnTo>
                    <a:lnTo>
                      <a:pt x="20315" y="61006"/>
                    </a:lnTo>
                    <a:lnTo>
                      <a:pt x="20358" y="61179"/>
                    </a:lnTo>
                    <a:lnTo>
                      <a:pt x="20412" y="61348"/>
                    </a:lnTo>
                    <a:lnTo>
                      <a:pt x="20478" y="61514"/>
                    </a:lnTo>
                    <a:lnTo>
                      <a:pt x="20548" y="61669"/>
                    </a:lnTo>
                    <a:lnTo>
                      <a:pt x="20574" y="61718"/>
                    </a:lnTo>
                    <a:lnTo>
                      <a:pt x="20574" y="61934"/>
                    </a:lnTo>
                    <a:lnTo>
                      <a:pt x="20592" y="62191"/>
                    </a:lnTo>
                    <a:lnTo>
                      <a:pt x="20625" y="62381"/>
                    </a:lnTo>
                    <a:lnTo>
                      <a:pt x="20643" y="62515"/>
                    </a:lnTo>
                    <a:lnTo>
                      <a:pt x="20650" y="62601"/>
                    </a:lnTo>
                    <a:lnTo>
                      <a:pt x="20639" y="62695"/>
                    </a:lnTo>
                    <a:lnTo>
                      <a:pt x="20595" y="62839"/>
                    </a:lnTo>
                    <a:lnTo>
                      <a:pt x="20142" y="63922"/>
                    </a:lnTo>
                    <a:lnTo>
                      <a:pt x="21319" y="63494"/>
                    </a:lnTo>
                    <a:lnTo>
                      <a:pt x="21614" y="63361"/>
                    </a:lnTo>
                    <a:lnTo>
                      <a:pt x="21881" y="63206"/>
                    </a:lnTo>
                    <a:lnTo>
                      <a:pt x="22112" y="63011"/>
                    </a:lnTo>
                    <a:lnTo>
                      <a:pt x="22299" y="62770"/>
                    </a:lnTo>
                    <a:lnTo>
                      <a:pt x="22418" y="62489"/>
                    </a:lnTo>
                    <a:lnTo>
                      <a:pt x="22467" y="62179"/>
                    </a:lnTo>
                    <a:lnTo>
                      <a:pt x="22467" y="62176"/>
                    </a:lnTo>
                    <a:lnTo>
                      <a:pt x="22612" y="62111"/>
                    </a:lnTo>
                    <a:lnTo>
                      <a:pt x="22810" y="62007"/>
                    </a:lnTo>
                    <a:lnTo>
                      <a:pt x="22993" y="61891"/>
                    </a:lnTo>
                    <a:lnTo>
                      <a:pt x="23166" y="61762"/>
                    </a:lnTo>
                    <a:lnTo>
                      <a:pt x="23321" y="61622"/>
                    </a:lnTo>
                    <a:lnTo>
                      <a:pt x="23462" y="61467"/>
                    </a:lnTo>
                    <a:lnTo>
                      <a:pt x="23587" y="61302"/>
                    </a:lnTo>
                    <a:lnTo>
                      <a:pt x="23699" y="61122"/>
                    </a:lnTo>
                    <a:lnTo>
                      <a:pt x="23796" y="60934"/>
                    </a:lnTo>
                    <a:lnTo>
                      <a:pt x="23878" y="60733"/>
                    </a:lnTo>
                    <a:lnTo>
                      <a:pt x="23929" y="60578"/>
                    </a:lnTo>
                    <a:lnTo>
                      <a:pt x="23933" y="60584"/>
                    </a:lnTo>
                    <a:lnTo>
                      <a:pt x="23984" y="60733"/>
                    </a:lnTo>
                    <a:lnTo>
                      <a:pt x="24023" y="60880"/>
                    </a:lnTo>
                    <a:lnTo>
                      <a:pt x="24053" y="61028"/>
                    </a:lnTo>
                    <a:lnTo>
                      <a:pt x="24070" y="61179"/>
                    </a:lnTo>
                    <a:lnTo>
                      <a:pt x="24077" y="61330"/>
                    </a:lnTo>
                    <a:lnTo>
                      <a:pt x="24074" y="61485"/>
                    </a:lnTo>
                    <a:lnTo>
                      <a:pt x="24063" y="61643"/>
                    </a:lnTo>
                    <a:lnTo>
                      <a:pt x="24045" y="61805"/>
                    </a:lnTo>
                    <a:lnTo>
                      <a:pt x="24020" y="61967"/>
                    </a:lnTo>
                    <a:lnTo>
                      <a:pt x="23988" y="62136"/>
                    </a:lnTo>
                    <a:lnTo>
                      <a:pt x="23739" y="63296"/>
                    </a:lnTo>
                    <a:lnTo>
                      <a:pt x="24847" y="62525"/>
                    </a:lnTo>
                    <a:lnTo>
                      <a:pt x="25107" y="62320"/>
                    </a:lnTo>
                    <a:lnTo>
                      <a:pt x="25340" y="62107"/>
                    </a:lnTo>
                    <a:lnTo>
                      <a:pt x="25542" y="61885"/>
                    </a:lnTo>
                    <a:lnTo>
                      <a:pt x="25719" y="61650"/>
                    </a:lnTo>
                    <a:lnTo>
                      <a:pt x="25862" y="61410"/>
                    </a:lnTo>
                    <a:lnTo>
                      <a:pt x="25974" y="61157"/>
                    </a:lnTo>
                    <a:lnTo>
                      <a:pt x="26046" y="60898"/>
                    </a:lnTo>
                    <a:lnTo>
                      <a:pt x="26090" y="60631"/>
                    </a:lnTo>
                    <a:lnTo>
                      <a:pt x="26090" y="60358"/>
                    </a:lnTo>
                    <a:lnTo>
                      <a:pt x="26054" y="60088"/>
                    </a:lnTo>
                    <a:lnTo>
                      <a:pt x="25985" y="59821"/>
                    </a:lnTo>
                    <a:lnTo>
                      <a:pt x="25884" y="59559"/>
                    </a:lnTo>
                    <a:lnTo>
                      <a:pt x="26176" y="59609"/>
                    </a:lnTo>
                    <a:lnTo>
                      <a:pt x="26425" y="59807"/>
                    </a:lnTo>
                    <a:lnTo>
                      <a:pt x="26698" y="60045"/>
                    </a:lnTo>
                    <a:lnTo>
                      <a:pt x="26921" y="60264"/>
                    </a:lnTo>
                    <a:lnTo>
                      <a:pt x="27100" y="60463"/>
                    </a:lnTo>
                    <a:lnTo>
                      <a:pt x="27238" y="60643"/>
                    </a:lnTo>
                    <a:lnTo>
                      <a:pt x="27331" y="60800"/>
                    </a:lnTo>
                    <a:lnTo>
                      <a:pt x="27396" y="60937"/>
                    </a:lnTo>
                    <a:lnTo>
                      <a:pt x="27428" y="61057"/>
                    </a:lnTo>
                    <a:lnTo>
                      <a:pt x="27443" y="61153"/>
                    </a:lnTo>
                    <a:lnTo>
                      <a:pt x="27440" y="61240"/>
                    </a:lnTo>
                    <a:lnTo>
                      <a:pt x="27426" y="61326"/>
                    </a:lnTo>
                    <a:lnTo>
                      <a:pt x="27393" y="61410"/>
                    </a:lnTo>
                    <a:lnTo>
                      <a:pt x="27346" y="61503"/>
                    </a:lnTo>
                    <a:lnTo>
                      <a:pt x="27281" y="61597"/>
                    </a:lnTo>
                    <a:lnTo>
                      <a:pt x="27202" y="61697"/>
                    </a:lnTo>
                    <a:lnTo>
                      <a:pt x="24473" y="64707"/>
                    </a:lnTo>
                    <a:lnTo>
                      <a:pt x="27936" y="62176"/>
                    </a:lnTo>
                    <a:lnTo>
                      <a:pt x="28220" y="61934"/>
                    </a:lnTo>
                    <a:lnTo>
                      <a:pt x="28472" y="61683"/>
                    </a:lnTo>
                    <a:close/>
                    <a:moveTo>
                      <a:pt x="13400" y="38986"/>
                    </a:moveTo>
                    <a:lnTo>
                      <a:pt x="13655" y="39302"/>
                    </a:lnTo>
                    <a:lnTo>
                      <a:pt x="13940" y="39690"/>
                    </a:lnTo>
                    <a:lnTo>
                      <a:pt x="14212" y="40097"/>
                    </a:lnTo>
                    <a:lnTo>
                      <a:pt x="14475" y="40526"/>
                    </a:lnTo>
                    <a:lnTo>
                      <a:pt x="14738" y="40958"/>
                    </a:lnTo>
                    <a:lnTo>
                      <a:pt x="15001" y="41401"/>
                    </a:lnTo>
                    <a:lnTo>
                      <a:pt x="15264" y="41839"/>
                    </a:lnTo>
                    <a:lnTo>
                      <a:pt x="15538" y="42275"/>
                    </a:lnTo>
                    <a:lnTo>
                      <a:pt x="15819" y="42704"/>
                    </a:lnTo>
                    <a:lnTo>
                      <a:pt x="16110" y="43118"/>
                    </a:lnTo>
                    <a:lnTo>
                      <a:pt x="16424" y="43510"/>
                    </a:lnTo>
                    <a:lnTo>
                      <a:pt x="16759" y="43877"/>
                    </a:lnTo>
                    <a:lnTo>
                      <a:pt x="17118" y="44215"/>
                    </a:lnTo>
                    <a:lnTo>
                      <a:pt x="17511" y="44515"/>
                    </a:lnTo>
                    <a:lnTo>
                      <a:pt x="17611" y="44576"/>
                    </a:lnTo>
                    <a:lnTo>
                      <a:pt x="17521" y="44796"/>
                    </a:lnTo>
                    <a:lnTo>
                      <a:pt x="17424" y="45080"/>
                    </a:lnTo>
                    <a:lnTo>
                      <a:pt x="17342" y="45371"/>
                    </a:lnTo>
                    <a:lnTo>
                      <a:pt x="17277" y="45669"/>
                    </a:lnTo>
                    <a:lnTo>
                      <a:pt x="17230" y="45973"/>
                    </a:lnTo>
                    <a:lnTo>
                      <a:pt x="17204" y="46282"/>
                    </a:lnTo>
                    <a:lnTo>
                      <a:pt x="17197" y="46595"/>
                    </a:lnTo>
                    <a:lnTo>
                      <a:pt x="17216" y="46912"/>
                    </a:lnTo>
                    <a:lnTo>
                      <a:pt x="17255" y="47237"/>
                    </a:lnTo>
                    <a:lnTo>
                      <a:pt x="17316" y="47567"/>
                    </a:lnTo>
                    <a:lnTo>
                      <a:pt x="17406" y="47898"/>
                    </a:lnTo>
                    <a:lnTo>
                      <a:pt x="17518" y="48237"/>
                    </a:lnTo>
                    <a:lnTo>
                      <a:pt x="17658" y="48583"/>
                    </a:lnTo>
                    <a:lnTo>
                      <a:pt x="17824" y="48928"/>
                    </a:lnTo>
                    <a:lnTo>
                      <a:pt x="19030" y="51134"/>
                    </a:lnTo>
                    <a:lnTo>
                      <a:pt x="18717" y="48730"/>
                    </a:lnTo>
                    <a:lnTo>
                      <a:pt x="18702" y="48453"/>
                    </a:lnTo>
                    <a:lnTo>
                      <a:pt x="18706" y="48190"/>
                    </a:lnTo>
                    <a:lnTo>
                      <a:pt x="18731" y="47934"/>
                    </a:lnTo>
                    <a:lnTo>
                      <a:pt x="18774" y="47690"/>
                    </a:lnTo>
                    <a:lnTo>
                      <a:pt x="18832" y="47452"/>
                    </a:lnTo>
                    <a:lnTo>
                      <a:pt x="18911" y="47221"/>
                    </a:lnTo>
                    <a:lnTo>
                      <a:pt x="19004" y="46995"/>
                    </a:lnTo>
                    <a:lnTo>
                      <a:pt x="19116" y="46776"/>
                    </a:lnTo>
                    <a:lnTo>
                      <a:pt x="19242" y="46562"/>
                    </a:lnTo>
                    <a:lnTo>
                      <a:pt x="19387" y="46350"/>
                    </a:lnTo>
                    <a:lnTo>
                      <a:pt x="19469" y="46242"/>
                    </a:lnTo>
                    <a:lnTo>
                      <a:pt x="19455" y="46354"/>
                    </a:lnTo>
                    <a:lnTo>
                      <a:pt x="19426" y="46703"/>
                    </a:lnTo>
                    <a:lnTo>
                      <a:pt x="19418" y="47049"/>
                    </a:lnTo>
                    <a:lnTo>
                      <a:pt x="19433" y="47398"/>
                    </a:lnTo>
                    <a:lnTo>
                      <a:pt x="19476" y="47747"/>
                    </a:lnTo>
                    <a:lnTo>
                      <a:pt x="19555" y="48093"/>
                    </a:lnTo>
                    <a:lnTo>
                      <a:pt x="19677" y="48434"/>
                    </a:lnTo>
                    <a:lnTo>
                      <a:pt x="19847" y="48766"/>
                    </a:lnTo>
                    <a:lnTo>
                      <a:pt x="20067" y="49087"/>
                    </a:lnTo>
                    <a:lnTo>
                      <a:pt x="20336" y="49385"/>
                    </a:lnTo>
                    <a:lnTo>
                      <a:pt x="20664" y="49666"/>
                    </a:lnTo>
                    <a:lnTo>
                      <a:pt x="21043" y="49925"/>
                    </a:lnTo>
                    <a:lnTo>
                      <a:pt x="22320" y="50616"/>
                    </a:lnTo>
                    <a:lnTo>
                      <a:pt x="21953" y="49399"/>
                    </a:lnTo>
                    <a:lnTo>
                      <a:pt x="21896" y="49137"/>
                    </a:lnTo>
                    <a:lnTo>
                      <a:pt x="21859" y="48889"/>
                    </a:lnTo>
                    <a:lnTo>
                      <a:pt x="21849" y="48658"/>
                    </a:lnTo>
                    <a:lnTo>
                      <a:pt x="21855" y="48442"/>
                    </a:lnTo>
                    <a:lnTo>
                      <a:pt x="21881" y="48237"/>
                    </a:lnTo>
                    <a:lnTo>
                      <a:pt x="21928" y="48046"/>
                    </a:lnTo>
                    <a:lnTo>
                      <a:pt x="21989" y="47859"/>
                    </a:lnTo>
                    <a:lnTo>
                      <a:pt x="22069" y="47682"/>
                    </a:lnTo>
                    <a:lnTo>
                      <a:pt x="22165" y="47513"/>
                    </a:lnTo>
                    <a:lnTo>
                      <a:pt x="22281" y="47347"/>
                    </a:lnTo>
                    <a:lnTo>
                      <a:pt x="22375" y="47233"/>
                    </a:lnTo>
                    <a:lnTo>
                      <a:pt x="22367" y="47390"/>
                    </a:lnTo>
                    <a:lnTo>
                      <a:pt x="22360" y="47780"/>
                    </a:lnTo>
                    <a:lnTo>
                      <a:pt x="22371" y="48165"/>
                    </a:lnTo>
                    <a:lnTo>
                      <a:pt x="22406" y="48546"/>
                    </a:lnTo>
                    <a:lnTo>
                      <a:pt x="22464" y="48917"/>
                    </a:lnTo>
                    <a:lnTo>
                      <a:pt x="22554" y="49281"/>
                    </a:lnTo>
                    <a:lnTo>
                      <a:pt x="22677" y="49633"/>
                    </a:lnTo>
                    <a:lnTo>
                      <a:pt x="22832" y="49968"/>
                    </a:lnTo>
                    <a:lnTo>
                      <a:pt x="23029" y="50289"/>
                    </a:lnTo>
                    <a:lnTo>
                      <a:pt x="23268" y="50584"/>
                    </a:lnTo>
                    <a:lnTo>
                      <a:pt x="23552" y="50854"/>
                    </a:lnTo>
                    <a:lnTo>
                      <a:pt x="23878" y="51091"/>
                    </a:lnTo>
                    <a:lnTo>
                      <a:pt x="24249" y="51297"/>
                    </a:lnTo>
                    <a:lnTo>
                      <a:pt x="24898" y="51563"/>
                    </a:lnTo>
                    <a:lnTo>
                      <a:pt x="25283" y="51156"/>
                    </a:lnTo>
                    <a:lnTo>
                      <a:pt x="25477" y="50962"/>
                    </a:lnTo>
                    <a:lnTo>
                      <a:pt x="25679" y="50782"/>
                    </a:lnTo>
                    <a:lnTo>
                      <a:pt x="25881" y="50610"/>
                    </a:lnTo>
                    <a:lnTo>
                      <a:pt x="26090" y="50447"/>
                    </a:lnTo>
                    <a:lnTo>
                      <a:pt x="26302" y="50300"/>
                    </a:lnTo>
                    <a:lnTo>
                      <a:pt x="26517" y="50159"/>
                    </a:lnTo>
                    <a:lnTo>
                      <a:pt x="26737" y="50033"/>
                    </a:lnTo>
                    <a:lnTo>
                      <a:pt x="26964" y="49918"/>
                    </a:lnTo>
                    <a:lnTo>
                      <a:pt x="27195" y="49817"/>
                    </a:lnTo>
                    <a:lnTo>
                      <a:pt x="27432" y="49727"/>
                    </a:lnTo>
                    <a:lnTo>
                      <a:pt x="27673" y="49648"/>
                    </a:lnTo>
                    <a:lnTo>
                      <a:pt x="27918" y="49584"/>
                    </a:lnTo>
                    <a:lnTo>
                      <a:pt x="28073" y="49551"/>
                    </a:lnTo>
                    <a:lnTo>
                      <a:pt x="27932" y="49770"/>
                    </a:lnTo>
                    <a:lnTo>
                      <a:pt x="27652" y="50304"/>
                    </a:lnTo>
                    <a:lnTo>
                      <a:pt x="27410" y="50887"/>
                    </a:lnTo>
                    <a:lnTo>
                      <a:pt x="27202" y="51524"/>
                    </a:lnTo>
                    <a:lnTo>
                      <a:pt x="27029" y="52211"/>
                    </a:lnTo>
                    <a:lnTo>
                      <a:pt x="26935" y="52733"/>
                    </a:lnTo>
                    <a:lnTo>
                      <a:pt x="21791" y="54951"/>
                    </a:lnTo>
                    <a:lnTo>
                      <a:pt x="16971" y="56034"/>
                    </a:lnTo>
                    <a:lnTo>
                      <a:pt x="16845" y="55812"/>
                    </a:lnTo>
                    <a:lnTo>
                      <a:pt x="16690" y="55584"/>
                    </a:lnTo>
                    <a:lnTo>
                      <a:pt x="16524" y="55376"/>
                    </a:lnTo>
                    <a:lnTo>
                      <a:pt x="16347" y="55188"/>
                    </a:lnTo>
                    <a:lnTo>
                      <a:pt x="16153" y="55023"/>
                    </a:lnTo>
                    <a:lnTo>
                      <a:pt x="15945" y="54880"/>
                    </a:lnTo>
                    <a:lnTo>
                      <a:pt x="15725" y="54764"/>
                    </a:lnTo>
                    <a:lnTo>
                      <a:pt x="15495" y="54678"/>
                    </a:lnTo>
                    <a:lnTo>
                      <a:pt x="15250" y="54617"/>
                    </a:lnTo>
                    <a:lnTo>
                      <a:pt x="14997" y="54587"/>
                    </a:lnTo>
                    <a:lnTo>
                      <a:pt x="14738" y="54587"/>
                    </a:lnTo>
                    <a:lnTo>
                      <a:pt x="14473" y="54613"/>
                    </a:lnTo>
                    <a:lnTo>
                      <a:pt x="14202" y="54670"/>
                    </a:lnTo>
                    <a:lnTo>
                      <a:pt x="13929" y="54753"/>
                    </a:lnTo>
                    <a:lnTo>
                      <a:pt x="13651" y="54857"/>
                    </a:lnTo>
                    <a:lnTo>
                      <a:pt x="13439" y="54947"/>
                    </a:lnTo>
                    <a:lnTo>
                      <a:pt x="13400" y="54968"/>
                    </a:lnTo>
                    <a:close/>
                    <a:moveTo>
                      <a:pt x="13400" y="57578"/>
                    </a:moveTo>
                    <a:lnTo>
                      <a:pt x="13555" y="57658"/>
                    </a:lnTo>
                    <a:lnTo>
                      <a:pt x="13724" y="57733"/>
                    </a:lnTo>
                    <a:lnTo>
                      <a:pt x="13896" y="57795"/>
                    </a:lnTo>
                    <a:lnTo>
                      <a:pt x="13926" y="57802"/>
                    </a:lnTo>
                    <a:lnTo>
                      <a:pt x="13680" y="57906"/>
                    </a:lnTo>
                    <a:lnTo>
                      <a:pt x="13425" y="58043"/>
                    </a:lnTo>
                    <a:lnTo>
                      <a:pt x="13400" y="58061"/>
                    </a:lnTo>
                    <a:close/>
                    <a:moveTo>
                      <a:pt x="29941" y="38780"/>
                    </a:moveTo>
                    <a:lnTo>
                      <a:pt x="30010" y="38794"/>
                    </a:lnTo>
                    <a:lnTo>
                      <a:pt x="30136" y="38831"/>
                    </a:lnTo>
                    <a:lnTo>
                      <a:pt x="30301" y="38874"/>
                    </a:lnTo>
                    <a:lnTo>
                      <a:pt x="30489" y="38921"/>
                    </a:lnTo>
                    <a:lnTo>
                      <a:pt x="30489" y="38945"/>
                    </a:lnTo>
                    <a:lnTo>
                      <a:pt x="30277" y="38880"/>
                    </a:lnTo>
                    <a:lnTo>
                      <a:pt x="30014" y="3880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>
                  <a:latin typeface="Arial Narrow" pitchFamily="34" charset="0"/>
                </a:endParaRPr>
              </a:p>
            </p:txBody>
          </p:sp>
          <p:grpSp>
            <p:nvGrpSpPr>
              <p:cNvPr id="16" name="Группа 39"/>
              <p:cNvGrpSpPr/>
              <p:nvPr/>
            </p:nvGrpSpPr>
            <p:grpSpPr>
              <a:xfrm>
                <a:off x="3874424" y="122569"/>
                <a:ext cx="187153" cy="216573"/>
                <a:chOff x="3874424" y="122569"/>
                <a:chExt cx="187153" cy="216573"/>
              </a:xfrm>
            </p:grpSpPr>
            <p:pic>
              <p:nvPicPr>
                <p:cNvPr id="17" name="Image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74424" y="122569"/>
                  <a:ext cx="187153" cy="216573"/>
                </a:xfrm>
                <a:prstGeom prst="rect">
                  <a:avLst/>
                </a:prstGeom>
              </p:spPr>
            </p:pic>
            <p:pic>
              <p:nvPicPr>
                <p:cNvPr id="18" name="Image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3089" y="192550"/>
                  <a:ext cx="89668" cy="97625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5" name="Прямоугольник с одним вырезанным углом 24"/>
          <p:cNvSpPr/>
          <p:nvPr/>
        </p:nvSpPr>
        <p:spPr>
          <a:xfrm flipV="1">
            <a:off x="0" y="-6"/>
            <a:ext cx="30664240" cy="885830"/>
          </a:xfrm>
          <a:prstGeom prst="snip1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itchFamily="34" charset="0"/>
            </a:endParaRPr>
          </a:p>
        </p:txBody>
      </p:sp>
      <p:pic>
        <p:nvPicPr>
          <p:cNvPr id="1026" name="Picture 2" descr="C:\Users\fam_00\Desktop\Шукшин.jpg"/>
          <p:cNvPicPr>
            <a:picLocks noChangeAspect="1" noChangeArrowheads="1"/>
          </p:cNvPicPr>
          <p:nvPr/>
        </p:nvPicPr>
        <p:blipFill>
          <a:blip r:embed="rId6"/>
          <a:srcRect b="11553"/>
          <a:stretch>
            <a:fillRect/>
          </a:stretch>
        </p:blipFill>
        <p:spPr bwMode="auto">
          <a:xfrm>
            <a:off x="10872357" y="885824"/>
            <a:ext cx="10171806" cy="6000751"/>
          </a:xfrm>
          <a:prstGeom prst="rect">
            <a:avLst/>
          </a:prstGeom>
          <a:noFill/>
        </p:spPr>
      </p:pic>
      <p:sp>
        <p:nvSpPr>
          <p:cNvPr id="3" name="text 1"/>
          <p:cNvSpPr txBox="1"/>
          <p:nvPr/>
        </p:nvSpPr>
        <p:spPr>
          <a:xfrm>
            <a:off x="25649099" y="1299270"/>
            <a:ext cx="4726294" cy="9848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Уровень трудоустройства </a:t>
            </a:r>
          </a:p>
          <a:p>
            <a:pPr algn="ctr">
              <a:lnSpc>
                <a:spcPct val="100000"/>
              </a:lnSpc>
            </a:pPr>
            <a:r>
              <a:rPr lang="ru-RU" sz="32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освобождающихся из МЛС:</a:t>
            </a:r>
            <a:endParaRPr sz="320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5831800" y="2827863"/>
            <a:ext cx="442929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0" b="1" dirty="0" smtClean="0">
                <a:solidFill>
                  <a:srgbClr val="FFFFFF"/>
                </a:solidFill>
                <a:latin typeface="Arial Narrow" pitchFamily="34" charset="0"/>
              </a:rPr>
              <a:t>7,3%</a:t>
            </a:r>
            <a:endParaRPr lang="ru-RU" sz="16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26438716" y="5382408"/>
            <a:ext cx="3090954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3200" spc="10" smtClean="0">
                <a:solidFill>
                  <a:srgbClr val="FFFFFF"/>
                </a:solidFill>
                <a:latin typeface="Arial Narrow" pitchFamily="34" charset="0"/>
                <a:cs typeface="Oswald Regular"/>
              </a:rPr>
              <a:t>ВЛАДИМИРСК</a:t>
            </a:r>
            <a:r>
              <a:rPr lang="ru-RU" sz="3200" spc="10" dirty="0" smtClean="0">
                <a:solidFill>
                  <a:srgbClr val="FFFFFF"/>
                </a:solidFill>
                <a:latin typeface="Arial Narrow" pitchFamily="34" charset="0"/>
                <a:cs typeface="Oswald Regular"/>
              </a:rPr>
              <a:t>АЯ </a:t>
            </a:r>
          </a:p>
          <a:p>
            <a:pPr marL="0" algn="ctr">
              <a:lnSpc>
                <a:spcPct val="100000"/>
              </a:lnSpc>
            </a:pPr>
            <a:r>
              <a:rPr sz="3200" spc="10" smtClean="0">
                <a:solidFill>
                  <a:srgbClr val="FFFFFF"/>
                </a:solidFill>
                <a:latin typeface="Arial Narrow" pitchFamily="34" charset="0"/>
                <a:cs typeface="Oswald Regular"/>
              </a:rPr>
              <a:t>ОБЛАСТ</a:t>
            </a:r>
            <a:r>
              <a:rPr lang="ru-RU" sz="3200" spc="10" dirty="0" smtClean="0">
                <a:solidFill>
                  <a:srgbClr val="FFFFFF"/>
                </a:solidFill>
                <a:latin typeface="Arial Narrow" pitchFamily="34" charset="0"/>
                <a:cs typeface="Oswald Regular"/>
              </a:rPr>
              <a:t>Ь</a:t>
            </a:r>
            <a:endParaRPr sz="3200" dirty="0">
              <a:solidFill>
                <a:srgbClr val="FFFFFF"/>
              </a:solidFill>
              <a:latin typeface="Arial Narrow" pitchFamily="34" charset="0"/>
              <a:cs typeface="Oswald Regular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014790" y="2259441"/>
            <a:ext cx="3361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при содействии ЦЗН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text 1"/>
          <p:cNvSpPr txBox="1"/>
          <p:nvPr/>
        </p:nvSpPr>
        <p:spPr>
          <a:xfrm>
            <a:off x="6058794" y="73577"/>
            <a:ext cx="22308030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ru-RU" sz="48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Низкий уровень трудоустройства граждан, освободившихся из мест лишения свободы</a:t>
            </a:r>
            <a:endParaRPr lang="ru-RU" sz="480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886575"/>
            <a:ext cx="41471850" cy="885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058794" y="7090062"/>
            <a:ext cx="29354252" cy="478849"/>
            <a:chOff x="7270434" y="7090062"/>
            <a:chExt cx="29354252" cy="478849"/>
          </a:xfrm>
        </p:grpSpPr>
        <p:sp>
          <p:nvSpPr>
            <p:cNvPr id="17" name="text 1"/>
            <p:cNvSpPr txBox="1"/>
            <p:nvPr/>
          </p:nvSpPr>
          <p:spPr>
            <a:xfrm>
              <a:off x="7270434" y="7114044"/>
              <a:ext cx="13370007" cy="43088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lang="ru-RU" sz="2800" spc="10" dirty="0" smtClean="0">
                  <a:solidFill>
                    <a:schemeClr val="tx2">
                      <a:lumMod val="75000"/>
                    </a:schemeClr>
                  </a:solidFill>
                  <a:latin typeface="Arial Narrow" pitchFamily="34" charset="0"/>
                  <a:cs typeface="Arial"/>
                </a:rPr>
                <a:t>Новая работа – новая жизнь</a:t>
              </a:r>
              <a:r>
                <a:rPr sz="2800" spc="10" smtClean="0">
                  <a:solidFill>
                    <a:schemeClr val="tx2">
                      <a:lumMod val="75000"/>
                    </a:schemeClr>
                  </a:solidFill>
                  <a:latin typeface="Arial Narrow" pitchFamily="34" charset="0"/>
                  <a:cs typeface="Arial"/>
                </a:rPr>
                <a:t>: </a:t>
              </a:r>
              <a:r>
                <a:rPr lang="ru-RU" sz="2800" spc="10" dirty="0" smtClean="0">
                  <a:solidFill>
                    <a:schemeClr val="tx2">
                      <a:lumMod val="75000"/>
                    </a:schemeClr>
                  </a:solidFill>
                  <a:latin typeface="Arial Narrow" pitchFamily="34" charset="0"/>
                  <a:cs typeface="Arial"/>
                </a:rPr>
                <a:t>маршрут для граждан, </a:t>
              </a:r>
              <a:r>
                <a:rPr sz="2800" spc="10" smtClean="0">
                  <a:solidFill>
                    <a:schemeClr val="tx2">
                      <a:lumMod val="75000"/>
                    </a:schemeClr>
                  </a:solidFill>
                  <a:latin typeface="Arial Narrow" pitchFamily="34" charset="0"/>
                  <a:cs typeface="Arial"/>
                </a:rPr>
                <a:t>освободившихся </a:t>
              </a:r>
              <a:r>
                <a:rPr sz="2800" spc="10" dirty="0">
                  <a:solidFill>
                    <a:schemeClr val="tx2">
                      <a:lumMod val="75000"/>
                    </a:schemeClr>
                  </a:solidFill>
                  <a:latin typeface="Arial Narrow" pitchFamily="34" charset="0"/>
                  <a:cs typeface="Arial"/>
                </a:rPr>
                <a:t>из мест лишения свободы</a:t>
              </a:r>
              <a:endParaRPr sz="280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/>
              </a:endParaRPr>
            </a:p>
          </p:txBody>
        </p:sp>
        <p:sp>
          <p:nvSpPr>
            <p:cNvPr id="18" name="text 1"/>
            <p:cNvSpPr txBox="1"/>
            <p:nvPr/>
          </p:nvSpPr>
          <p:spPr>
            <a:xfrm>
              <a:off x="31875880" y="7098655"/>
              <a:ext cx="1264533" cy="4616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Arial Narrow" pitchFamily="34" charset="0"/>
                  <a:cs typeface="Oswald Regular"/>
                </a:rPr>
                <a:t>АДМИНИСТРАЦИЯ</a:t>
              </a:r>
              <a:endParaRPr sz="1000" dirty="0">
                <a:solidFill>
                  <a:srgbClr val="FFFFFF"/>
                </a:solidFill>
                <a:latin typeface="Arial Narrow" pitchFamily="34" charset="0"/>
                <a:cs typeface="Oswald Regular"/>
              </a:endParaRPr>
            </a:p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Arial Narrow" pitchFamily="34" charset="0"/>
                  <a:cs typeface="Oswald Regular"/>
                </a:rPr>
                <a:t>ВЛАДИМИРСКОЙ</a:t>
              </a:r>
              <a:endParaRPr sz="1000" dirty="0">
                <a:solidFill>
                  <a:srgbClr val="FFFFFF"/>
                </a:solidFill>
                <a:latin typeface="Arial Narrow" pitchFamily="34" charset="0"/>
                <a:cs typeface="Oswald Regular"/>
              </a:endParaRPr>
            </a:p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Arial Narrow" pitchFamily="34" charset="0"/>
                  <a:cs typeface="Oswald Regular"/>
                </a:rPr>
                <a:t>ОБЛАСТИ</a:t>
              </a:r>
              <a:endParaRPr sz="1000" dirty="0">
                <a:solidFill>
                  <a:srgbClr val="FFFFFF"/>
                </a:solidFill>
                <a:latin typeface="Arial Narrow" pitchFamily="34" charset="0"/>
                <a:cs typeface="Oswald Regular"/>
              </a:endParaRPr>
            </a:p>
          </p:txBody>
        </p:sp>
        <p:grpSp>
          <p:nvGrpSpPr>
            <p:cNvPr id="19" name="Группа 24"/>
            <p:cNvGrpSpPr/>
            <p:nvPr/>
          </p:nvGrpSpPr>
          <p:grpSpPr>
            <a:xfrm>
              <a:off x="33592214" y="7104388"/>
              <a:ext cx="1691324" cy="450200"/>
              <a:chOff x="4622601" y="102282"/>
              <a:chExt cx="783607" cy="208582"/>
            </a:xfrm>
          </p:grpSpPr>
          <p:sp>
            <p:nvSpPr>
              <p:cNvPr id="32" name="text 1"/>
              <p:cNvSpPr txBox="1"/>
              <p:nvPr/>
            </p:nvSpPr>
            <p:spPr>
              <a:xfrm>
                <a:off x="4628154" y="236001"/>
                <a:ext cx="465813" cy="74863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27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Arial Narrow" pitchFamily="34" charset="0"/>
                    <a:cs typeface="Oswald Regular"/>
                  </a:rPr>
                  <a:t>РОССИЙСКАЯ АКАДЕМИЯ НАРОДНОГО ХОЗЯЙСТВА</a:t>
                </a:r>
                <a:endParaRPr sz="350" dirty="0">
                  <a:solidFill>
                    <a:srgbClr val="FFFFFF"/>
                  </a:solidFill>
                  <a:latin typeface="Arial Narrow" pitchFamily="34" charset="0"/>
                  <a:cs typeface="Oswald Regular"/>
                </a:endParaRPr>
              </a:p>
              <a:p>
                <a:pPr marL="27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Arial Narrow" pitchFamily="34" charset="0"/>
                    <a:cs typeface="Oswald Regular"/>
                  </a:rPr>
                  <a:t>И   Г О С У Д А Р С Т В Е Н Н О Й   С Л У Ж Б Ы</a:t>
                </a:r>
                <a:endParaRPr sz="350" dirty="0">
                  <a:solidFill>
                    <a:srgbClr val="FFFFFF"/>
                  </a:solidFill>
                  <a:latin typeface="Arial Narrow" pitchFamily="34" charset="0"/>
                  <a:cs typeface="Oswald Regular"/>
                </a:endParaRPr>
              </a:p>
              <a:p>
                <a:pPr marL="0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Arial Narrow" pitchFamily="34" charset="0"/>
                    <a:cs typeface="Oswald Regular"/>
                  </a:rPr>
                  <a:t>ПРИ  ПРЕЗИДЕНТЕ  РОССИЙСКОЙ  ФЕДЕРА ЦИИ</a:t>
                </a:r>
                <a:endParaRPr sz="350" dirty="0">
                  <a:solidFill>
                    <a:srgbClr val="FFFFFF"/>
                  </a:solidFill>
                  <a:latin typeface="Arial Narrow" pitchFamily="34" charset="0"/>
                  <a:cs typeface="Oswald Regular"/>
                </a:endParaRPr>
              </a:p>
            </p:txBody>
          </p:sp>
          <p:sp>
            <p:nvSpPr>
              <p:cNvPr id="33" name="text 1"/>
              <p:cNvSpPr txBox="1"/>
              <p:nvPr/>
            </p:nvSpPr>
            <p:spPr>
              <a:xfrm>
                <a:off x="4622601" y="102282"/>
                <a:ext cx="783607" cy="14259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ct val="100000"/>
                  </a:lnSpc>
                </a:pPr>
                <a:r>
                  <a:rPr sz="2000" spc="10" dirty="0">
                    <a:solidFill>
                      <a:srgbClr val="FFFFFF"/>
                    </a:solidFill>
                    <a:latin typeface="Arial Narrow" pitchFamily="34" charset="0"/>
                    <a:cs typeface="Oswald Regular"/>
                  </a:rPr>
                  <a:t>РАНХиГС</a:t>
                </a:r>
                <a:endParaRPr sz="2000" dirty="0">
                  <a:solidFill>
                    <a:srgbClr val="FFFFFF"/>
                  </a:solidFill>
                  <a:latin typeface="Arial Narrow" pitchFamily="34" charset="0"/>
                  <a:cs typeface="Oswald Regular"/>
                </a:endParaRPr>
              </a:p>
            </p:txBody>
          </p:sp>
        </p:grpSp>
        <p:grpSp>
          <p:nvGrpSpPr>
            <p:cNvPr id="20" name="Группа 27"/>
            <p:cNvGrpSpPr/>
            <p:nvPr/>
          </p:nvGrpSpPr>
          <p:grpSpPr>
            <a:xfrm>
              <a:off x="35067135" y="7117971"/>
              <a:ext cx="432805" cy="423032"/>
              <a:chOff x="5113444" y="136544"/>
              <a:chExt cx="200523" cy="195995"/>
            </a:xfrm>
          </p:grpSpPr>
          <p:sp>
            <p:nvSpPr>
              <p:cNvPr id="30" name="object 19"/>
              <p:cNvSpPr/>
              <p:nvPr/>
            </p:nvSpPr>
            <p:spPr>
              <a:xfrm>
                <a:off x="5114055" y="136544"/>
                <a:ext cx="199912" cy="195984"/>
              </a:xfrm>
              <a:custGeom>
                <a:avLst/>
                <a:gdLst/>
                <a:ahLst/>
                <a:cxnLst/>
                <a:rect l="l" t="t" r="r" b="b"/>
                <a:pathLst>
                  <a:path w="199912" h="195984">
                    <a:moveTo>
                      <a:pt x="161352" y="195646"/>
                    </a:moveTo>
                    <a:cubicBezTo>
                      <a:pt x="166507" y="195297"/>
                      <a:pt x="173920" y="192654"/>
                      <a:pt x="179608" y="188598"/>
                    </a:cubicBezTo>
                    <a:cubicBezTo>
                      <a:pt x="199912" y="174168"/>
                      <a:pt x="194454" y="151762"/>
                      <a:pt x="186924" y="132739"/>
                    </a:cubicBezTo>
                    <a:lnTo>
                      <a:pt x="180933" y="120812"/>
                    </a:lnTo>
                    <a:cubicBezTo>
                      <a:pt x="174344" y="107655"/>
                      <a:pt x="174389" y="108321"/>
                      <a:pt x="174542" y="95631"/>
                    </a:cubicBezTo>
                    <a:cubicBezTo>
                      <a:pt x="174644" y="87138"/>
                      <a:pt x="181912" y="74211"/>
                      <a:pt x="185638" y="66762"/>
                    </a:cubicBezTo>
                    <a:cubicBezTo>
                      <a:pt x="190674" y="56696"/>
                      <a:pt x="190477" y="58824"/>
                      <a:pt x="192906" y="49742"/>
                    </a:cubicBezTo>
                    <a:cubicBezTo>
                      <a:pt x="197096" y="34092"/>
                      <a:pt x="188774" y="19045"/>
                      <a:pt x="183990" y="13629"/>
                    </a:cubicBezTo>
                    <a:cubicBezTo>
                      <a:pt x="181747" y="10070"/>
                      <a:pt x="173696" y="5278"/>
                      <a:pt x="170097" y="3783"/>
                    </a:cubicBezTo>
                    <a:cubicBezTo>
                      <a:pt x="162576" y="667"/>
                      <a:pt x="151751" y="0"/>
                      <a:pt x="144133" y="2700"/>
                    </a:cubicBezTo>
                    <a:cubicBezTo>
                      <a:pt x="134917" y="7089"/>
                      <a:pt x="120557" y="15307"/>
                      <a:pt x="111921" y="17913"/>
                    </a:cubicBezTo>
                    <a:cubicBezTo>
                      <a:pt x="93755" y="23400"/>
                      <a:pt x="83377" y="18868"/>
                      <a:pt x="67863" y="11114"/>
                    </a:cubicBezTo>
                    <a:cubicBezTo>
                      <a:pt x="64905" y="9630"/>
                      <a:pt x="53904" y="3737"/>
                      <a:pt x="51448" y="3265"/>
                    </a:cubicBezTo>
                    <a:cubicBezTo>
                      <a:pt x="41822" y="1224"/>
                      <a:pt x="41055" y="775"/>
                      <a:pt x="31205" y="2005"/>
                    </a:cubicBezTo>
                    <a:cubicBezTo>
                      <a:pt x="15081" y="4022"/>
                      <a:pt x="0" y="20236"/>
                      <a:pt x="4" y="36756"/>
                    </a:cubicBezTo>
                    <a:cubicBezTo>
                      <a:pt x="15" y="54795"/>
                      <a:pt x="6654" y="70762"/>
                      <a:pt x="25078" y="77025"/>
                    </a:cubicBezTo>
                    <a:cubicBezTo>
                      <a:pt x="25744" y="77253"/>
                      <a:pt x="28422" y="78159"/>
                      <a:pt x="28560" y="78193"/>
                    </a:cubicBezTo>
                    <a:cubicBezTo>
                      <a:pt x="34298" y="79546"/>
                      <a:pt x="43391" y="79802"/>
                      <a:pt x="49093" y="77742"/>
                    </a:cubicBezTo>
                    <a:cubicBezTo>
                      <a:pt x="51214" y="76976"/>
                      <a:pt x="54173" y="76216"/>
                      <a:pt x="55980" y="75373"/>
                    </a:cubicBezTo>
                    <a:cubicBezTo>
                      <a:pt x="70952" y="68372"/>
                      <a:pt x="81044" y="59836"/>
                      <a:pt x="96620" y="59905"/>
                    </a:cubicBezTo>
                    <a:cubicBezTo>
                      <a:pt x="106113" y="59948"/>
                      <a:pt x="111370" y="61942"/>
                      <a:pt x="118901" y="67122"/>
                    </a:cubicBezTo>
                    <a:cubicBezTo>
                      <a:pt x="123966" y="70607"/>
                      <a:pt x="126418" y="73022"/>
                      <a:pt x="130172" y="78412"/>
                    </a:cubicBezTo>
                    <a:cubicBezTo>
                      <a:pt x="132927" y="82361"/>
                      <a:pt x="135386" y="90194"/>
                      <a:pt x="135386" y="95771"/>
                    </a:cubicBezTo>
                    <a:cubicBezTo>
                      <a:pt x="135400" y="113446"/>
                      <a:pt x="134438" y="112681"/>
                      <a:pt x="126120" y="129313"/>
                    </a:cubicBezTo>
                    <a:cubicBezTo>
                      <a:pt x="119005" y="143543"/>
                      <a:pt x="116870" y="145476"/>
                      <a:pt x="116878" y="162306"/>
                    </a:cubicBezTo>
                    <a:cubicBezTo>
                      <a:pt x="116882" y="174125"/>
                      <a:pt x="126079" y="186333"/>
                      <a:pt x="136332" y="191675"/>
                    </a:cubicBezTo>
                    <a:cubicBezTo>
                      <a:pt x="144551" y="195962"/>
                      <a:pt x="154617" y="195984"/>
                      <a:pt x="161352" y="195646"/>
                    </a:cubicBezTo>
                  </a:path>
                </a:pathLst>
              </a:custGeom>
              <a:solidFill>
                <a:srgbClr val="3273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>
                  <a:latin typeface="Arial Narrow" pitchFamily="34" charset="0"/>
                </a:endParaRPr>
              </a:p>
            </p:txBody>
          </p:sp>
          <p:sp>
            <p:nvSpPr>
              <p:cNvPr id="31" name="object 20"/>
              <p:cNvSpPr/>
              <p:nvPr/>
            </p:nvSpPr>
            <p:spPr>
              <a:xfrm>
                <a:off x="5113444" y="255329"/>
                <a:ext cx="77208" cy="77210"/>
              </a:xfrm>
              <a:custGeom>
                <a:avLst/>
                <a:gdLst/>
                <a:ahLst/>
                <a:cxnLst/>
                <a:rect l="l" t="t" r="r" b="b"/>
                <a:pathLst>
                  <a:path w="77208" h="77210">
                    <a:moveTo>
                      <a:pt x="38602" y="0"/>
                    </a:moveTo>
                    <a:cubicBezTo>
                      <a:pt x="59921" y="0"/>
                      <a:pt x="77208" y="17288"/>
                      <a:pt x="77208" y="38607"/>
                    </a:cubicBezTo>
                    <a:cubicBezTo>
                      <a:pt x="77208" y="59927"/>
                      <a:pt x="59921" y="77210"/>
                      <a:pt x="38602" y="77210"/>
                    </a:cubicBezTo>
                    <a:cubicBezTo>
                      <a:pt x="17283" y="77210"/>
                      <a:pt x="0" y="59927"/>
                      <a:pt x="0" y="38607"/>
                    </a:cubicBezTo>
                    <a:cubicBezTo>
                      <a:pt x="0" y="17288"/>
                      <a:pt x="17283" y="0"/>
                      <a:pt x="38602" y="0"/>
                    </a:cubicBezTo>
                  </a:path>
                </a:pathLst>
              </a:custGeom>
              <a:solidFill>
                <a:srgbClr val="3273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>
                  <a:latin typeface="Arial Narrow" pitchFamily="34" charset="0"/>
                </a:endParaRPr>
              </a:p>
            </p:txBody>
          </p:sp>
        </p:grpSp>
        <p:grpSp>
          <p:nvGrpSpPr>
            <p:cNvPr id="21" name="Группа 30"/>
            <p:cNvGrpSpPr/>
            <p:nvPr/>
          </p:nvGrpSpPr>
          <p:grpSpPr>
            <a:xfrm>
              <a:off x="35619900" y="7090062"/>
              <a:ext cx="1004786" cy="478849"/>
              <a:chOff x="14785846" y="449373"/>
              <a:chExt cx="1453983" cy="692922"/>
            </a:xfrm>
          </p:grpSpPr>
          <p:sp>
            <p:nvSpPr>
              <p:cNvPr id="28" name="object 21"/>
              <p:cNvSpPr/>
              <p:nvPr/>
            </p:nvSpPr>
            <p:spPr>
              <a:xfrm>
                <a:off x="14785846" y="449373"/>
                <a:ext cx="1131526" cy="296635"/>
              </a:xfrm>
              <a:custGeom>
                <a:avLst/>
                <a:gdLst/>
                <a:ahLst/>
                <a:cxnLst/>
                <a:rect l="l" t="t" r="r" b="b"/>
                <a:pathLst>
                  <a:path w="362286" h="94975">
                    <a:moveTo>
                      <a:pt x="0" y="0"/>
                    </a:moveTo>
                    <a:lnTo>
                      <a:pt x="36483" y="0"/>
                    </a:lnTo>
                    <a:cubicBezTo>
                      <a:pt x="43726" y="0"/>
                      <a:pt x="49096" y="306"/>
                      <a:pt x="52642" y="918"/>
                    </a:cubicBezTo>
                    <a:cubicBezTo>
                      <a:pt x="56210" y="1551"/>
                      <a:pt x="59374" y="2841"/>
                      <a:pt x="62179" y="4785"/>
                    </a:cubicBezTo>
                    <a:cubicBezTo>
                      <a:pt x="64980" y="6747"/>
                      <a:pt x="67316" y="9345"/>
                      <a:pt x="69185" y="12600"/>
                    </a:cubicBezTo>
                    <a:cubicBezTo>
                      <a:pt x="71054" y="15850"/>
                      <a:pt x="71990" y="19519"/>
                      <a:pt x="71990" y="23558"/>
                    </a:cubicBezTo>
                    <a:cubicBezTo>
                      <a:pt x="71990" y="27926"/>
                      <a:pt x="70840" y="31964"/>
                      <a:pt x="68548" y="35612"/>
                    </a:cubicBezTo>
                    <a:cubicBezTo>
                      <a:pt x="66254" y="39279"/>
                      <a:pt x="63133" y="42008"/>
                      <a:pt x="59206" y="43845"/>
                    </a:cubicBezTo>
                    <a:cubicBezTo>
                      <a:pt x="64745" y="45525"/>
                      <a:pt x="68994" y="48362"/>
                      <a:pt x="71990" y="52381"/>
                    </a:cubicBezTo>
                    <a:cubicBezTo>
                      <a:pt x="74963" y="56398"/>
                      <a:pt x="76450" y="61113"/>
                      <a:pt x="76450" y="66550"/>
                    </a:cubicBezTo>
                    <a:cubicBezTo>
                      <a:pt x="76450" y="70830"/>
                      <a:pt x="75492" y="74978"/>
                      <a:pt x="73559" y="79016"/>
                    </a:cubicBezTo>
                    <a:cubicBezTo>
                      <a:pt x="71629" y="83056"/>
                      <a:pt x="68994" y="86288"/>
                      <a:pt x="65638" y="88712"/>
                    </a:cubicBezTo>
                    <a:cubicBezTo>
                      <a:pt x="62304" y="91112"/>
                      <a:pt x="58183" y="92595"/>
                      <a:pt x="53280" y="93164"/>
                    </a:cubicBezTo>
                    <a:cubicBezTo>
                      <a:pt x="50223" y="93492"/>
                      <a:pt x="42811" y="93712"/>
                      <a:pt x="31068" y="93798"/>
                    </a:cubicBezTo>
                    <a:lnTo>
                      <a:pt x="0" y="93798"/>
                    </a:lnTo>
                    <a:close/>
                    <a:moveTo>
                      <a:pt x="18475" y="15591"/>
                    </a:moveTo>
                    <a:lnTo>
                      <a:pt x="18475" y="37207"/>
                    </a:lnTo>
                    <a:lnTo>
                      <a:pt x="30539" y="37207"/>
                    </a:lnTo>
                    <a:cubicBezTo>
                      <a:pt x="37692" y="37207"/>
                      <a:pt x="42152" y="37098"/>
                      <a:pt x="43895" y="36879"/>
                    </a:cubicBezTo>
                    <a:cubicBezTo>
                      <a:pt x="47038" y="36508"/>
                      <a:pt x="49522" y="35392"/>
                      <a:pt x="51329" y="33538"/>
                    </a:cubicBezTo>
                    <a:cubicBezTo>
                      <a:pt x="53133" y="31680"/>
                      <a:pt x="54022" y="29258"/>
                      <a:pt x="54022" y="26244"/>
                    </a:cubicBezTo>
                    <a:cubicBezTo>
                      <a:pt x="54022" y="23342"/>
                      <a:pt x="53237" y="21007"/>
                      <a:pt x="51688" y="19196"/>
                    </a:cubicBezTo>
                    <a:cubicBezTo>
                      <a:pt x="50137" y="17381"/>
                      <a:pt x="47823" y="16290"/>
                      <a:pt x="44766" y="15919"/>
                    </a:cubicBezTo>
                    <a:cubicBezTo>
                      <a:pt x="42937" y="15699"/>
                      <a:pt x="37692" y="15591"/>
                      <a:pt x="29048" y="15591"/>
                    </a:cubicBezTo>
                    <a:close/>
                    <a:moveTo>
                      <a:pt x="18475" y="52795"/>
                    </a:moveTo>
                    <a:lnTo>
                      <a:pt x="18475" y="77947"/>
                    </a:lnTo>
                    <a:lnTo>
                      <a:pt x="35550" y="77947"/>
                    </a:lnTo>
                    <a:cubicBezTo>
                      <a:pt x="42174" y="77947"/>
                      <a:pt x="46400" y="77749"/>
                      <a:pt x="48182" y="77378"/>
                    </a:cubicBezTo>
                    <a:cubicBezTo>
                      <a:pt x="50921" y="76856"/>
                      <a:pt x="53154" y="75611"/>
                      <a:pt x="54875" y="73624"/>
                    </a:cubicBezTo>
                    <a:cubicBezTo>
                      <a:pt x="56592" y="71615"/>
                      <a:pt x="57463" y="68972"/>
                      <a:pt x="57463" y="65632"/>
                    </a:cubicBezTo>
                    <a:cubicBezTo>
                      <a:pt x="57463" y="62795"/>
                      <a:pt x="56804" y="60415"/>
                      <a:pt x="55469" y="58450"/>
                    </a:cubicBezTo>
                    <a:cubicBezTo>
                      <a:pt x="54151" y="56484"/>
                      <a:pt x="52218" y="55044"/>
                      <a:pt x="49713" y="54147"/>
                    </a:cubicBezTo>
                    <a:cubicBezTo>
                      <a:pt x="47207" y="53252"/>
                      <a:pt x="41750" y="52795"/>
                      <a:pt x="33361" y="52795"/>
                    </a:cubicBezTo>
                    <a:close/>
                    <a:moveTo>
                      <a:pt x="92268" y="0"/>
                    </a:moveTo>
                    <a:lnTo>
                      <a:pt x="110746" y="0"/>
                    </a:lnTo>
                    <a:lnTo>
                      <a:pt x="110746" y="77947"/>
                    </a:lnTo>
                    <a:lnTo>
                      <a:pt x="136995" y="77947"/>
                    </a:lnTo>
                    <a:lnTo>
                      <a:pt x="136995" y="0"/>
                    </a:lnTo>
                    <a:lnTo>
                      <a:pt x="155465" y="0"/>
                    </a:lnTo>
                    <a:lnTo>
                      <a:pt x="155465" y="77947"/>
                    </a:lnTo>
                    <a:lnTo>
                      <a:pt x="182606" y="77947"/>
                    </a:lnTo>
                    <a:lnTo>
                      <a:pt x="182606" y="0"/>
                    </a:lnTo>
                    <a:lnTo>
                      <a:pt x="200955" y="0"/>
                    </a:lnTo>
                    <a:lnTo>
                      <a:pt x="201081" y="93863"/>
                    </a:lnTo>
                    <a:lnTo>
                      <a:pt x="92268" y="93798"/>
                    </a:lnTo>
                    <a:close/>
                    <a:moveTo>
                      <a:pt x="220939" y="0"/>
                    </a:moveTo>
                    <a:lnTo>
                      <a:pt x="275817" y="0"/>
                    </a:lnTo>
                    <a:lnTo>
                      <a:pt x="283856" y="15850"/>
                    </a:lnTo>
                    <a:lnTo>
                      <a:pt x="239411" y="15850"/>
                    </a:lnTo>
                    <a:lnTo>
                      <a:pt x="239411" y="93798"/>
                    </a:lnTo>
                    <a:lnTo>
                      <a:pt x="220939" y="93798"/>
                    </a:lnTo>
                    <a:close/>
                    <a:moveTo>
                      <a:pt x="282902" y="0"/>
                    </a:moveTo>
                    <a:lnTo>
                      <a:pt x="303653" y="0"/>
                    </a:lnTo>
                    <a:lnTo>
                      <a:pt x="324886" y="48561"/>
                    </a:lnTo>
                    <a:lnTo>
                      <a:pt x="343066" y="0"/>
                    </a:lnTo>
                    <a:lnTo>
                      <a:pt x="362286" y="0"/>
                    </a:lnTo>
                    <a:lnTo>
                      <a:pt x="331426" y="71287"/>
                    </a:lnTo>
                    <a:cubicBezTo>
                      <a:pt x="328071" y="79016"/>
                      <a:pt x="324651" y="84891"/>
                      <a:pt x="321170" y="88928"/>
                    </a:cubicBezTo>
                    <a:cubicBezTo>
                      <a:pt x="317689" y="92966"/>
                      <a:pt x="313207" y="94975"/>
                      <a:pt x="307685" y="94975"/>
                    </a:cubicBezTo>
                    <a:cubicBezTo>
                      <a:pt x="302252" y="94975"/>
                      <a:pt x="298001" y="94604"/>
                      <a:pt x="294945" y="93884"/>
                    </a:cubicBezTo>
                    <a:lnTo>
                      <a:pt x="294945" y="79780"/>
                    </a:lnTo>
                    <a:cubicBezTo>
                      <a:pt x="297558" y="79956"/>
                      <a:pt x="299912" y="80043"/>
                      <a:pt x="302015" y="80043"/>
                    </a:cubicBezTo>
                    <a:cubicBezTo>
                      <a:pt x="306262" y="80043"/>
                      <a:pt x="309324" y="79236"/>
                      <a:pt x="311170" y="77641"/>
                    </a:cubicBezTo>
                    <a:cubicBezTo>
                      <a:pt x="312995" y="76024"/>
                      <a:pt x="314777" y="72555"/>
                      <a:pt x="316458" y="672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9" name="text 1"/>
              <p:cNvSpPr txBox="1"/>
              <p:nvPr/>
            </p:nvSpPr>
            <p:spPr>
              <a:xfrm>
                <a:off x="14800075" y="830536"/>
                <a:ext cx="1439754" cy="31175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ct val="100000"/>
                  </a:lnSpc>
                </a:pPr>
                <a:r>
                  <a:rPr sz="1400" spc="10" dirty="0">
                    <a:solidFill>
                      <a:srgbClr val="FFFFFF"/>
                    </a:solidFill>
                    <a:latin typeface="Arial Narrow" pitchFamily="34" charset="0"/>
                    <a:cs typeface="Arial"/>
                  </a:rPr>
                  <a:t>РА Н ХиГС</a:t>
                </a:r>
                <a:endParaRPr sz="1400" dirty="0">
                  <a:solidFill>
                    <a:srgbClr val="FFFFFF"/>
                  </a:solidFill>
                  <a:latin typeface="Arial Narrow" pitchFamily="34" charset="0"/>
                  <a:cs typeface="Arial"/>
                </a:endParaRPr>
              </a:p>
            </p:txBody>
          </p:sp>
        </p:grpSp>
        <p:pic>
          <p:nvPicPr>
            <p:cNvPr id="22" name="Imag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0628" y="7094936"/>
              <a:ext cx="355967" cy="469103"/>
            </a:xfrm>
            <a:prstGeom prst="rect">
              <a:avLst/>
            </a:prstGeom>
          </p:spPr>
        </p:pic>
        <p:grpSp>
          <p:nvGrpSpPr>
            <p:cNvPr id="23" name="Группа 34"/>
            <p:cNvGrpSpPr/>
            <p:nvPr/>
          </p:nvGrpSpPr>
          <p:grpSpPr>
            <a:xfrm>
              <a:off x="31364865" y="7095764"/>
              <a:ext cx="403948" cy="467447"/>
              <a:chOff x="3874424" y="122569"/>
              <a:chExt cx="187153" cy="216573"/>
            </a:xfrm>
          </p:grpSpPr>
          <p:sp>
            <p:nvSpPr>
              <p:cNvPr id="24" name="object 22"/>
              <p:cNvSpPr/>
              <p:nvPr/>
            </p:nvSpPr>
            <p:spPr>
              <a:xfrm>
                <a:off x="3923031" y="192477"/>
                <a:ext cx="89499" cy="100095"/>
              </a:xfrm>
              <a:custGeom>
                <a:avLst/>
                <a:gdLst/>
                <a:ahLst/>
                <a:cxnLst/>
                <a:rect l="l" t="t" r="r" b="b"/>
                <a:pathLst>
                  <a:path w="89499" h="100095">
                    <a:moveTo>
                      <a:pt x="28692" y="61420"/>
                    </a:moveTo>
                    <a:lnTo>
                      <a:pt x="28876" y="61143"/>
                    </a:lnTo>
                    <a:lnTo>
                      <a:pt x="29027" y="60855"/>
                    </a:lnTo>
                    <a:lnTo>
                      <a:pt x="29139" y="60556"/>
                    </a:lnTo>
                    <a:lnTo>
                      <a:pt x="29211" y="60250"/>
                    </a:lnTo>
                    <a:lnTo>
                      <a:pt x="29247" y="59933"/>
                    </a:lnTo>
                    <a:lnTo>
                      <a:pt x="29247" y="59815"/>
                    </a:lnTo>
                    <a:lnTo>
                      <a:pt x="29255" y="59833"/>
                    </a:lnTo>
                    <a:lnTo>
                      <a:pt x="29333" y="60038"/>
                    </a:lnTo>
                    <a:lnTo>
                      <a:pt x="29386" y="60239"/>
                    </a:lnTo>
                    <a:lnTo>
                      <a:pt x="29416" y="60431"/>
                    </a:lnTo>
                    <a:lnTo>
                      <a:pt x="29420" y="60613"/>
                    </a:lnTo>
                    <a:lnTo>
                      <a:pt x="29398" y="60798"/>
                    </a:lnTo>
                    <a:lnTo>
                      <a:pt x="29355" y="60977"/>
                    </a:lnTo>
                    <a:lnTo>
                      <a:pt x="29290" y="61157"/>
                    </a:lnTo>
                    <a:lnTo>
                      <a:pt x="29196" y="61341"/>
                    </a:lnTo>
                    <a:lnTo>
                      <a:pt x="28393" y="62564"/>
                    </a:lnTo>
                    <a:lnTo>
                      <a:pt x="30035" y="61946"/>
                    </a:lnTo>
                    <a:lnTo>
                      <a:pt x="30524" y="61740"/>
                    </a:lnTo>
                    <a:lnTo>
                      <a:pt x="30999" y="61514"/>
                    </a:lnTo>
                    <a:lnTo>
                      <a:pt x="31454" y="61265"/>
                    </a:lnTo>
                    <a:lnTo>
                      <a:pt x="31890" y="61002"/>
                    </a:lnTo>
                    <a:lnTo>
                      <a:pt x="32304" y="60718"/>
                    </a:lnTo>
                    <a:lnTo>
                      <a:pt x="32688" y="60415"/>
                    </a:lnTo>
                    <a:lnTo>
                      <a:pt x="33044" y="60092"/>
                    </a:lnTo>
                    <a:lnTo>
                      <a:pt x="33369" y="59746"/>
                    </a:lnTo>
                    <a:lnTo>
                      <a:pt x="33656" y="59383"/>
                    </a:lnTo>
                    <a:lnTo>
                      <a:pt x="33905" y="58994"/>
                    </a:lnTo>
                    <a:lnTo>
                      <a:pt x="34111" y="58587"/>
                    </a:lnTo>
                    <a:lnTo>
                      <a:pt x="34268" y="58159"/>
                    </a:lnTo>
                    <a:lnTo>
                      <a:pt x="34370" y="57733"/>
                    </a:lnTo>
                    <a:lnTo>
                      <a:pt x="34531" y="57896"/>
                    </a:lnTo>
                    <a:lnTo>
                      <a:pt x="34794" y="58115"/>
                    </a:lnTo>
                    <a:lnTo>
                      <a:pt x="35086" y="58292"/>
                    </a:lnTo>
                    <a:lnTo>
                      <a:pt x="35395" y="58400"/>
                    </a:lnTo>
                    <a:lnTo>
                      <a:pt x="35363" y="58475"/>
                    </a:lnTo>
                    <a:lnTo>
                      <a:pt x="35269" y="58702"/>
                    </a:lnTo>
                    <a:lnTo>
                      <a:pt x="35176" y="58926"/>
                    </a:lnTo>
                    <a:lnTo>
                      <a:pt x="35090" y="59152"/>
                    </a:lnTo>
                    <a:lnTo>
                      <a:pt x="35010" y="59375"/>
                    </a:lnTo>
                    <a:lnTo>
                      <a:pt x="34935" y="59599"/>
                    </a:lnTo>
                    <a:lnTo>
                      <a:pt x="34863" y="59819"/>
                    </a:lnTo>
                    <a:lnTo>
                      <a:pt x="34798" y="60041"/>
                    </a:lnTo>
                    <a:lnTo>
                      <a:pt x="34737" y="60261"/>
                    </a:lnTo>
                    <a:lnTo>
                      <a:pt x="34682" y="60480"/>
                    </a:lnTo>
                    <a:lnTo>
                      <a:pt x="34635" y="60696"/>
                    </a:lnTo>
                    <a:lnTo>
                      <a:pt x="34596" y="60912"/>
                    </a:lnTo>
                    <a:lnTo>
                      <a:pt x="34560" y="61132"/>
                    </a:lnTo>
                    <a:lnTo>
                      <a:pt x="34535" y="61345"/>
                    </a:lnTo>
                    <a:lnTo>
                      <a:pt x="34513" y="61561"/>
                    </a:lnTo>
                    <a:lnTo>
                      <a:pt x="34500" y="61773"/>
                    </a:lnTo>
                    <a:lnTo>
                      <a:pt x="34492" y="61985"/>
                    </a:lnTo>
                    <a:lnTo>
                      <a:pt x="34492" y="62197"/>
                    </a:lnTo>
                    <a:lnTo>
                      <a:pt x="34503" y="62407"/>
                    </a:lnTo>
                    <a:lnTo>
                      <a:pt x="34521" y="62615"/>
                    </a:lnTo>
                    <a:lnTo>
                      <a:pt x="34543" y="62821"/>
                    </a:lnTo>
                    <a:lnTo>
                      <a:pt x="34578" y="63029"/>
                    </a:lnTo>
                    <a:lnTo>
                      <a:pt x="34617" y="63231"/>
                    </a:lnTo>
                    <a:lnTo>
                      <a:pt x="34669" y="63433"/>
                    </a:lnTo>
                    <a:lnTo>
                      <a:pt x="34729" y="63634"/>
                    </a:lnTo>
                    <a:lnTo>
                      <a:pt x="34798" y="63832"/>
                    </a:lnTo>
                    <a:lnTo>
                      <a:pt x="34877" y="64026"/>
                    </a:lnTo>
                    <a:lnTo>
                      <a:pt x="34963" y="64220"/>
                    </a:lnTo>
                    <a:lnTo>
                      <a:pt x="35061" y="64412"/>
                    </a:lnTo>
                    <a:lnTo>
                      <a:pt x="35522" y="65225"/>
                    </a:lnTo>
                    <a:lnTo>
                      <a:pt x="36018" y="64289"/>
                    </a:lnTo>
                    <a:lnTo>
                      <a:pt x="36173" y="64051"/>
                    </a:lnTo>
                    <a:lnTo>
                      <a:pt x="36335" y="63857"/>
                    </a:lnTo>
                    <a:lnTo>
                      <a:pt x="36501" y="63706"/>
                    </a:lnTo>
                    <a:lnTo>
                      <a:pt x="36666" y="63588"/>
                    </a:lnTo>
                    <a:lnTo>
                      <a:pt x="36825" y="63512"/>
                    </a:lnTo>
                    <a:lnTo>
                      <a:pt x="36846" y="63677"/>
                    </a:lnTo>
                    <a:lnTo>
                      <a:pt x="36882" y="63893"/>
                    </a:lnTo>
                    <a:lnTo>
                      <a:pt x="36933" y="64110"/>
                    </a:lnTo>
                    <a:lnTo>
                      <a:pt x="36990" y="64326"/>
                    </a:lnTo>
                    <a:lnTo>
                      <a:pt x="37062" y="64542"/>
                    </a:lnTo>
                    <a:lnTo>
                      <a:pt x="37141" y="64754"/>
                    </a:lnTo>
                    <a:lnTo>
                      <a:pt x="37231" y="64966"/>
                    </a:lnTo>
                    <a:lnTo>
                      <a:pt x="37333" y="65178"/>
                    </a:lnTo>
                    <a:lnTo>
                      <a:pt x="37443" y="65391"/>
                    </a:lnTo>
                    <a:lnTo>
                      <a:pt x="37563" y="65600"/>
                    </a:lnTo>
                    <a:lnTo>
                      <a:pt x="37696" y="65812"/>
                    </a:lnTo>
                    <a:lnTo>
                      <a:pt x="37836" y="66021"/>
                    </a:lnTo>
                    <a:lnTo>
                      <a:pt x="37987" y="66226"/>
                    </a:lnTo>
                    <a:lnTo>
                      <a:pt x="38819" y="67303"/>
                    </a:lnTo>
                    <a:lnTo>
                      <a:pt x="39003" y="62136"/>
                    </a:lnTo>
                    <a:lnTo>
                      <a:pt x="39009" y="62148"/>
                    </a:lnTo>
                    <a:lnTo>
                      <a:pt x="39395" y="62648"/>
                    </a:lnTo>
                    <a:lnTo>
                      <a:pt x="39784" y="63123"/>
                    </a:lnTo>
                    <a:lnTo>
                      <a:pt x="40180" y="63580"/>
                    </a:lnTo>
                    <a:lnTo>
                      <a:pt x="40579" y="64012"/>
                    </a:lnTo>
                    <a:lnTo>
                      <a:pt x="40987" y="64426"/>
                    </a:lnTo>
                    <a:lnTo>
                      <a:pt x="41401" y="64822"/>
                    </a:lnTo>
                    <a:lnTo>
                      <a:pt x="41818" y="65197"/>
                    </a:lnTo>
                    <a:lnTo>
                      <a:pt x="42239" y="65549"/>
                    </a:lnTo>
                    <a:lnTo>
                      <a:pt x="42667" y="65888"/>
                    </a:lnTo>
                    <a:lnTo>
                      <a:pt x="43100" y="66204"/>
                    </a:lnTo>
                    <a:lnTo>
                      <a:pt x="43535" y="66506"/>
                    </a:lnTo>
                    <a:lnTo>
                      <a:pt x="43974" y="66791"/>
                    </a:lnTo>
                    <a:lnTo>
                      <a:pt x="44421" y="67057"/>
                    </a:lnTo>
                    <a:lnTo>
                      <a:pt x="44870" y="67306"/>
                    </a:lnTo>
                    <a:lnTo>
                      <a:pt x="45321" y="67544"/>
                    </a:lnTo>
                    <a:lnTo>
                      <a:pt x="45778" y="67764"/>
                    </a:lnTo>
                    <a:lnTo>
                      <a:pt x="46236" y="67968"/>
                    </a:lnTo>
                    <a:lnTo>
                      <a:pt x="46699" y="68160"/>
                    </a:lnTo>
                    <a:lnTo>
                      <a:pt x="47164" y="68339"/>
                    </a:lnTo>
                    <a:lnTo>
                      <a:pt x="47635" y="68502"/>
                    </a:lnTo>
                    <a:lnTo>
                      <a:pt x="48108" y="68656"/>
                    </a:lnTo>
                    <a:lnTo>
                      <a:pt x="48579" y="68796"/>
                    </a:lnTo>
                    <a:lnTo>
                      <a:pt x="49058" y="68922"/>
                    </a:lnTo>
                    <a:lnTo>
                      <a:pt x="49536" y="69041"/>
                    </a:lnTo>
                    <a:lnTo>
                      <a:pt x="50015" y="69149"/>
                    </a:lnTo>
                    <a:lnTo>
                      <a:pt x="50498" y="69247"/>
                    </a:lnTo>
                    <a:lnTo>
                      <a:pt x="50710" y="69286"/>
                    </a:lnTo>
                    <a:lnTo>
                      <a:pt x="50706" y="69290"/>
                    </a:lnTo>
                    <a:lnTo>
                      <a:pt x="50616" y="69369"/>
                    </a:lnTo>
                    <a:lnTo>
                      <a:pt x="50530" y="69444"/>
                    </a:lnTo>
                    <a:lnTo>
                      <a:pt x="50490" y="69481"/>
                    </a:lnTo>
                    <a:lnTo>
                      <a:pt x="50231" y="69585"/>
                    </a:lnTo>
                    <a:lnTo>
                      <a:pt x="49915" y="69714"/>
                    </a:lnTo>
                    <a:lnTo>
                      <a:pt x="49601" y="69848"/>
                    </a:lnTo>
                    <a:lnTo>
                      <a:pt x="49291" y="69981"/>
                    </a:lnTo>
                    <a:lnTo>
                      <a:pt x="48985" y="70111"/>
                    </a:lnTo>
                    <a:lnTo>
                      <a:pt x="48683" y="70244"/>
                    </a:lnTo>
                    <a:lnTo>
                      <a:pt x="48388" y="70377"/>
                    </a:lnTo>
                    <a:lnTo>
                      <a:pt x="48096" y="70507"/>
                    </a:lnTo>
                    <a:lnTo>
                      <a:pt x="47812" y="70640"/>
                    </a:lnTo>
                    <a:lnTo>
                      <a:pt x="47531" y="70772"/>
                    </a:lnTo>
                    <a:lnTo>
                      <a:pt x="47254" y="70903"/>
                    </a:lnTo>
                    <a:lnTo>
                      <a:pt x="46984" y="71035"/>
                    </a:lnTo>
                    <a:lnTo>
                      <a:pt x="46717" y="71168"/>
                    </a:lnTo>
                    <a:lnTo>
                      <a:pt x="46458" y="71302"/>
                    </a:lnTo>
                    <a:lnTo>
                      <a:pt x="46206" y="71435"/>
                    </a:lnTo>
                    <a:lnTo>
                      <a:pt x="45957" y="71569"/>
                    </a:lnTo>
                    <a:lnTo>
                      <a:pt x="45716" y="71702"/>
                    </a:lnTo>
                    <a:lnTo>
                      <a:pt x="45483" y="71835"/>
                    </a:lnTo>
                    <a:lnTo>
                      <a:pt x="45252" y="71969"/>
                    </a:lnTo>
                    <a:lnTo>
                      <a:pt x="45029" y="72101"/>
                    </a:lnTo>
                    <a:lnTo>
                      <a:pt x="44813" y="72238"/>
                    </a:lnTo>
                    <a:lnTo>
                      <a:pt x="44605" y="72371"/>
                    </a:lnTo>
                    <a:lnTo>
                      <a:pt x="44403" y="72505"/>
                    </a:lnTo>
                    <a:lnTo>
                      <a:pt x="44209" y="72642"/>
                    </a:lnTo>
                    <a:lnTo>
                      <a:pt x="44021" y="72775"/>
                    </a:lnTo>
                    <a:lnTo>
                      <a:pt x="43842" y="72911"/>
                    </a:lnTo>
                    <a:lnTo>
                      <a:pt x="43665" y="73048"/>
                    </a:lnTo>
                    <a:lnTo>
                      <a:pt x="43499" y="73185"/>
                    </a:lnTo>
                    <a:lnTo>
                      <a:pt x="43341" y="73325"/>
                    </a:lnTo>
                    <a:lnTo>
                      <a:pt x="43190" y="73466"/>
                    </a:lnTo>
                    <a:lnTo>
                      <a:pt x="43049" y="73602"/>
                    </a:lnTo>
                    <a:lnTo>
                      <a:pt x="42887" y="73772"/>
                    </a:lnTo>
                    <a:lnTo>
                      <a:pt x="42667" y="74135"/>
                    </a:lnTo>
                    <a:lnTo>
                      <a:pt x="42462" y="74449"/>
                    </a:lnTo>
                    <a:lnTo>
                      <a:pt x="42256" y="74744"/>
                    </a:lnTo>
                    <a:lnTo>
                      <a:pt x="42041" y="75024"/>
                    </a:lnTo>
                    <a:lnTo>
                      <a:pt x="41821" y="75287"/>
                    </a:lnTo>
                    <a:lnTo>
                      <a:pt x="41591" y="75532"/>
                    </a:lnTo>
                    <a:lnTo>
                      <a:pt x="41357" y="75756"/>
                    </a:lnTo>
                    <a:lnTo>
                      <a:pt x="41112" y="75956"/>
                    </a:lnTo>
                    <a:lnTo>
                      <a:pt x="40857" y="76133"/>
                    </a:lnTo>
                    <a:lnTo>
                      <a:pt x="40594" y="76292"/>
                    </a:lnTo>
                    <a:lnTo>
                      <a:pt x="40320" y="76421"/>
                    </a:lnTo>
                    <a:lnTo>
                      <a:pt x="40033" y="76529"/>
                    </a:lnTo>
                    <a:lnTo>
                      <a:pt x="39729" y="76608"/>
                    </a:lnTo>
                    <a:lnTo>
                      <a:pt x="39409" y="76662"/>
                    </a:lnTo>
                    <a:lnTo>
                      <a:pt x="39075" y="76688"/>
                    </a:lnTo>
                    <a:lnTo>
                      <a:pt x="38185" y="76673"/>
                    </a:lnTo>
                    <a:lnTo>
                      <a:pt x="38355" y="77390"/>
                    </a:lnTo>
                    <a:lnTo>
                      <a:pt x="38426" y="77616"/>
                    </a:lnTo>
                    <a:lnTo>
                      <a:pt x="38520" y="77832"/>
                    </a:lnTo>
                    <a:lnTo>
                      <a:pt x="38628" y="78044"/>
                    </a:lnTo>
                    <a:lnTo>
                      <a:pt x="38754" y="78242"/>
                    </a:lnTo>
                    <a:lnTo>
                      <a:pt x="38895" y="78434"/>
                    </a:lnTo>
                    <a:lnTo>
                      <a:pt x="39056" y="78613"/>
                    </a:lnTo>
                    <a:lnTo>
                      <a:pt x="39229" y="78786"/>
                    </a:lnTo>
                    <a:lnTo>
                      <a:pt x="39421" y="78945"/>
                    </a:lnTo>
                    <a:lnTo>
                      <a:pt x="39625" y="79096"/>
                    </a:lnTo>
                    <a:lnTo>
                      <a:pt x="39845" y="79237"/>
                    </a:lnTo>
                    <a:lnTo>
                      <a:pt x="40079" y="79366"/>
                    </a:lnTo>
                    <a:lnTo>
                      <a:pt x="40194" y="79424"/>
                    </a:lnTo>
                    <a:lnTo>
                      <a:pt x="39931" y="79532"/>
                    </a:lnTo>
                    <a:lnTo>
                      <a:pt x="39636" y="79651"/>
                    </a:lnTo>
                    <a:lnTo>
                      <a:pt x="39337" y="79773"/>
                    </a:lnTo>
                    <a:lnTo>
                      <a:pt x="39042" y="79895"/>
                    </a:lnTo>
                    <a:lnTo>
                      <a:pt x="38744" y="80014"/>
                    </a:lnTo>
                    <a:lnTo>
                      <a:pt x="38444" y="80136"/>
                    </a:lnTo>
                    <a:lnTo>
                      <a:pt x="38149" y="80255"/>
                    </a:lnTo>
                    <a:lnTo>
                      <a:pt x="37851" y="80377"/>
                    </a:lnTo>
                    <a:lnTo>
                      <a:pt x="37555" y="80500"/>
                    </a:lnTo>
                    <a:lnTo>
                      <a:pt x="37257" y="80619"/>
                    </a:lnTo>
                    <a:lnTo>
                      <a:pt x="34578" y="81709"/>
                    </a:lnTo>
                    <a:lnTo>
                      <a:pt x="36774" y="81757"/>
                    </a:lnTo>
                    <a:lnTo>
                      <a:pt x="37027" y="81771"/>
                    </a:lnTo>
                    <a:lnTo>
                      <a:pt x="37271" y="81796"/>
                    </a:lnTo>
                    <a:lnTo>
                      <a:pt x="37506" y="81825"/>
                    </a:lnTo>
                    <a:lnTo>
                      <a:pt x="37732" y="81865"/>
                    </a:lnTo>
                    <a:lnTo>
                      <a:pt x="37947" y="81915"/>
                    </a:lnTo>
                    <a:lnTo>
                      <a:pt x="38149" y="81976"/>
                    </a:lnTo>
                    <a:lnTo>
                      <a:pt x="38344" y="82045"/>
                    </a:lnTo>
                    <a:lnTo>
                      <a:pt x="38524" y="82124"/>
                    </a:lnTo>
                    <a:lnTo>
                      <a:pt x="38693" y="82214"/>
                    </a:lnTo>
                    <a:lnTo>
                      <a:pt x="38852" y="82314"/>
                    </a:lnTo>
                    <a:lnTo>
                      <a:pt x="38995" y="82426"/>
                    </a:lnTo>
                    <a:lnTo>
                      <a:pt x="39133" y="82549"/>
                    </a:lnTo>
                    <a:lnTo>
                      <a:pt x="39254" y="82685"/>
                    </a:lnTo>
                    <a:lnTo>
                      <a:pt x="39370" y="82836"/>
                    </a:lnTo>
                    <a:lnTo>
                      <a:pt x="39603" y="83211"/>
                    </a:lnTo>
                    <a:lnTo>
                      <a:pt x="40169" y="83193"/>
                    </a:lnTo>
                    <a:lnTo>
                      <a:pt x="40518" y="83132"/>
                    </a:lnTo>
                    <a:lnTo>
                      <a:pt x="40860" y="83024"/>
                    </a:lnTo>
                    <a:lnTo>
                      <a:pt x="41185" y="82873"/>
                    </a:lnTo>
                    <a:lnTo>
                      <a:pt x="41274" y="82812"/>
                    </a:lnTo>
                    <a:lnTo>
                      <a:pt x="41209" y="83056"/>
                    </a:lnTo>
                    <a:lnTo>
                      <a:pt x="41130" y="83344"/>
                    </a:lnTo>
                    <a:lnTo>
                      <a:pt x="41051" y="83625"/>
                    </a:lnTo>
                    <a:lnTo>
                      <a:pt x="40969" y="83899"/>
                    </a:lnTo>
                    <a:lnTo>
                      <a:pt x="40889" y="84164"/>
                    </a:lnTo>
                    <a:lnTo>
                      <a:pt x="40810" y="84421"/>
                    </a:lnTo>
                    <a:lnTo>
                      <a:pt x="40730" y="84672"/>
                    </a:lnTo>
                    <a:lnTo>
                      <a:pt x="40651" y="84914"/>
                    </a:lnTo>
                    <a:lnTo>
                      <a:pt x="40572" y="85147"/>
                    </a:lnTo>
                    <a:lnTo>
                      <a:pt x="40493" y="85375"/>
                    </a:lnTo>
                    <a:lnTo>
                      <a:pt x="40414" y="85595"/>
                    </a:lnTo>
                    <a:lnTo>
                      <a:pt x="40357" y="85749"/>
                    </a:lnTo>
                    <a:lnTo>
                      <a:pt x="40190" y="85958"/>
                    </a:lnTo>
                    <a:lnTo>
                      <a:pt x="39990" y="86187"/>
                    </a:lnTo>
                    <a:lnTo>
                      <a:pt x="39791" y="86393"/>
                    </a:lnTo>
                    <a:lnTo>
                      <a:pt x="39597" y="86574"/>
                    </a:lnTo>
                    <a:lnTo>
                      <a:pt x="39405" y="86735"/>
                    </a:lnTo>
                    <a:lnTo>
                      <a:pt x="39215" y="86868"/>
                    </a:lnTo>
                    <a:lnTo>
                      <a:pt x="39031" y="86984"/>
                    </a:lnTo>
                    <a:lnTo>
                      <a:pt x="38852" y="87074"/>
                    </a:lnTo>
                    <a:lnTo>
                      <a:pt x="38671" y="87145"/>
                    </a:lnTo>
                    <a:lnTo>
                      <a:pt x="38499" y="87196"/>
                    </a:lnTo>
                    <a:lnTo>
                      <a:pt x="38326" y="87229"/>
                    </a:lnTo>
                    <a:lnTo>
                      <a:pt x="38157" y="87243"/>
                    </a:lnTo>
                    <a:lnTo>
                      <a:pt x="37991" y="87235"/>
                    </a:lnTo>
                    <a:lnTo>
                      <a:pt x="37818" y="87214"/>
                    </a:lnTo>
                    <a:lnTo>
                      <a:pt x="37645" y="87171"/>
                    </a:lnTo>
                    <a:lnTo>
                      <a:pt x="37376" y="87078"/>
                    </a:lnTo>
                    <a:lnTo>
                      <a:pt x="36882" y="87110"/>
                    </a:lnTo>
                    <a:lnTo>
                      <a:pt x="36493" y="87123"/>
                    </a:lnTo>
                    <a:lnTo>
                      <a:pt x="36115" y="87127"/>
                    </a:lnTo>
                    <a:lnTo>
                      <a:pt x="35752" y="87117"/>
                    </a:lnTo>
                    <a:lnTo>
                      <a:pt x="35399" y="87096"/>
                    </a:lnTo>
                    <a:lnTo>
                      <a:pt x="35057" y="87063"/>
                    </a:lnTo>
                    <a:lnTo>
                      <a:pt x="34729" y="87019"/>
                    </a:lnTo>
                    <a:lnTo>
                      <a:pt x="34409" y="86966"/>
                    </a:lnTo>
                    <a:lnTo>
                      <a:pt x="34103" y="86905"/>
                    </a:lnTo>
                    <a:lnTo>
                      <a:pt x="33801" y="86833"/>
                    </a:lnTo>
                    <a:lnTo>
                      <a:pt x="33513" y="86750"/>
                    </a:lnTo>
                    <a:lnTo>
                      <a:pt x="33228" y="86664"/>
                    </a:lnTo>
                    <a:lnTo>
                      <a:pt x="32955" y="86566"/>
                    </a:lnTo>
                    <a:lnTo>
                      <a:pt x="32688" y="86462"/>
                    </a:lnTo>
                    <a:lnTo>
                      <a:pt x="32426" y="86350"/>
                    </a:lnTo>
                    <a:lnTo>
                      <a:pt x="32253" y="86271"/>
                    </a:lnTo>
                    <a:lnTo>
                      <a:pt x="32037" y="86005"/>
                    </a:lnTo>
                    <a:lnTo>
                      <a:pt x="31749" y="85695"/>
                    </a:lnTo>
                    <a:lnTo>
                      <a:pt x="31454" y="85414"/>
                    </a:lnTo>
                    <a:lnTo>
                      <a:pt x="31148" y="85169"/>
                    </a:lnTo>
                    <a:lnTo>
                      <a:pt x="30834" y="84957"/>
                    </a:lnTo>
                    <a:lnTo>
                      <a:pt x="30506" y="84784"/>
                    </a:lnTo>
                    <a:lnTo>
                      <a:pt x="30171" y="84647"/>
                    </a:lnTo>
                    <a:lnTo>
                      <a:pt x="29830" y="84551"/>
                    </a:lnTo>
                    <a:lnTo>
                      <a:pt x="29480" y="84492"/>
                    </a:lnTo>
                    <a:lnTo>
                      <a:pt x="29125" y="84474"/>
                    </a:lnTo>
                    <a:lnTo>
                      <a:pt x="28764" y="84500"/>
                    </a:lnTo>
                    <a:lnTo>
                      <a:pt x="28401" y="84565"/>
                    </a:lnTo>
                    <a:lnTo>
                      <a:pt x="28040" y="84665"/>
                    </a:lnTo>
                    <a:lnTo>
                      <a:pt x="27677" y="84810"/>
                    </a:lnTo>
                    <a:lnTo>
                      <a:pt x="27310" y="84989"/>
                    </a:lnTo>
                    <a:lnTo>
                      <a:pt x="27112" y="85112"/>
                    </a:lnTo>
                    <a:lnTo>
                      <a:pt x="27018" y="85079"/>
                    </a:lnTo>
                    <a:lnTo>
                      <a:pt x="26723" y="85057"/>
                    </a:lnTo>
                    <a:lnTo>
                      <a:pt x="26447" y="85122"/>
                    </a:lnTo>
                    <a:lnTo>
                      <a:pt x="26211" y="85252"/>
                    </a:lnTo>
                    <a:lnTo>
                      <a:pt x="26017" y="85410"/>
                    </a:lnTo>
                    <a:lnTo>
                      <a:pt x="25838" y="85587"/>
                    </a:lnTo>
                    <a:lnTo>
                      <a:pt x="25654" y="85774"/>
                    </a:lnTo>
                    <a:lnTo>
                      <a:pt x="25032" y="86372"/>
                    </a:lnTo>
                    <a:lnTo>
                      <a:pt x="25676" y="86703"/>
                    </a:lnTo>
                    <a:lnTo>
                      <a:pt x="25769" y="86753"/>
                    </a:lnTo>
                    <a:lnTo>
                      <a:pt x="25819" y="86790"/>
                    </a:lnTo>
                    <a:lnTo>
                      <a:pt x="25848" y="86811"/>
                    </a:lnTo>
                    <a:lnTo>
                      <a:pt x="25878" y="86836"/>
                    </a:lnTo>
                    <a:lnTo>
                      <a:pt x="25921" y="86886"/>
                    </a:lnTo>
                    <a:lnTo>
                      <a:pt x="25989" y="86958"/>
                    </a:lnTo>
                    <a:lnTo>
                      <a:pt x="26168" y="87127"/>
                    </a:lnTo>
                    <a:lnTo>
                      <a:pt x="26507" y="87186"/>
                    </a:lnTo>
                    <a:lnTo>
                      <a:pt x="26752" y="87239"/>
                    </a:lnTo>
                    <a:lnTo>
                      <a:pt x="27018" y="87308"/>
                    </a:lnTo>
                    <a:lnTo>
                      <a:pt x="27065" y="87318"/>
                    </a:lnTo>
                    <a:lnTo>
                      <a:pt x="27036" y="87333"/>
                    </a:lnTo>
                    <a:lnTo>
                      <a:pt x="26705" y="87473"/>
                    </a:lnTo>
                    <a:lnTo>
                      <a:pt x="26421" y="87614"/>
                    </a:lnTo>
                    <a:lnTo>
                      <a:pt x="26176" y="87751"/>
                    </a:lnTo>
                    <a:lnTo>
                      <a:pt x="25968" y="87887"/>
                    </a:lnTo>
                    <a:lnTo>
                      <a:pt x="25787" y="88032"/>
                    </a:lnTo>
                    <a:lnTo>
                      <a:pt x="25636" y="88179"/>
                    </a:lnTo>
                    <a:lnTo>
                      <a:pt x="25517" y="88344"/>
                    </a:lnTo>
                    <a:lnTo>
                      <a:pt x="25430" y="88517"/>
                    </a:lnTo>
                    <a:lnTo>
                      <a:pt x="25377" y="88693"/>
                    </a:lnTo>
                    <a:lnTo>
                      <a:pt x="25356" y="88870"/>
                    </a:lnTo>
                    <a:lnTo>
                      <a:pt x="25356" y="89032"/>
                    </a:lnTo>
                    <a:lnTo>
                      <a:pt x="25359" y="89068"/>
                    </a:lnTo>
                    <a:lnTo>
                      <a:pt x="25283" y="89123"/>
                    </a:lnTo>
                    <a:lnTo>
                      <a:pt x="25146" y="89234"/>
                    </a:lnTo>
                    <a:lnTo>
                      <a:pt x="25006" y="89352"/>
                    </a:lnTo>
                    <a:lnTo>
                      <a:pt x="24876" y="89478"/>
                    </a:lnTo>
                    <a:lnTo>
                      <a:pt x="24750" y="89619"/>
                    </a:lnTo>
                    <a:lnTo>
                      <a:pt x="24632" y="89770"/>
                    </a:lnTo>
                    <a:lnTo>
                      <a:pt x="24520" y="89931"/>
                    </a:lnTo>
                    <a:lnTo>
                      <a:pt x="24426" y="90108"/>
                    </a:lnTo>
                    <a:lnTo>
                      <a:pt x="24339" y="90300"/>
                    </a:lnTo>
                    <a:lnTo>
                      <a:pt x="24271" y="90500"/>
                    </a:lnTo>
                    <a:lnTo>
                      <a:pt x="24221" y="90716"/>
                    </a:lnTo>
                    <a:lnTo>
                      <a:pt x="24185" y="90944"/>
                    </a:lnTo>
                    <a:lnTo>
                      <a:pt x="24167" y="91189"/>
                    </a:lnTo>
                    <a:lnTo>
                      <a:pt x="24167" y="91444"/>
                    </a:lnTo>
                    <a:lnTo>
                      <a:pt x="24265" y="92884"/>
                    </a:lnTo>
                    <a:lnTo>
                      <a:pt x="25107" y="91599"/>
                    </a:lnTo>
                    <a:lnTo>
                      <a:pt x="25287" y="91372"/>
                    </a:lnTo>
                    <a:lnTo>
                      <a:pt x="25452" y="91199"/>
                    </a:lnTo>
                    <a:lnTo>
                      <a:pt x="25607" y="91081"/>
                    </a:lnTo>
                    <a:lnTo>
                      <a:pt x="25737" y="91012"/>
                    </a:lnTo>
                    <a:lnTo>
                      <a:pt x="25852" y="90983"/>
                    </a:lnTo>
                    <a:lnTo>
                      <a:pt x="25952" y="90979"/>
                    </a:lnTo>
                    <a:lnTo>
                      <a:pt x="26086" y="91009"/>
                    </a:lnTo>
                    <a:lnTo>
                      <a:pt x="26262" y="91069"/>
                    </a:lnTo>
                    <a:lnTo>
                      <a:pt x="26474" y="91128"/>
                    </a:lnTo>
                    <a:lnTo>
                      <a:pt x="26686" y="91171"/>
                    </a:lnTo>
                    <a:lnTo>
                      <a:pt x="26900" y="91203"/>
                    </a:lnTo>
                    <a:lnTo>
                      <a:pt x="27112" y="91217"/>
                    </a:lnTo>
                    <a:lnTo>
                      <a:pt x="27324" y="91221"/>
                    </a:lnTo>
                    <a:lnTo>
                      <a:pt x="27536" y="91207"/>
                    </a:lnTo>
                    <a:lnTo>
                      <a:pt x="27750" y="91181"/>
                    </a:lnTo>
                    <a:lnTo>
                      <a:pt x="27962" y="91138"/>
                    </a:lnTo>
                    <a:lnTo>
                      <a:pt x="28174" y="91081"/>
                    </a:lnTo>
                    <a:lnTo>
                      <a:pt x="28383" y="91012"/>
                    </a:lnTo>
                    <a:lnTo>
                      <a:pt x="28591" y="90930"/>
                    </a:lnTo>
                    <a:lnTo>
                      <a:pt x="28797" y="90832"/>
                    </a:lnTo>
                    <a:lnTo>
                      <a:pt x="29001" y="90724"/>
                    </a:lnTo>
                    <a:lnTo>
                      <a:pt x="29207" y="90602"/>
                    </a:lnTo>
                    <a:lnTo>
                      <a:pt x="29319" y="90526"/>
                    </a:lnTo>
                    <a:lnTo>
                      <a:pt x="29755" y="90475"/>
                    </a:lnTo>
                    <a:lnTo>
                      <a:pt x="29927" y="90457"/>
                    </a:lnTo>
                    <a:lnTo>
                      <a:pt x="30106" y="90436"/>
                    </a:lnTo>
                    <a:lnTo>
                      <a:pt x="30283" y="90414"/>
                    </a:lnTo>
                    <a:lnTo>
                      <a:pt x="30456" y="90396"/>
                    </a:lnTo>
                    <a:lnTo>
                      <a:pt x="30632" y="90375"/>
                    </a:lnTo>
                    <a:lnTo>
                      <a:pt x="30813" y="90357"/>
                    </a:lnTo>
                    <a:lnTo>
                      <a:pt x="31148" y="90318"/>
                    </a:lnTo>
                    <a:lnTo>
                      <a:pt x="31335" y="90296"/>
                    </a:lnTo>
                    <a:lnTo>
                      <a:pt x="31317" y="90332"/>
                    </a:lnTo>
                    <a:lnTo>
                      <a:pt x="31237" y="90504"/>
                    </a:lnTo>
                    <a:lnTo>
                      <a:pt x="31075" y="90846"/>
                    </a:lnTo>
                    <a:lnTo>
                      <a:pt x="31018" y="90969"/>
                    </a:lnTo>
                    <a:lnTo>
                      <a:pt x="30917" y="91087"/>
                    </a:lnTo>
                    <a:lnTo>
                      <a:pt x="30787" y="91257"/>
                    </a:lnTo>
                    <a:lnTo>
                      <a:pt x="30669" y="91426"/>
                    </a:lnTo>
                    <a:lnTo>
                      <a:pt x="30564" y="91595"/>
                    </a:lnTo>
                    <a:lnTo>
                      <a:pt x="30475" y="91772"/>
                    </a:lnTo>
                    <a:lnTo>
                      <a:pt x="30395" y="91948"/>
                    </a:lnTo>
                    <a:lnTo>
                      <a:pt x="30330" y="92125"/>
                    </a:lnTo>
                    <a:lnTo>
                      <a:pt x="30279" y="92308"/>
                    </a:lnTo>
                    <a:lnTo>
                      <a:pt x="30247" y="92492"/>
                    </a:lnTo>
                    <a:lnTo>
                      <a:pt x="30226" y="92675"/>
                    </a:lnTo>
                    <a:lnTo>
                      <a:pt x="30222" y="92859"/>
                    </a:lnTo>
                    <a:lnTo>
                      <a:pt x="30234" y="93043"/>
                    </a:lnTo>
                    <a:lnTo>
                      <a:pt x="30258" y="93226"/>
                    </a:lnTo>
                    <a:lnTo>
                      <a:pt x="30298" y="93406"/>
                    </a:lnTo>
                    <a:lnTo>
                      <a:pt x="30356" y="93587"/>
                    </a:lnTo>
                    <a:lnTo>
                      <a:pt x="30734" y="94566"/>
                    </a:lnTo>
                    <a:lnTo>
                      <a:pt x="31209" y="93669"/>
                    </a:lnTo>
                    <a:lnTo>
                      <a:pt x="31270" y="93575"/>
                    </a:lnTo>
                    <a:lnTo>
                      <a:pt x="31331" y="93500"/>
                    </a:lnTo>
                    <a:lnTo>
                      <a:pt x="31392" y="93446"/>
                    </a:lnTo>
                    <a:lnTo>
                      <a:pt x="31457" y="93406"/>
                    </a:lnTo>
                    <a:lnTo>
                      <a:pt x="31540" y="93377"/>
                    </a:lnTo>
                    <a:lnTo>
                      <a:pt x="31651" y="93359"/>
                    </a:lnTo>
                    <a:lnTo>
                      <a:pt x="31799" y="93363"/>
                    </a:lnTo>
                    <a:lnTo>
                      <a:pt x="32137" y="93424"/>
                    </a:lnTo>
                    <a:lnTo>
                      <a:pt x="32516" y="93467"/>
                    </a:lnTo>
                    <a:lnTo>
                      <a:pt x="32886" y="93489"/>
                    </a:lnTo>
                    <a:lnTo>
                      <a:pt x="33250" y="93489"/>
                    </a:lnTo>
                    <a:lnTo>
                      <a:pt x="33610" y="93463"/>
                    </a:lnTo>
                    <a:lnTo>
                      <a:pt x="33962" y="93416"/>
                    </a:lnTo>
                    <a:lnTo>
                      <a:pt x="34308" y="93352"/>
                    </a:lnTo>
                    <a:lnTo>
                      <a:pt x="34651" y="93265"/>
                    </a:lnTo>
                    <a:lnTo>
                      <a:pt x="34982" y="93161"/>
                    </a:lnTo>
                    <a:lnTo>
                      <a:pt x="35308" y="93039"/>
                    </a:lnTo>
                    <a:lnTo>
                      <a:pt x="35630" y="92898"/>
                    </a:lnTo>
                    <a:lnTo>
                      <a:pt x="35946" y="92747"/>
                    </a:lnTo>
                    <a:lnTo>
                      <a:pt x="36256" y="92578"/>
                    </a:lnTo>
                    <a:lnTo>
                      <a:pt x="36523" y="92416"/>
                    </a:lnTo>
                    <a:lnTo>
                      <a:pt x="36666" y="92704"/>
                    </a:lnTo>
                    <a:lnTo>
                      <a:pt x="36911" y="92996"/>
                    </a:lnTo>
                    <a:lnTo>
                      <a:pt x="37188" y="93251"/>
                    </a:lnTo>
                    <a:lnTo>
                      <a:pt x="37484" y="93485"/>
                    </a:lnTo>
                    <a:lnTo>
                      <a:pt x="37768" y="93701"/>
                    </a:lnTo>
                    <a:lnTo>
                      <a:pt x="37865" y="93777"/>
                    </a:lnTo>
                    <a:lnTo>
                      <a:pt x="37861" y="93795"/>
                    </a:lnTo>
                    <a:lnTo>
                      <a:pt x="37814" y="94054"/>
                    </a:lnTo>
                    <a:lnTo>
                      <a:pt x="37775" y="94352"/>
                    </a:lnTo>
                    <a:lnTo>
                      <a:pt x="37768" y="94684"/>
                    </a:lnTo>
                    <a:lnTo>
                      <a:pt x="37826" y="95041"/>
                    </a:lnTo>
                    <a:lnTo>
                      <a:pt x="37980" y="95400"/>
                    </a:lnTo>
                    <a:lnTo>
                      <a:pt x="38250" y="95739"/>
                    </a:lnTo>
                    <a:lnTo>
                      <a:pt x="39093" y="96397"/>
                    </a:lnTo>
                    <a:lnTo>
                      <a:pt x="39297" y="95563"/>
                    </a:lnTo>
                    <a:lnTo>
                      <a:pt x="39359" y="95321"/>
                    </a:lnTo>
                    <a:lnTo>
                      <a:pt x="39423" y="95080"/>
                    </a:lnTo>
                    <a:lnTo>
                      <a:pt x="39507" y="94843"/>
                    </a:lnTo>
                    <a:lnTo>
                      <a:pt x="39615" y="94597"/>
                    </a:lnTo>
                    <a:lnTo>
                      <a:pt x="39755" y="94346"/>
                    </a:lnTo>
                    <a:lnTo>
                      <a:pt x="39943" y="94083"/>
                    </a:lnTo>
                    <a:lnTo>
                      <a:pt x="40212" y="93777"/>
                    </a:lnTo>
                    <a:lnTo>
                      <a:pt x="40418" y="93493"/>
                    </a:lnTo>
                    <a:lnTo>
                      <a:pt x="40594" y="93216"/>
                    </a:lnTo>
                    <a:lnTo>
                      <a:pt x="40745" y="92935"/>
                    </a:lnTo>
                    <a:lnTo>
                      <a:pt x="40875" y="92653"/>
                    </a:lnTo>
                    <a:lnTo>
                      <a:pt x="40983" y="92372"/>
                    </a:lnTo>
                    <a:lnTo>
                      <a:pt x="41073" y="92096"/>
                    </a:lnTo>
                    <a:lnTo>
                      <a:pt x="41144" y="91819"/>
                    </a:lnTo>
                    <a:lnTo>
                      <a:pt x="41203" y="91544"/>
                    </a:lnTo>
                    <a:lnTo>
                      <a:pt x="41250" y="91275"/>
                    </a:lnTo>
                    <a:lnTo>
                      <a:pt x="41285" y="91005"/>
                    </a:lnTo>
                    <a:lnTo>
                      <a:pt x="41314" y="90742"/>
                    </a:lnTo>
                    <a:lnTo>
                      <a:pt x="41338" y="90479"/>
                    </a:lnTo>
                    <a:lnTo>
                      <a:pt x="41361" y="90216"/>
                    </a:lnTo>
                    <a:lnTo>
                      <a:pt x="41383" y="89961"/>
                    </a:lnTo>
                    <a:lnTo>
                      <a:pt x="41405" y="89709"/>
                    </a:lnTo>
                    <a:lnTo>
                      <a:pt x="41407" y="89662"/>
                    </a:lnTo>
                    <a:lnTo>
                      <a:pt x="41623" y="89539"/>
                    </a:lnTo>
                    <a:lnTo>
                      <a:pt x="41991" y="89349"/>
                    </a:lnTo>
                    <a:lnTo>
                      <a:pt x="42337" y="89183"/>
                    </a:lnTo>
                    <a:lnTo>
                      <a:pt x="42660" y="89039"/>
                    </a:lnTo>
                    <a:lnTo>
                      <a:pt x="42959" y="88921"/>
                    </a:lnTo>
                    <a:lnTo>
                      <a:pt x="43240" y="88820"/>
                    </a:lnTo>
                    <a:lnTo>
                      <a:pt x="43499" y="88740"/>
                    </a:lnTo>
                    <a:lnTo>
                      <a:pt x="43740" y="88679"/>
                    </a:lnTo>
                    <a:lnTo>
                      <a:pt x="43963" y="88632"/>
                    </a:lnTo>
                    <a:lnTo>
                      <a:pt x="44172" y="88601"/>
                    </a:lnTo>
                    <a:lnTo>
                      <a:pt x="44366" y="88579"/>
                    </a:lnTo>
                    <a:lnTo>
                      <a:pt x="44547" y="88571"/>
                    </a:lnTo>
                    <a:lnTo>
                      <a:pt x="44715" y="88568"/>
                    </a:lnTo>
                    <a:lnTo>
                      <a:pt x="44874" y="88579"/>
                    </a:lnTo>
                    <a:lnTo>
                      <a:pt x="45029" y="88589"/>
                    </a:lnTo>
                    <a:lnTo>
                      <a:pt x="45173" y="88611"/>
                    </a:lnTo>
                    <a:lnTo>
                      <a:pt x="45317" y="88632"/>
                    </a:lnTo>
                    <a:lnTo>
                      <a:pt x="45457" y="88662"/>
                    </a:lnTo>
                    <a:lnTo>
                      <a:pt x="45598" y="88687"/>
                    </a:lnTo>
                    <a:lnTo>
                      <a:pt x="45735" y="88715"/>
                    </a:lnTo>
                    <a:lnTo>
                      <a:pt x="45879" y="88744"/>
                    </a:lnTo>
                    <a:lnTo>
                      <a:pt x="46022" y="88766"/>
                    </a:lnTo>
                    <a:lnTo>
                      <a:pt x="46173" y="88783"/>
                    </a:lnTo>
                    <a:lnTo>
                      <a:pt x="46332" y="88799"/>
                    </a:lnTo>
                    <a:lnTo>
                      <a:pt x="46495" y="88799"/>
                    </a:lnTo>
                    <a:lnTo>
                      <a:pt x="46660" y="88787"/>
                    </a:lnTo>
                    <a:lnTo>
                      <a:pt x="46833" y="88762"/>
                    </a:lnTo>
                    <a:lnTo>
                      <a:pt x="47009" y="88722"/>
                    </a:lnTo>
                    <a:lnTo>
                      <a:pt x="47193" y="88665"/>
                    </a:lnTo>
                    <a:lnTo>
                      <a:pt x="47380" y="88593"/>
                    </a:lnTo>
                    <a:lnTo>
                      <a:pt x="47570" y="88499"/>
                    </a:lnTo>
                    <a:lnTo>
                      <a:pt x="48122" y="88183"/>
                    </a:lnTo>
                    <a:lnTo>
                      <a:pt x="47823" y="87710"/>
                    </a:lnTo>
                    <a:lnTo>
                      <a:pt x="47762" y="87600"/>
                    </a:lnTo>
                    <a:lnTo>
                      <a:pt x="47704" y="87484"/>
                    </a:lnTo>
                    <a:lnTo>
                      <a:pt x="47656" y="87365"/>
                    </a:lnTo>
                    <a:lnTo>
                      <a:pt x="47610" y="87239"/>
                    </a:lnTo>
                    <a:lnTo>
                      <a:pt x="47570" y="87110"/>
                    </a:lnTo>
                    <a:lnTo>
                      <a:pt x="47539" y="86976"/>
                    </a:lnTo>
                    <a:lnTo>
                      <a:pt x="47509" y="86839"/>
                    </a:lnTo>
                    <a:lnTo>
                      <a:pt x="47480" y="86696"/>
                    </a:lnTo>
                    <a:lnTo>
                      <a:pt x="47462" y="86552"/>
                    </a:lnTo>
                    <a:lnTo>
                      <a:pt x="47444" y="86401"/>
                    </a:lnTo>
                    <a:lnTo>
                      <a:pt x="47431" y="86250"/>
                    </a:lnTo>
                    <a:lnTo>
                      <a:pt x="47415" y="86095"/>
                    </a:lnTo>
                    <a:lnTo>
                      <a:pt x="47413" y="86034"/>
                    </a:lnTo>
                    <a:lnTo>
                      <a:pt x="47521" y="86036"/>
                    </a:lnTo>
                    <a:lnTo>
                      <a:pt x="47768" y="86069"/>
                    </a:lnTo>
                    <a:lnTo>
                      <a:pt x="48017" y="86116"/>
                    </a:lnTo>
                    <a:lnTo>
                      <a:pt x="48265" y="86177"/>
                    </a:lnTo>
                    <a:lnTo>
                      <a:pt x="48510" y="86256"/>
                    </a:lnTo>
                    <a:lnTo>
                      <a:pt x="48751" y="86354"/>
                    </a:lnTo>
                    <a:lnTo>
                      <a:pt x="48996" y="86466"/>
                    </a:lnTo>
                    <a:lnTo>
                      <a:pt x="49234" y="86595"/>
                    </a:lnTo>
                    <a:lnTo>
                      <a:pt x="49475" y="86742"/>
                    </a:lnTo>
                    <a:lnTo>
                      <a:pt x="49713" y="86905"/>
                    </a:lnTo>
                    <a:lnTo>
                      <a:pt x="49950" y="87084"/>
                    </a:lnTo>
                    <a:lnTo>
                      <a:pt x="50188" y="87282"/>
                    </a:lnTo>
                    <a:lnTo>
                      <a:pt x="50421" y="87502"/>
                    </a:lnTo>
                    <a:lnTo>
                      <a:pt x="50656" y="87736"/>
                    </a:lnTo>
                    <a:lnTo>
                      <a:pt x="51174" y="88298"/>
                    </a:lnTo>
                    <a:lnTo>
                      <a:pt x="51642" y="87837"/>
                    </a:lnTo>
                    <a:lnTo>
                      <a:pt x="51808" y="87657"/>
                    </a:lnTo>
                    <a:lnTo>
                      <a:pt x="51959" y="87473"/>
                    </a:lnTo>
                    <a:lnTo>
                      <a:pt x="52099" y="87286"/>
                    </a:lnTo>
                    <a:lnTo>
                      <a:pt x="52225" y="87096"/>
                    </a:lnTo>
                    <a:lnTo>
                      <a:pt x="52340" y="86898"/>
                    </a:lnTo>
                    <a:lnTo>
                      <a:pt x="52442" y="86699"/>
                    </a:lnTo>
                    <a:lnTo>
                      <a:pt x="52528" y="86494"/>
                    </a:lnTo>
                    <a:lnTo>
                      <a:pt x="52600" y="86289"/>
                    </a:lnTo>
                    <a:lnTo>
                      <a:pt x="52660" y="86077"/>
                    </a:lnTo>
                    <a:lnTo>
                      <a:pt x="52703" y="85864"/>
                    </a:lnTo>
                    <a:lnTo>
                      <a:pt x="52715" y="85789"/>
                    </a:lnTo>
                    <a:lnTo>
                      <a:pt x="52813" y="85903"/>
                    </a:lnTo>
                    <a:lnTo>
                      <a:pt x="52935" y="86058"/>
                    </a:lnTo>
                    <a:lnTo>
                      <a:pt x="53046" y="86213"/>
                    </a:lnTo>
                    <a:lnTo>
                      <a:pt x="53151" y="86364"/>
                    </a:lnTo>
                    <a:lnTo>
                      <a:pt x="53245" y="86515"/>
                    </a:lnTo>
                    <a:lnTo>
                      <a:pt x="53327" y="86666"/>
                    </a:lnTo>
                    <a:lnTo>
                      <a:pt x="53400" y="86815"/>
                    </a:lnTo>
                    <a:lnTo>
                      <a:pt x="53460" y="86962"/>
                    </a:lnTo>
                    <a:lnTo>
                      <a:pt x="53514" y="87106"/>
                    </a:lnTo>
                    <a:lnTo>
                      <a:pt x="53557" y="87251"/>
                    </a:lnTo>
                    <a:lnTo>
                      <a:pt x="53590" y="87394"/>
                    </a:lnTo>
                    <a:lnTo>
                      <a:pt x="53841" y="88860"/>
                    </a:lnTo>
                    <a:lnTo>
                      <a:pt x="54468" y="87427"/>
                    </a:lnTo>
                    <a:lnTo>
                      <a:pt x="54554" y="87200"/>
                    </a:lnTo>
                    <a:lnTo>
                      <a:pt x="54626" y="86970"/>
                    </a:lnTo>
                    <a:lnTo>
                      <a:pt x="54685" y="86735"/>
                    </a:lnTo>
                    <a:lnTo>
                      <a:pt x="54728" y="86501"/>
                    </a:lnTo>
                    <a:lnTo>
                      <a:pt x="54756" y="86260"/>
                    </a:lnTo>
                    <a:lnTo>
                      <a:pt x="54771" y="86022"/>
                    </a:lnTo>
                    <a:lnTo>
                      <a:pt x="54771" y="85777"/>
                    </a:lnTo>
                    <a:lnTo>
                      <a:pt x="54760" y="85533"/>
                    </a:lnTo>
                    <a:lnTo>
                      <a:pt x="54734" y="85285"/>
                    </a:lnTo>
                    <a:lnTo>
                      <a:pt x="54695" y="85036"/>
                    </a:lnTo>
                    <a:lnTo>
                      <a:pt x="54642" y="84788"/>
                    </a:lnTo>
                    <a:lnTo>
                      <a:pt x="54573" y="84535"/>
                    </a:lnTo>
                    <a:lnTo>
                      <a:pt x="54493" y="84284"/>
                    </a:lnTo>
                    <a:lnTo>
                      <a:pt x="54428" y="84107"/>
                    </a:lnTo>
                    <a:lnTo>
                      <a:pt x="54436" y="84104"/>
                    </a:lnTo>
                    <a:lnTo>
                      <a:pt x="54746" y="83909"/>
                    </a:lnTo>
                    <a:lnTo>
                      <a:pt x="55044" y="83697"/>
                    </a:lnTo>
                    <a:lnTo>
                      <a:pt x="55325" y="83463"/>
                    </a:lnTo>
                    <a:lnTo>
                      <a:pt x="55592" y="83203"/>
                    </a:lnTo>
                    <a:lnTo>
                      <a:pt x="55833" y="82912"/>
                    </a:lnTo>
                    <a:lnTo>
                      <a:pt x="56049" y="82592"/>
                    </a:lnTo>
                    <a:lnTo>
                      <a:pt x="56056" y="82577"/>
                    </a:lnTo>
                    <a:lnTo>
                      <a:pt x="56110" y="82599"/>
                    </a:lnTo>
                    <a:lnTo>
                      <a:pt x="56423" y="82761"/>
                    </a:lnTo>
                    <a:lnTo>
                      <a:pt x="56683" y="82944"/>
                    </a:lnTo>
                    <a:lnTo>
                      <a:pt x="56895" y="83150"/>
                    </a:lnTo>
                    <a:lnTo>
                      <a:pt x="57060" y="83373"/>
                    </a:lnTo>
                    <a:lnTo>
                      <a:pt x="57187" y="83621"/>
                    </a:lnTo>
                    <a:lnTo>
                      <a:pt x="57273" y="83895"/>
                    </a:lnTo>
                    <a:lnTo>
                      <a:pt x="57456" y="85100"/>
                    </a:lnTo>
                    <a:lnTo>
                      <a:pt x="58188" y="84241"/>
                    </a:lnTo>
                    <a:lnTo>
                      <a:pt x="58342" y="84029"/>
                    </a:lnTo>
                    <a:lnTo>
                      <a:pt x="58474" y="83813"/>
                    </a:lnTo>
                    <a:lnTo>
                      <a:pt x="58586" y="83593"/>
                    </a:lnTo>
                    <a:lnTo>
                      <a:pt x="58676" y="83362"/>
                    </a:lnTo>
                    <a:lnTo>
                      <a:pt x="58741" y="83128"/>
                    </a:lnTo>
                    <a:lnTo>
                      <a:pt x="58784" y="82894"/>
                    </a:lnTo>
                    <a:lnTo>
                      <a:pt x="58802" y="82653"/>
                    </a:lnTo>
                    <a:lnTo>
                      <a:pt x="58800" y="82408"/>
                    </a:lnTo>
                    <a:lnTo>
                      <a:pt x="58767" y="82167"/>
                    </a:lnTo>
                    <a:lnTo>
                      <a:pt x="58716" y="81922"/>
                    </a:lnTo>
                    <a:lnTo>
                      <a:pt x="58641" y="81680"/>
                    </a:lnTo>
                    <a:lnTo>
                      <a:pt x="58543" y="81440"/>
                    </a:lnTo>
                    <a:lnTo>
                      <a:pt x="58425" y="81199"/>
                    </a:lnTo>
                    <a:lnTo>
                      <a:pt x="58386" y="81130"/>
                    </a:lnTo>
                    <a:lnTo>
                      <a:pt x="58583" y="81036"/>
                    </a:lnTo>
                    <a:lnTo>
                      <a:pt x="58788" y="80942"/>
                    </a:lnTo>
                    <a:lnTo>
                      <a:pt x="58990" y="80850"/>
                    </a:lnTo>
                    <a:lnTo>
                      <a:pt x="59192" y="80752"/>
                    </a:lnTo>
                    <a:lnTo>
                      <a:pt x="59289" y="80705"/>
                    </a:lnTo>
                    <a:lnTo>
                      <a:pt x="59346" y="81011"/>
                    </a:lnTo>
                    <a:lnTo>
                      <a:pt x="59418" y="81353"/>
                    </a:lnTo>
                    <a:lnTo>
                      <a:pt x="59501" y="81692"/>
                    </a:lnTo>
                    <a:lnTo>
                      <a:pt x="59598" y="82027"/>
                    </a:lnTo>
                    <a:lnTo>
                      <a:pt x="59707" y="82357"/>
                    </a:lnTo>
                    <a:lnTo>
                      <a:pt x="59828" y="82685"/>
                    </a:lnTo>
                    <a:lnTo>
                      <a:pt x="59962" y="83006"/>
                    </a:lnTo>
                    <a:lnTo>
                      <a:pt x="60113" y="83322"/>
                    </a:lnTo>
                    <a:lnTo>
                      <a:pt x="60275" y="83636"/>
                    </a:lnTo>
                    <a:lnTo>
                      <a:pt x="60458" y="83938"/>
                    </a:lnTo>
                    <a:lnTo>
                      <a:pt x="60656" y="84237"/>
                    </a:lnTo>
                    <a:lnTo>
                      <a:pt x="60872" y="84529"/>
                    </a:lnTo>
                    <a:lnTo>
                      <a:pt x="61107" y="84813"/>
                    </a:lnTo>
                    <a:lnTo>
                      <a:pt x="61359" y="85086"/>
                    </a:lnTo>
                    <a:lnTo>
                      <a:pt x="61629" y="85353"/>
                    </a:lnTo>
                    <a:lnTo>
                      <a:pt x="61888" y="85579"/>
                    </a:lnTo>
                    <a:lnTo>
                      <a:pt x="62014" y="85746"/>
                    </a:lnTo>
                    <a:lnTo>
                      <a:pt x="62151" y="85936"/>
                    </a:lnTo>
                    <a:lnTo>
                      <a:pt x="62277" y="86123"/>
                    </a:lnTo>
                    <a:lnTo>
                      <a:pt x="62385" y="86307"/>
                    </a:lnTo>
                    <a:lnTo>
                      <a:pt x="62481" y="86487"/>
                    </a:lnTo>
                    <a:lnTo>
                      <a:pt x="62561" y="86666"/>
                    </a:lnTo>
                    <a:lnTo>
                      <a:pt x="62630" y="86843"/>
                    </a:lnTo>
                    <a:lnTo>
                      <a:pt x="62680" y="87016"/>
                    </a:lnTo>
                    <a:lnTo>
                      <a:pt x="62716" y="87182"/>
                    </a:lnTo>
                    <a:lnTo>
                      <a:pt x="62738" y="87351"/>
                    </a:lnTo>
                    <a:lnTo>
                      <a:pt x="62740" y="87513"/>
                    </a:lnTo>
                    <a:lnTo>
                      <a:pt x="62730" y="87675"/>
                    </a:lnTo>
                    <a:lnTo>
                      <a:pt x="62705" y="87837"/>
                    </a:lnTo>
                    <a:lnTo>
                      <a:pt x="62662" y="87999"/>
                    </a:lnTo>
                    <a:lnTo>
                      <a:pt x="62601" y="88165"/>
                    </a:lnTo>
                    <a:lnTo>
                      <a:pt x="62273" y="88838"/>
                    </a:lnTo>
                    <a:lnTo>
                      <a:pt x="63080" y="88960"/>
                    </a:lnTo>
                    <a:lnTo>
                      <a:pt x="63364" y="88989"/>
                    </a:lnTo>
                    <a:lnTo>
                      <a:pt x="63659" y="88993"/>
                    </a:lnTo>
                    <a:lnTo>
                      <a:pt x="63965" y="88964"/>
                    </a:lnTo>
                    <a:lnTo>
                      <a:pt x="64278" y="88891"/>
                    </a:lnTo>
                    <a:lnTo>
                      <a:pt x="64591" y="88773"/>
                    </a:lnTo>
                    <a:lnTo>
                      <a:pt x="64606" y="88762"/>
                    </a:lnTo>
                    <a:lnTo>
                      <a:pt x="64667" y="89180"/>
                    </a:lnTo>
                    <a:lnTo>
                      <a:pt x="64765" y="89684"/>
                    </a:lnTo>
                    <a:lnTo>
                      <a:pt x="64887" y="90163"/>
                    </a:lnTo>
                    <a:lnTo>
                      <a:pt x="65042" y="90612"/>
                    </a:lnTo>
                    <a:lnTo>
                      <a:pt x="65224" y="91034"/>
                    </a:lnTo>
                    <a:lnTo>
                      <a:pt x="65444" y="91422"/>
                    </a:lnTo>
                    <a:lnTo>
                      <a:pt x="65703" y="91776"/>
                    </a:lnTo>
                    <a:lnTo>
                      <a:pt x="65999" y="92085"/>
                    </a:lnTo>
                    <a:lnTo>
                      <a:pt x="66333" y="92351"/>
                    </a:lnTo>
                    <a:lnTo>
                      <a:pt x="66712" y="92571"/>
                    </a:lnTo>
                    <a:lnTo>
                      <a:pt x="67126" y="92733"/>
                    </a:lnTo>
                    <a:lnTo>
                      <a:pt x="67575" y="92841"/>
                    </a:lnTo>
                    <a:lnTo>
                      <a:pt x="68062" y="92894"/>
                    </a:lnTo>
                    <a:lnTo>
                      <a:pt x="68580" y="92888"/>
                    </a:lnTo>
                    <a:lnTo>
                      <a:pt x="69476" y="92790"/>
                    </a:lnTo>
                    <a:lnTo>
                      <a:pt x="69469" y="91631"/>
                    </a:lnTo>
                    <a:lnTo>
                      <a:pt x="69498" y="90969"/>
                    </a:lnTo>
                    <a:lnTo>
                      <a:pt x="69559" y="90422"/>
                    </a:lnTo>
                    <a:lnTo>
                      <a:pt x="69653" y="89990"/>
                    </a:lnTo>
                    <a:lnTo>
                      <a:pt x="69761" y="89670"/>
                    </a:lnTo>
                    <a:lnTo>
                      <a:pt x="69883" y="89456"/>
                    </a:lnTo>
                    <a:lnTo>
                      <a:pt x="69995" y="89335"/>
                    </a:lnTo>
                    <a:lnTo>
                      <a:pt x="70103" y="89270"/>
                    </a:lnTo>
                    <a:lnTo>
                      <a:pt x="70230" y="89244"/>
                    </a:lnTo>
                    <a:lnTo>
                      <a:pt x="70387" y="89252"/>
                    </a:lnTo>
                    <a:lnTo>
                      <a:pt x="70597" y="89302"/>
                    </a:lnTo>
                    <a:lnTo>
                      <a:pt x="70840" y="89403"/>
                    </a:lnTo>
                    <a:lnTo>
                      <a:pt x="71115" y="89554"/>
                    </a:lnTo>
                    <a:lnTo>
                      <a:pt x="71409" y="89741"/>
                    </a:lnTo>
                    <a:lnTo>
                      <a:pt x="71723" y="89965"/>
                    </a:lnTo>
                    <a:lnTo>
                      <a:pt x="72663" y="90695"/>
                    </a:lnTo>
                    <a:lnTo>
                      <a:pt x="72702" y="89694"/>
                    </a:lnTo>
                    <a:lnTo>
                      <a:pt x="72728" y="89496"/>
                    </a:lnTo>
                    <a:lnTo>
                      <a:pt x="72767" y="89317"/>
                    </a:lnTo>
                    <a:lnTo>
                      <a:pt x="72824" y="89144"/>
                    </a:lnTo>
                    <a:lnTo>
                      <a:pt x="72897" y="88985"/>
                    </a:lnTo>
                    <a:lnTo>
                      <a:pt x="72983" y="88834"/>
                    </a:lnTo>
                    <a:lnTo>
                      <a:pt x="73087" y="88693"/>
                    </a:lnTo>
                    <a:lnTo>
                      <a:pt x="73206" y="88560"/>
                    </a:lnTo>
                    <a:lnTo>
                      <a:pt x="73346" y="88430"/>
                    </a:lnTo>
                    <a:lnTo>
                      <a:pt x="73505" y="88312"/>
                    </a:lnTo>
                    <a:lnTo>
                      <a:pt x="73685" y="88201"/>
                    </a:lnTo>
                    <a:lnTo>
                      <a:pt x="73887" y="88096"/>
                    </a:lnTo>
                    <a:lnTo>
                      <a:pt x="74110" y="87999"/>
                    </a:lnTo>
                    <a:lnTo>
                      <a:pt x="74354" y="87912"/>
                    </a:lnTo>
                    <a:lnTo>
                      <a:pt x="74618" y="87834"/>
                    </a:lnTo>
                    <a:lnTo>
                      <a:pt x="74909" y="87765"/>
                    </a:lnTo>
                    <a:lnTo>
                      <a:pt x="75024" y="87743"/>
                    </a:lnTo>
                    <a:lnTo>
                      <a:pt x="75139" y="87747"/>
                    </a:lnTo>
                    <a:lnTo>
                      <a:pt x="75304" y="87779"/>
                    </a:lnTo>
                    <a:lnTo>
                      <a:pt x="75510" y="87844"/>
                    </a:lnTo>
                    <a:lnTo>
                      <a:pt x="75740" y="87945"/>
                    </a:lnTo>
                    <a:lnTo>
                      <a:pt x="75993" y="88075"/>
                    </a:lnTo>
                    <a:lnTo>
                      <a:pt x="76259" y="88230"/>
                    </a:lnTo>
                    <a:lnTo>
                      <a:pt x="76540" y="88413"/>
                    </a:lnTo>
                    <a:lnTo>
                      <a:pt x="76825" y="88618"/>
                    </a:lnTo>
                    <a:lnTo>
                      <a:pt x="77112" y="88842"/>
                    </a:lnTo>
                    <a:lnTo>
                      <a:pt x="77400" y="89079"/>
                    </a:lnTo>
                    <a:lnTo>
                      <a:pt x="77681" y="89335"/>
                    </a:lnTo>
                    <a:lnTo>
                      <a:pt x="77955" y="89598"/>
                    </a:lnTo>
                    <a:lnTo>
                      <a:pt x="78218" y="89867"/>
                    </a:lnTo>
                    <a:lnTo>
                      <a:pt x="78462" y="90145"/>
                    </a:lnTo>
                    <a:lnTo>
                      <a:pt x="78689" y="90422"/>
                    </a:lnTo>
                    <a:lnTo>
                      <a:pt x="78895" y="90695"/>
                    </a:lnTo>
                    <a:lnTo>
                      <a:pt x="79074" y="90965"/>
                    </a:lnTo>
                    <a:lnTo>
                      <a:pt x="79221" y="91224"/>
                    </a:lnTo>
                    <a:lnTo>
                      <a:pt x="79337" y="91473"/>
                    </a:lnTo>
                    <a:lnTo>
                      <a:pt x="79419" y="91699"/>
                    </a:lnTo>
                    <a:lnTo>
                      <a:pt x="79463" y="91897"/>
                    </a:lnTo>
                    <a:lnTo>
                      <a:pt x="79474" y="92066"/>
                    </a:lnTo>
                    <a:lnTo>
                      <a:pt x="79456" y="92204"/>
                    </a:lnTo>
                    <a:lnTo>
                      <a:pt x="79413" y="92312"/>
                    </a:lnTo>
                    <a:lnTo>
                      <a:pt x="79344" y="92409"/>
                    </a:lnTo>
                    <a:lnTo>
                      <a:pt x="79232" y="92502"/>
                    </a:lnTo>
                    <a:lnTo>
                      <a:pt x="79056" y="92588"/>
                    </a:lnTo>
                    <a:lnTo>
                      <a:pt x="78811" y="92665"/>
                    </a:lnTo>
                    <a:lnTo>
                      <a:pt x="78491" y="92718"/>
                    </a:lnTo>
                    <a:lnTo>
                      <a:pt x="78088" y="92739"/>
                    </a:lnTo>
                    <a:lnTo>
                      <a:pt x="77562" y="92722"/>
                    </a:lnTo>
                    <a:lnTo>
                      <a:pt x="77224" y="92769"/>
                    </a:lnTo>
                    <a:lnTo>
                      <a:pt x="76921" y="92812"/>
                    </a:lnTo>
                    <a:lnTo>
                      <a:pt x="76611" y="92859"/>
                    </a:lnTo>
                    <a:lnTo>
                      <a:pt x="76303" y="92913"/>
                    </a:lnTo>
                    <a:lnTo>
                      <a:pt x="75993" y="92978"/>
                    </a:lnTo>
                    <a:lnTo>
                      <a:pt x="75687" y="93061"/>
                    </a:lnTo>
                    <a:lnTo>
                      <a:pt x="75385" y="93161"/>
                    </a:lnTo>
                    <a:lnTo>
                      <a:pt x="75085" y="93287"/>
                    </a:lnTo>
                    <a:lnTo>
                      <a:pt x="74798" y="93438"/>
                    </a:lnTo>
                    <a:lnTo>
                      <a:pt x="74520" y="93626"/>
                    </a:lnTo>
                    <a:lnTo>
                      <a:pt x="74257" y="93846"/>
                    </a:lnTo>
                    <a:lnTo>
                      <a:pt x="74017" y="94105"/>
                    </a:lnTo>
                    <a:lnTo>
                      <a:pt x="73793" y="94403"/>
                    </a:lnTo>
                    <a:lnTo>
                      <a:pt x="73599" y="94739"/>
                    </a:lnTo>
                    <a:lnTo>
                      <a:pt x="73430" y="95120"/>
                    </a:lnTo>
                    <a:lnTo>
                      <a:pt x="73365" y="95321"/>
                    </a:lnTo>
                    <a:lnTo>
                      <a:pt x="73167" y="95372"/>
                    </a:lnTo>
                    <a:lnTo>
                      <a:pt x="72793" y="95563"/>
                    </a:lnTo>
                    <a:lnTo>
                      <a:pt x="72500" y="95840"/>
                    </a:lnTo>
                    <a:lnTo>
                      <a:pt x="72314" y="96189"/>
                    </a:lnTo>
                    <a:lnTo>
                      <a:pt x="72245" y="96574"/>
                    </a:lnTo>
                    <a:lnTo>
                      <a:pt x="72288" y="96974"/>
                    </a:lnTo>
                    <a:lnTo>
                      <a:pt x="72428" y="97370"/>
                    </a:lnTo>
                    <a:lnTo>
                      <a:pt x="73034" y="98421"/>
                    </a:lnTo>
                    <a:lnTo>
                      <a:pt x="73480" y="97391"/>
                    </a:lnTo>
                    <a:lnTo>
                      <a:pt x="73577" y="97240"/>
                    </a:lnTo>
                    <a:lnTo>
                      <a:pt x="73620" y="97201"/>
                    </a:lnTo>
                    <a:lnTo>
                      <a:pt x="73682" y="97222"/>
                    </a:lnTo>
                    <a:lnTo>
                      <a:pt x="73786" y="97284"/>
                    </a:lnTo>
                    <a:lnTo>
                      <a:pt x="74063" y="97460"/>
                    </a:lnTo>
                    <a:lnTo>
                      <a:pt x="74449" y="97366"/>
                    </a:lnTo>
                    <a:lnTo>
                      <a:pt x="74675" y="97301"/>
                    </a:lnTo>
                    <a:lnTo>
                      <a:pt x="74898" y="97229"/>
                    </a:lnTo>
                    <a:lnTo>
                      <a:pt x="75114" y="97143"/>
                    </a:lnTo>
                    <a:lnTo>
                      <a:pt x="75323" y="97050"/>
                    </a:lnTo>
                    <a:lnTo>
                      <a:pt x="75524" y="96948"/>
                    </a:lnTo>
                    <a:lnTo>
                      <a:pt x="75722" y="96836"/>
                    </a:lnTo>
                    <a:lnTo>
                      <a:pt x="75917" y="96715"/>
                    </a:lnTo>
                    <a:lnTo>
                      <a:pt x="76101" y="96585"/>
                    </a:lnTo>
                    <a:lnTo>
                      <a:pt x="76158" y="96542"/>
                    </a:lnTo>
                    <a:lnTo>
                      <a:pt x="76162" y="96654"/>
                    </a:lnTo>
                    <a:lnTo>
                      <a:pt x="76191" y="96852"/>
                    </a:lnTo>
                    <a:lnTo>
                      <a:pt x="76240" y="97050"/>
                    </a:lnTo>
                    <a:lnTo>
                      <a:pt x="76313" y="97247"/>
                    </a:lnTo>
                    <a:lnTo>
                      <a:pt x="76411" y="97442"/>
                    </a:lnTo>
                    <a:lnTo>
                      <a:pt x="76529" y="97633"/>
                    </a:lnTo>
                    <a:lnTo>
                      <a:pt x="76674" y="97820"/>
                    </a:lnTo>
                    <a:lnTo>
                      <a:pt x="76770" y="97927"/>
                    </a:lnTo>
                    <a:lnTo>
                      <a:pt x="76821" y="98090"/>
                    </a:lnTo>
                    <a:lnTo>
                      <a:pt x="76925" y="98345"/>
                    </a:lnTo>
                    <a:lnTo>
                      <a:pt x="77055" y="98604"/>
                    </a:lnTo>
                    <a:lnTo>
                      <a:pt x="77220" y="98857"/>
                    </a:lnTo>
                    <a:lnTo>
                      <a:pt x="77429" y="99097"/>
                    </a:lnTo>
                    <a:lnTo>
                      <a:pt x="77685" y="99324"/>
                    </a:lnTo>
                    <a:lnTo>
                      <a:pt x="77991" y="99523"/>
                    </a:lnTo>
                    <a:lnTo>
                      <a:pt x="79103" y="100070"/>
                    </a:lnTo>
                    <a:lnTo>
                      <a:pt x="78840" y="99044"/>
                    </a:lnTo>
                    <a:lnTo>
                      <a:pt x="78836" y="98893"/>
                    </a:lnTo>
                    <a:lnTo>
                      <a:pt x="78862" y="98726"/>
                    </a:lnTo>
                    <a:lnTo>
                      <a:pt x="78917" y="98543"/>
                    </a:lnTo>
                    <a:lnTo>
                      <a:pt x="78999" y="98338"/>
                    </a:lnTo>
                    <a:lnTo>
                      <a:pt x="79099" y="98122"/>
                    </a:lnTo>
                    <a:lnTo>
                      <a:pt x="79211" y="97896"/>
                    </a:lnTo>
                    <a:lnTo>
                      <a:pt x="79272" y="97762"/>
                    </a:lnTo>
                    <a:lnTo>
                      <a:pt x="79358" y="97708"/>
                    </a:lnTo>
                    <a:lnTo>
                      <a:pt x="79531" y="97568"/>
                    </a:lnTo>
                    <a:lnTo>
                      <a:pt x="79686" y="97413"/>
                    </a:lnTo>
                    <a:lnTo>
                      <a:pt x="79819" y="97247"/>
                    </a:lnTo>
                    <a:lnTo>
                      <a:pt x="79935" y="97074"/>
                    </a:lnTo>
                    <a:lnTo>
                      <a:pt x="80032" y="96895"/>
                    </a:lnTo>
                    <a:lnTo>
                      <a:pt x="80108" y="96707"/>
                    </a:lnTo>
                    <a:lnTo>
                      <a:pt x="80168" y="96517"/>
                    </a:lnTo>
                    <a:lnTo>
                      <a:pt x="80216" y="96326"/>
                    </a:lnTo>
                    <a:lnTo>
                      <a:pt x="80251" y="96128"/>
                    </a:lnTo>
                    <a:lnTo>
                      <a:pt x="80273" y="95934"/>
                    </a:lnTo>
                    <a:lnTo>
                      <a:pt x="80288" y="95735"/>
                    </a:lnTo>
                    <a:lnTo>
                      <a:pt x="80294" y="95533"/>
                    </a:lnTo>
                    <a:lnTo>
                      <a:pt x="80294" y="95335"/>
                    </a:lnTo>
                    <a:lnTo>
                      <a:pt x="80294" y="95282"/>
                    </a:lnTo>
                    <a:lnTo>
                      <a:pt x="80482" y="95264"/>
                    </a:lnTo>
                    <a:lnTo>
                      <a:pt x="80677" y="95274"/>
                    </a:lnTo>
                    <a:lnTo>
                      <a:pt x="80842" y="95321"/>
                    </a:lnTo>
                    <a:lnTo>
                      <a:pt x="80985" y="95394"/>
                    </a:lnTo>
                    <a:lnTo>
                      <a:pt x="81119" y="95498"/>
                    </a:lnTo>
                    <a:lnTo>
                      <a:pt x="81248" y="95645"/>
                    </a:lnTo>
                    <a:lnTo>
                      <a:pt x="81295" y="95721"/>
                    </a:lnTo>
                    <a:lnTo>
                      <a:pt x="81242" y="95951"/>
                    </a:lnTo>
                    <a:lnTo>
                      <a:pt x="81259" y="96379"/>
                    </a:lnTo>
                    <a:lnTo>
                      <a:pt x="81397" y="96776"/>
                    </a:lnTo>
                    <a:lnTo>
                      <a:pt x="81619" y="97117"/>
                    </a:lnTo>
                    <a:lnTo>
                      <a:pt x="81915" y="97417"/>
                    </a:lnTo>
                    <a:lnTo>
                      <a:pt x="82264" y="97676"/>
                    </a:lnTo>
                    <a:lnTo>
                      <a:pt x="82653" y="97900"/>
                    </a:lnTo>
                    <a:lnTo>
                      <a:pt x="83049" y="98075"/>
                    </a:lnTo>
                    <a:lnTo>
                      <a:pt x="83358" y="98255"/>
                    </a:lnTo>
                    <a:lnTo>
                      <a:pt x="83593" y="98428"/>
                    </a:lnTo>
                    <a:lnTo>
                      <a:pt x="83765" y="98594"/>
                    </a:lnTo>
                    <a:lnTo>
                      <a:pt x="83883" y="98748"/>
                    </a:lnTo>
                    <a:lnTo>
                      <a:pt x="83967" y="98896"/>
                    </a:lnTo>
                    <a:lnTo>
                      <a:pt x="84024" y="99044"/>
                    </a:lnTo>
                    <a:lnTo>
                      <a:pt x="84060" y="99203"/>
                    </a:lnTo>
                    <a:lnTo>
                      <a:pt x="84179" y="100095"/>
                    </a:lnTo>
                    <a:lnTo>
                      <a:pt x="85035" y="99385"/>
                    </a:lnTo>
                    <a:lnTo>
                      <a:pt x="85284" y="99101"/>
                    </a:lnTo>
                    <a:lnTo>
                      <a:pt x="85457" y="98806"/>
                    </a:lnTo>
                    <a:lnTo>
                      <a:pt x="85557" y="98500"/>
                    </a:lnTo>
                    <a:lnTo>
                      <a:pt x="85594" y="98204"/>
                    </a:lnTo>
                    <a:lnTo>
                      <a:pt x="85590" y="97924"/>
                    </a:lnTo>
                    <a:lnTo>
                      <a:pt x="85561" y="97665"/>
                    </a:lnTo>
                    <a:lnTo>
                      <a:pt x="85529" y="97466"/>
                    </a:lnTo>
                    <a:lnTo>
                      <a:pt x="85536" y="97254"/>
                    </a:lnTo>
                    <a:lnTo>
                      <a:pt x="85536" y="97007"/>
                    </a:lnTo>
                    <a:lnTo>
                      <a:pt x="85525" y="96768"/>
                    </a:lnTo>
                    <a:lnTo>
                      <a:pt x="85504" y="96538"/>
                    </a:lnTo>
                    <a:lnTo>
                      <a:pt x="85469" y="96315"/>
                    </a:lnTo>
                    <a:lnTo>
                      <a:pt x="85421" y="96099"/>
                    </a:lnTo>
                    <a:lnTo>
                      <a:pt x="85357" y="95890"/>
                    </a:lnTo>
                    <a:lnTo>
                      <a:pt x="85274" y="95692"/>
                    </a:lnTo>
                    <a:lnTo>
                      <a:pt x="85169" y="95502"/>
                    </a:lnTo>
                    <a:lnTo>
                      <a:pt x="85047" y="95325"/>
                    </a:lnTo>
                    <a:lnTo>
                      <a:pt x="84903" y="95163"/>
                    </a:lnTo>
                    <a:lnTo>
                      <a:pt x="84741" y="95012"/>
                    </a:lnTo>
                    <a:lnTo>
                      <a:pt x="84560" y="94882"/>
                    </a:lnTo>
                    <a:lnTo>
                      <a:pt x="84362" y="94764"/>
                    </a:lnTo>
                    <a:lnTo>
                      <a:pt x="84143" y="94666"/>
                    </a:lnTo>
                    <a:lnTo>
                      <a:pt x="83970" y="94601"/>
                    </a:lnTo>
                    <a:lnTo>
                      <a:pt x="83722" y="94436"/>
                    </a:lnTo>
                    <a:lnTo>
                      <a:pt x="83488" y="94256"/>
                    </a:lnTo>
                    <a:lnTo>
                      <a:pt x="83293" y="94079"/>
                    </a:lnTo>
                    <a:lnTo>
                      <a:pt x="83139" y="93907"/>
                    </a:lnTo>
                    <a:lnTo>
                      <a:pt x="83016" y="93738"/>
                    </a:lnTo>
                    <a:lnTo>
                      <a:pt x="82919" y="93575"/>
                    </a:lnTo>
                    <a:lnTo>
                      <a:pt x="82912" y="93554"/>
                    </a:lnTo>
                    <a:lnTo>
                      <a:pt x="83055" y="93481"/>
                    </a:lnTo>
                    <a:lnTo>
                      <a:pt x="83420" y="93352"/>
                    </a:lnTo>
                    <a:lnTo>
                      <a:pt x="83685" y="93298"/>
                    </a:lnTo>
                    <a:lnTo>
                      <a:pt x="83873" y="93298"/>
                    </a:lnTo>
                    <a:lnTo>
                      <a:pt x="83999" y="93330"/>
                    </a:lnTo>
                    <a:lnTo>
                      <a:pt x="84103" y="93388"/>
                    </a:lnTo>
                    <a:lnTo>
                      <a:pt x="84207" y="93479"/>
                    </a:lnTo>
                    <a:lnTo>
                      <a:pt x="84327" y="93611"/>
                    </a:lnTo>
                    <a:lnTo>
                      <a:pt x="84464" y="93781"/>
                    </a:lnTo>
                    <a:lnTo>
                      <a:pt x="84625" y="93971"/>
                    </a:lnTo>
                    <a:lnTo>
                      <a:pt x="84823" y="94166"/>
                    </a:lnTo>
                    <a:lnTo>
                      <a:pt x="85072" y="94350"/>
                    </a:lnTo>
                    <a:lnTo>
                      <a:pt x="85382" y="94493"/>
                    </a:lnTo>
                    <a:lnTo>
                      <a:pt x="85749" y="94580"/>
                    </a:lnTo>
                    <a:lnTo>
                      <a:pt x="86173" y="94594"/>
                    </a:lnTo>
                    <a:lnTo>
                      <a:pt x="86562" y="94544"/>
                    </a:lnTo>
                    <a:lnTo>
                      <a:pt x="86764" y="94590"/>
                    </a:lnTo>
                    <a:lnTo>
                      <a:pt x="86919" y="94662"/>
                    </a:lnTo>
                    <a:lnTo>
                      <a:pt x="87037" y="94756"/>
                    </a:lnTo>
                    <a:lnTo>
                      <a:pt x="87156" y="94874"/>
                    </a:lnTo>
                    <a:lnTo>
                      <a:pt x="87307" y="95026"/>
                    </a:lnTo>
                    <a:lnTo>
                      <a:pt x="87527" y="95180"/>
                    </a:lnTo>
                    <a:lnTo>
                      <a:pt x="87829" y="95274"/>
                    </a:lnTo>
                    <a:lnTo>
                      <a:pt x="88542" y="95249"/>
                    </a:lnTo>
                    <a:lnTo>
                      <a:pt x="88499" y="94627"/>
                    </a:lnTo>
                    <a:lnTo>
                      <a:pt x="88467" y="94382"/>
                    </a:lnTo>
                    <a:lnTo>
                      <a:pt x="88408" y="94122"/>
                    </a:lnTo>
                    <a:lnTo>
                      <a:pt x="88316" y="93856"/>
                    </a:lnTo>
                    <a:lnTo>
                      <a:pt x="88171" y="93589"/>
                    </a:lnTo>
                    <a:lnTo>
                      <a:pt x="87970" y="93342"/>
                    </a:lnTo>
                    <a:lnTo>
                      <a:pt x="87700" y="93132"/>
                    </a:lnTo>
                    <a:lnTo>
                      <a:pt x="87639" y="93100"/>
                    </a:lnTo>
                    <a:lnTo>
                      <a:pt x="87639" y="92841"/>
                    </a:lnTo>
                    <a:lnTo>
                      <a:pt x="87606" y="92366"/>
                    </a:lnTo>
                    <a:lnTo>
                      <a:pt x="87541" y="91937"/>
                    </a:lnTo>
                    <a:lnTo>
                      <a:pt x="87444" y="91556"/>
                    </a:lnTo>
                    <a:lnTo>
                      <a:pt x="87311" y="91217"/>
                    </a:lnTo>
                    <a:lnTo>
                      <a:pt x="87146" y="90918"/>
                    </a:lnTo>
                    <a:lnTo>
                      <a:pt x="86948" y="90659"/>
                    </a:lnTo>
                    <a:lnTo>
                      <a:pt x="86717" y="90447"/>
                    </a:lnTo>
                    <a:lnTo>
                      <a:pt x="86469" y="90278"/>
                    </a:lnTo>
                    <a:lnTo>
                      <a:pt x="86199" y="90149"/>
                    </a:lnTo>
                    <a:lnTo>
                      <a:pt x="85922" y="90059"/>
                    </a:lnTo>
                    <a:lnTo>
                      <a:pt x="85634" y="89996"/>
                    </a:lnTo>
                    <a:lnTo>
                      <a:pt x="85341" y="89961"/>
                    </a:lnTo>
                    <a:lnTo>
                      <a:pt x="85047" y="89947"/>
                    </a:lnTo>
                    <a:lnTo>
                      <a:pt x="84751" y="89951"/>
                    </a:lnTo>
                    <a:lnTo>
                      <a:pt x="84543" y="89961"/>
                    </a:lnTo>
                    <a:lnTo>
                      <a:pt x="84297" y="89871"/>
                    </a:lnTo>
                    <a:lnTo>
                      <a:pt x="84017" y="89745"/>
                    </a:lnTo>
                    <a:lnTo>
                      <a:pt x="83765" y="89615"/>
                    </a:lnTo>
                    <a:lnTo>
                      <a:pt x="83545" y="89486"/>
                    </a:lnTo>
                    <a:lnTo>
                      <a:pt x="83351" y="89349"/>
                    </a:lnTo>
                    <a:lnTo>
                      <a:pt x="83185" y="89209"/>
                    </a:lnTo>
                    <a:lnTo>
                      <a:pt x="83042" y="89068"/>
                    </a:lnTo>
                    <a:lnTo>
                      <a:pt x="82922" y="88924"/>
                    </a:lnTo>
                    <a:lnTo>
                      <a:pt x="82826" y="88780"/>
                    </a:lnTo>
                    <a:lnTo>
                      <a:pt x="82743" y="88632"/>
                    </a:lnTo>
                    <a:lnTo>
                      <a:pt x="82682" y="88477"/>
                    </a:lnTo>
                    <a:lnTo>
                      <a:pt x="82631" y="88322"/>
                    </a:lnTo>
                    <a:lnTo>
                      <a:pt x="82598" y="88161"/>
                    </a:lnTo>
                    <a:lnTo>
                      <a:pt x="82576" y="87992"/>
                    </a:lnTo>
                    <a:lnTo>
                      <a:pt x="82574" y="87834"/>
                    </a:lnTo>
                    <a:lnTo>
                      <a:pt x="82743" y="87729"/>
                    </a:lnTo>
                    <a:lnTo>
                      <a:pt x="83063" y="87449"/>
                    </a:lnTo>
                    <a:lnTo>
                      <a:pt x="83330" y="87131"/>
                    </a:lnTo>
                    <a:lnTo>
                      <a:pt x="83556" y="86800"/>
                    </a:lnTo>
                    <a:lnTo>
                      <a:pt x="83747" y="86454"/>
                    </a:lnTo>
                    <a:lnTo>
                      <a:pt x="83912" y="86109"/>
                    </a:lnTo>
                    <a:lnTo>
                      <a:pt x="84064" y="85771"/>
                    </a:lnTo>
                    <a:lnTo>
                      <a:pt x="84211" y="85446"/>
                    </a:lnTo>
                    <a:lnTo>
                      <a:pt x="84356" y="85144"/>
                    </a:lnTo>
                    <a:lnTo>
                      <a:pt x="84511" y="84871"/>
                    </a:lnTo>
                    <a:lnTo>
                      <a:pt x="84668" y="84637"/>
                    </a:lnTo>
                    <a:lnTo>
                      <a:pt x="84841" y="84445"/>
                    </a:lnTo>
                    <a:lnTo>
                      <a:pt x="85033" y="84294"/>
                    </a:lnTo>
                    <a:lnTo>
                      <a:pt x="85253" y="84186"/>
                    </a:lnTo>
                    <a:lnTo>
                      <a:pt x="85518" y="84117"/>
                    </a:lnTo>
                    <a:lnTo>
                      <a:pt x="86842" y="84039"/>
                    </a:lnTo>
                    <a:lnTo>
                      <a:pt x="85893" y="83193"/>
                    </a:lnTo>
                    <a:lnTo>
                      <a:pt x="85648" y="83002"/>
                    </a:lnTo>
                    <a:lnTo>
                      <a:pt x="85403" y="82844"/>
                    </a:lnTo>
                    <a:lnTo>
                      <a:pt x="85155" y="82710"/>
                    </a:lnTo>
                    <a:lnTo>
                      <a:pt x="84903" y="82610"/>
                    </a:lnTo>
                    <a:lnTo>
                      <a:pt x="84646" y="82541"/>
                    </a:lnTo>
                    <a:lnTo>
                      <a:pt x="84388" y="82506"/>
                    </a:lnTo>
                    <a:lnTo>
                      <a:pt x="84132" y="82506"/>
                    </a:lnTo>
                    <a:lnTo>
                      <a:pt x="83877" y="82541"/>
                    </a:lnTo>
                    <a:lnTo>
                      <a:pt x="83624" y="82614"/>
                    </a:lnTo>
                    <a:lnTo>
                      <a:pt x="83383" y="82722"/>
                    </a:lnTo>
                    <a:lnTo>
                      <a:pt x="83153" y="82858"/>
                    </a:lnTo>
                    <a:lnTo>
                      <a:pt x="82943" y="83012"/>
                    </a:lnTo>
                    <a:lnTo>
                      <a:pt x="82916" y="82861"/>
                    </a:lnTo>
                    <a:lnTo>
                      <a:pt x="82851" y="82602"/>
                    </a:lnTo>
                    <a:lnTo>
                      <a:pt x="82775" y="82343"/>
                    </a:lnTo>
                    <a:lnTo>
                      <a:pt x="82688" y="82084"/>
                    </a:lnTo>
                    <a:lnTo>
                      <a:pt x="82595" y="81829"/>
                    </a:lnTo>
                    <a:lnTo>
                      <a:pt x="82490" y="81572"/>
                    </a:lnTo>
                    <a:lnTo>
                      <a:pt x="82382" y="81321"/>
                    </a:lnTo>
                    <a:lnTo>
                      <a:pt x="82264" y="81069"/>
                    </a:lnTo>
                    <a:lnTo>
                      <a:pt x="82141" y="80817"/>
                    </a:lnTo>
                    <a:lnTo>
                      <a:pt x="82011" y="80569"/>
                    </a:lnTo>
                    <a:lnTo>
                      <a:pt x="81882" y="80316"/>
                    </a:lnTo>
                    <a:lnTo>
                      <a:pt x="81746" y="80071"/>
                    </a:lnTo>
                    <a:lnTo>
                      <a:pt x="81087" y="78884"/>
                    </a:lnTo>
                    <a:lnTo>
                      <a:pt x="80824" y="80165"/>
                    </a:lnTo>
                    <a:lnTo>
                      <a:pt x="80759" y="80367"/>
                    </a:lnTo>
                    <a:lnTo>
                      <a:pt x="80673" y="80561"/>
                    </a:lnTo>
                    <a:lnTo>
                      <a:pt x="80565" y="80756"/>
                    </a:lnTo>
                    <a:lnTo>
                      <a:pt x="80432" y="80946"/>
                    </a:lnTo>
                    <a:lnTo>
                      <a:pt x="80280" y="81137"/>
                    </a:lnTo>
                    <a:lnTo>
                      <a:pt x="80104" y="81325"/>
                    </a:lnTo>
                    <a:lnTo>
                      <a:pt x="79906" y="81508"/>
                    </a:lnTo>
                    <a:lnTo>
                      <a:pt x="79690" y="81692"/>
                    </a:lnTo>
                    <a:lnTo>
                      <a:pt x="79449" y="81868"/>
                    </a:lnTo>
                    <a:lnTo>
                      <a:pt x="79189" y="82045"/>
                    </a:lnTo>
                    <a:lnTo>
                      <a:pt x="78917" y="82218"/>
                    </a:lnTo>
                    <a:lnTo>
                      <a:pt x="78650" y="82369"/>
                    </a:lnTo>
                    <a:lnTo>
                      <a:pt x="78667" y="82314"/>
                    </a:lnTo>
                    <a:lnTo>
                      <a:pt x="78764" y="81922"/>
                    </a:lnTo>
                    <a:lnTo>
                      <a:pt x="78826" y="81529"/>
                    </a:lnTo>
                    <a:lnTo>
                      <a:pt x="78854" y="81130"/>
                    </a:lnTo>
                    <a:lnTo>
                      <a:pt x="78854" y="80730"/>
                    </a:lnTo>
                    <a:lnTo>
                      <a:pt x="78826" y="80330"/>
                    </a:lnTo>
                    <a:lnTo>
                      <a:pt x="78776" y="79931"/>
                    </a:lnTo>
                    <a:lnTo>
                      <a:pt x="78703" y="79528"/>
                    </a:lnTo>
                    <a:lnTo>
                      <a:pt x="78610" y="79125"/>
                    </a:lnTo>
                    <a:lnTo>
                      <a:pt x="78505" y="78725"/>
                    </a:lnTo>
                    <a:lnTo>
                      <a:pt x="78383" y="78322"/>
                    </a:lnTo>
                    <a:lnTo>
                      <a:pt x="78250" y="77919"/>
                    </a:lnTo>
                    <a:lnTo>
                      <a:pt x="78106" y="77520"/>
                    </a:lnTo>
                    <a:lnTo>
                      <a:pt x="77912" y="76998"/>
                    </a:lnTo>
                    <a:lnTo>
                      <a:pt x="77390" y="76655"/>
                    </a:lnTo>
                    <a:lnTo>
                      <a:pt x="77025" y="76386"/>
                    </a:lnTo>
                    <a:lnTo>
                      <a:pt x="76695" y="76115"/>
                    </a:lnTo>
                    <a:lnTo>
                      <a:pt x="76392" y="75845"/>
                    </a:lnTo>
                    <a:lnTo>
                      <a:pt x="76119" y="75579"/>
                    </a:lnTo>
                    <a:lnTo>
                      <a:pt x="75863" y="75320"/>
                    </a:lnTo>
                    <a:lnTo>
                      <a:pt x="75626" y="75067"/>
                    </a:lnTo>
                    <a:lnTo>
                      <a:pt x="75399" y="74822"/>
                    </a:lnTo>
                    <a:lnTo>
                      <a:pt x="75183" y="74596"/>
                    </a:lnTo>
                    <a:lnTo>
                      <a:pt x="74967" y="74380"/>
                    </a:lnTo>
                    <a:lnTo>
                      <a:pt x="74751" y="74182"/>
                    </a:lnTo>
                    <a:lnTo>
                      <a:pt x="74527" y="74006"/>
                    </a:lnTo>
                    <a:lnTo>
                      <a:pt x="74286" y="73855"/>
                    </a:lnTo>
                    <a:lnTo>
                      <a:pt x="74023" y="73739"/>
                    </a:lnTo>
                    <a:lnTo>
                      <a:pt x="73797" y="73678"/>
                    </a:lnTo>
                    <a:lnTo>
                      <a:pt x="73793" y="73660"/>
                    </a:lnTo>
                    <a:lnTo>
                      <a:pt x="73732" y="73329"/>
                    </a:lnTo>
                    <a:lnTo>
                      <a:pt x="73660" y="73001"/>
                    </a:lnTo>
                    <a:lnTo>
                      <a:pt x="73577" y="72670"/>
                    </a:lnTo>
                    <a:lnTo>
                      <a:pt x="73480" y="72342"/>
                    </a:lnTo>
                    <a:lnTo>
                      <a:pt x="73375" y="72018"/>
                    </a:lnTo>
                    <a:lnTo>
                      <a:pt x="73264" y="71691"/>
                    </a:lnTo>
                    <a:lnTo>
                      <a:pt x="73142" y="71367"/>
                    </a:lnTo>
                    <a:lnTo>
                      <a:pt x="73012" y="71043"/>
                    </a:lnTo>
                    <a:lnTo>
                      <a:pt x="72875" y="70723"/>
                    </a:lnTo>
                    <a:lnTo>
                      <a:pt x="72734" y="70399"/>
                    </a:lnTo>
                    <a:lnTo>
                      <a:pt x="72587" y="70078"/>
                    </a:lnTo>
                    <a:lnTo>
                      <a:pt x="72436" y="69757"/>
                    </a:lnTo>
                    <a:lnTo>
                      <a:pt x="72410" y="69711"/>
                    </a:lnTo>
                    <a:lnTo>
                      <a:pt x="72426" y="69711"/>
                    </a:lnTo>
                    <a:lnTo>
                      <a:pt x="72684" y="69711"/>
                    </a:lnTo>
                    <a:lnTo>
                      <a:pt x="72936" y="69671"/>
                    </a:lnTo>
                    <a:lnTo>
                      <a:pt x="73177" y="69596"/>
                    </a:lnTo>
                    <a:lnTo>
                      <a:pt x="73405" y="69495"/>
                    </a:lnTo>
                    <a:lnTo>
                      <a:pt x="73620" y="69369"/>
                    </a:lnTo>
                    <a:lnTo>
                      <a:pt x="73822" y="69225"/>
                    </a:lnTo>
                    <a:lnTo>
                      <a:pt x="74019" y="69063"/>
                    </a:lnTo>
                    <a:lnTo>
                      <a:pt x="74207" y="68886"/>
                    </a:lnTo>
                    <a:lnTo>
                      <a:pt x="74387" y="68696"/>
                    </a:lnTo>
                    <a:lnTo>
                      <a:pt x="74567" y="68498"/>
                    </a:lnTo>
                    <a:lnTo>
                      <a:pt x="74737" y="68292"/>
                    </a:lnTo>
                    <a:lnTo>
                      <a:pt x="74751" y="68274"/>
                    </a:lnTo>
                    <a:lnTo>
                      <a:pt x="74923" y="68292"/>
                    </a:lnTo>
                    <a:lnTo>
                      <a:pt x="75153" y="68286"/>
                    </a:lnTo>
                    <a:lnTo>
                      <a:pt x="75377" y="68246"/>
                    </a:lnTo>
                    <a:lnTo>
                      <a:pt x="75593" y="68181"/>
                    </a:lnTo>
                    <a:lnTo>
                      <a:pt x="75802" y="68091"/>
                    </a:lnTo>
                    <a:lnTo>
                      <a:pt x="76007" y="67979"/>
                    </a:lnTo>
                    <a:lnTo>
                      <a:pt x="76205" y="67846"/>
                    </a:lnTo>
                    <a:lnTo>
                      <a:pt x="76399" y="67695"/>
                    </a:lnTo>
                    <a:lnTo>
                      <a:pt x="76590" y="67529"/>
                    </a:lnTo>
                    <a:lnTo>
                      <a:pt x="76778" y="67346"/>
                    </a:lnTo>
                    <a:lnTo>
                      <a:pt x="76961" y="67148"/>
                    </a:lnTo>
                    <a:lnTo>
                      <a:pt x="77141" y="66936"/>
                    </a:lnTo>
                    <a:lnTo>
                      <a:pt x="77325" y="66708"/>
                    </a:lnTo>
                    <a:lnTo>
                      <a:pt x="77502" y="66471"/>
                    </a:lnTo>
                    <a:lnTo>
                      <a:pt x="77566" y="66384"/>
                    </a:lnTo>
                    <a:lnTo>
                      <a:pt x="77655" y="66384"/>
                    </a:lnTo>
                    <a:lnTo>
                      <a:pt x="77810" y="66384"/>
                    </a:lnTo>
                    <a:lnTo>
                      <a:pt x="77981" y="66388"/>
                    </a:lnTo>
                    <a:lnTo>
                      <a:pt x="78160" y="66377"/>
                    </a:lnTo>
                    <a:lnTo>
                      <a:pt x="78350" y="66355"/>
                    </a:lnTo>
                    <a:lnTo>
                      <a:pt x="78548" y="66306"/>
                    </a:lnTo>
                    <a:lnTo>
                      <a:pt x="78750" y="66212"/>
                    </a:lnTo>
                    <a:lnTo>
                      <a:pt x="78938" y="66075"/>
                    </a:lnTo>
                    <a:lnTo>
                      <a:pt x="79099" y="65884"/>
                    </a:lnTo>
                    <a:lnTo>
                      <a:pt x="79221" y="65657"/>
                    </a:lnTo>
                    <a:lnTo>
                      <a:pt x="79312" y="65395"/>
                    </a:lnTo>
                    <a:lnTo>
                      <a:pt x="79366" y="65089"/>
                    </a:lnTo>
                    <a:lnTo>
                      <a:pt x="79395" y="64742"/>
                    </a:lnTo>
                    <a:lnTo>
                      <a:pt x="79391" y="64343"/>
                    </a:lnTo>
                    <a:lnTo>
                      <a:pt x="79384" y="64218"/>
                    </a:lnTo>
                    <a:lnTo>
                      <a:pt x="79405" y="64210"/>
                    </a:lnTo>
                    <a:lnTo>
                      <a:pt x="79582" y="64110"/>
                    </a:lnTo>
                    <a:lnTo>
                      <a:pt x="79737" y="63983"/>
                    </a:lnTo>
                    <a:lnTo>
                      <a:pt x="79874" y="63836"/>
                    </a:lnTo>
                    <a:lnTo>
                      <a:pt x="79992" y="63667"/>
                    </a:lnTo>
                    <a:lnTo>
                      <a:pt x="80086" y="63482"/>
                    </a:lnTo>
                    <a:lnTo>
                      <a:pt x="80165" y="63282"/>
                    </a:lnTo>
                    <a:lnTo>
                      <a:pt x="80226" y="63065"/>
                    </a:lnTo>
                    <a:lnTo>
                      <a:pt x="80273" y="62835"/>
                    </a:lnTo>
                    <a:lnTo>
                      <a:pt x="80306" y="62590"/>
                    </a:lnTo>
                    <a:lnTo>
                      <a:pt x="80323" y="62331"/>
                    </a:lnTo>
                    <a:lnTo>
                      <a:pt x="80331" y="62054"/>
                    </a:lnTo>
                    <a:lnTo>
                      <a:pt x="80323" y="61762"/>
                    </a:lnTo>
                    <a:lnTo>
                      <a:pt x="80310" y="61459"/>
                    </a:lnTo>
                    <a:lnTo>
                      <a:pt x="80418" y="61410"/>
                    </a:lnTo>
                    <a:lnTo>
                      <a:pt x="80575" y="61305"/>
                    </a:lnTo>
                    <a:lnTo>
                      <a:pt x="80723" y="61165"/>
                    </a:lnTo>
                    <a:lnTo>
                      <a:pt x="80856" y="60998"/>
                    </a:lnTo>
                    <a:lnTo>
                      <a:pt x="80971" y="60800"/>
                    </a:lnTo>
                    <a:lnTo>
                      <a:pt x="81072" y="60578"/>
                    </a:lnTo>
                    <a:lnTo>
                      <a:pt x="81159" y="60319"/>
                    </a:lnTo>
                    <a:lnTo>
                      <a:pt x="81234" y="60023"/>
                    </a:lnTo>
                    <a:lnTo>
                      <a:pt x="81295" y="59689"/>
                    </a:lnTo>
                    <a:lnTo>
                      <a:pt x="81346" y="59310"/>
                    </a:lnTo>
                    <a:lnTo>
                      <a:pt x="81385" y="58879"/>
                    </a:lnTo>
                    <a:lnTo>
                      <a:pt x="81415" y="58396"/>
                    </a:lnTo>
                    <a:lnTo>
                      <a:pt x="81428" y="57856"/>
                    </a:lnTo>
                    <a:lnTo>
                      <a:pt x="81428" y="57356"/>
                    </a:lnTo>
                    <a:lnTo>
                      <a:pt x="81507" y="57197"/>
                    </a:lnTo>
                    <a:lnTo>
                      <a:pt x="81627" y="56946"/>
                    </a:lnTo>
                    <a:lnTo>
                      <a:pt x="81735" y="56685"/>
                    </a:lnTo>
                    <a:lnTo>
                      <a:pt x="81832" y="56416"/>
                    </a:lnTo>
                    <a:lnTo>
                      <a:pt x="81915" y="56132"/>
                    </a:lnTo>
                    <a:lnTo>
                      <a:pt x="81980" y="55840"/>
                    </a:lnTo>
                    <a:lnTo>
                      <a:pt x="82026" y="55537"/>
                    </a:lnTo>
                    <a:lnTo>
                      <a:pt x="82048" y="55221"/>
                    </a:lnTo>
                    <a:lnTo>
                      <a:pt x="82044" y="54893"/>
                    </a:lnTo>
                    <a:lnTo>
                      <a:pt x="82011" y="54552"/>
                    </a:lnTo>
                    <a:lnTo>
                      <a:pt x="81951" y="54199"/>
                    </a:lnTo>
                    <a:lnTo>
                      <a:pt x="81860" y="53834"/>
                    </a:lnTo>
                    <a:lnTo>
                      <a:pt x="81735" y="53453"/>
                    </a:lnTo>
                    <a:lnTo>
                      <a:pt x="81576" y="53061"/>
                    </a:lnTo>
                    <a:lnTo>
                      <a:pt x="81378" y="52654"/>
                    </a:lnTo>
                    <a:lnTo>
                      <a:pt x="81364" y="52625"/>
                    </a:lnTo>
                    <a:lnTo>
                      <a:pt x="81468" y="52568"/>
                    </a:lnTo>
                    <a:lnTo>
                      <a:pt x="81695" y="52391"/>
                    </a:lnTo>
                    <a:lnTo>
                      <a:pt x="81886" y="52179"/>
                    </a:lnTo>
                    <a:lnTo>
                      <a:pt x="82033" y="51930"/>
                    </a:lnTo>
                    <a:lnTo>
                      <a:pt x="82127" y="51660"/>
                    </a:lnTo>
                    <a:lnTo>
                      <a:pt x="82174" y="51373"/>
                    </a:lnTo>
                    <a:lnTo>
                      <a:pt x="82178" y="51069"/>
                    </a:lnTo>
                    <a:lnTo>
                      <a:pt x="82141" y="50753"/>
                    </a:lnTo>
                    <a:lnTo>
                      <a:pt x="82070" y="50422"/>
                    </a:lnTo>
                    <a:lnTo>
                      <a:pt x="81958" y="50076"/>
                    </a:lnTo>
                    <a:lnTo>
                      <a:pt x="81813" y="49717"/>
                    </a:lnTo>
                    <a:lnTo>
                      <a:pt x="81638" y="49335"/>
                    </a:lnTo>
                    <a:lnTo>
                      <a:pt x="81428" y="48936"/>
                    </a:lnTo>
                    <a:lnTo>
                      <a:pt x="81184" y="48514"/>
                    </a:lnTo>
                    <a:lnTo>
                      <a:pt x="80932" y="48118"/>
                    </a:lnTo>
                    <a:lnTo>
                      <a:pt x="80813" y="47773"/>
                    </a:lnTo>
                    <a:lnTo>
                      <a:pt x="80651" y="47380"/>
                    </a:lnTo>
                    <a:lnTo>
                      <a:pt x="80461" y="46992"/>
                    </a:lnTo>
                    <a:lnTo>
                      <a:pt x="80248" y="46609"/>
                    </a:lnTo>
                    <a:lnTo>
                      <a:pt x="80014" y="46236"/>
                    </a:lnTo>
                    <a:lnTo>
                      <a:pt x="79755" y="45868"/>
                    </a:lnTo>
                    <a:lnTo>
                      <a:pt x="79478" y="45508"/>
                    </a:lnTo>
                    <a:lnTo>
                      <a:pt x="79182" y="45151"/>
                    </a:lnTo>
                    <a:lnTo>
                      <a:pt x="78865" y="44798"/>
                    </a:lnTo>
                    <a:lnTo>
                      <a:pt x="78534" y="44450"/>
                    </a:lnTo>
                    <a:lnTo>
                      <a:pt x="78181" y="44107"/>
                    </a:lnTo>
                    <a:lnTo>
                      <a:pt x="77818" y="43770"/>
                    </a:lnTo>
                    <a:lnTo>
                      <a:pt x="77436" y="43438"/>
                    </a:lnTo>
                    <a:lnTo>
                      <a:pt x="77041" y="43107"/>
                    </a:lnTo>
                    <a:lnTo>
                      <a:pt x="76633" y="42779"/>
                    </a:lnTo>
                    <a:lnTo>
                      <a:pt x="76201" y="42448"/>
                    </a:lnTo>
                    <a:lnTo>
                      <a:pt x="75644" y="42088"/>
                    </a:lnTo>
                    <a:lnTo>
                      <a:pt x="75136" y="41753"/>
                    </a:lnTo>
                    <a:lnTo>
                      <a:pt x="74653" y="41433"/>
                    </a:lnTo>
                    <a:lnTo>
                      <a:pt x="74203" y="41127"/>
                    </a:lnTo>
                    <a:lnTo>
                      <a:pt x="73782" y="40832"/>
                    </a:lnTo>
                    <a:lnTo>
                      <a:pt x="73389" y="40548"/>
                    </a:lnTo>
                    <a:lnTo>
                      <a:pt x="73022" y="40273"/>
                    </a:lnTo>
                    <a:lnTo>
                      <a:pt x="72677" y="40008"/>
                    </a:lnTo>
                    <a:lnTo>
                      <a:pt x="72361" y="39747"/>
                    </a:lnTo>
                    <a:lnTo>
                      <a:pt x="72065" y="39496"/>
                    </a:lnTo>
                    <a:lnTo>
                      <a:pt x="71792" y="39251"/>
                    </a:lnTo>
                    <a:lnTo>
                      <a:pt x="71536" y="39010"/>
                    </a:lnTo>
                    <a:lnTo>
                      <a:pt x="71302" y="38772"/>
                    </a:lnTo>
                    <a:lnTo>
                      <a:pt x="71086" y="38538"/>
                    </a:lnTo>
                    <a:lnTo>
                      <a:pt x="70884" y="38305"/>
                    </a:lnTo>
                    <a:lnTo>
                      <a:pt x="70701" y="38067"/>
                    </a:lnTo>
                    <a:lnTo>
                      <a:pt x="70528" y="37832"/>
                    </a:lnTo>
                    <a:lnTo>
                      <a:pt x="70369" y="37595"/>
                    </a:lnTo>
                    <a:lnTo>
                      <a:pt x="70222" y="37353"/>
                    </a:lnTo>
                    <a:lnTo>
                      <a:pt x="70081" y="37106"/>
                    </a:lnTo>
                    <a:lnTo>
                      <a:pt x="69952" y="36851"/>
                    </a:lnTo>
                    <a:lnTo>
                      <a:pt x="69830" y="36591"/>
                    </a:lnTo>
                    <a:lnTo>
                      <a:pt x="69714" y="36317"/>
                    </a:lnTo>
                    <a:lnTo>
                      <a:pt x="69602" y="36033"/>
                    </a:lnTo>
                    <a:lnTo>
                      <a:pt x="69498" y="35738"/>
                    </a:lnTo>
                    <a:lnTo>
                      <a:pt x="69394" y="35432"/>
                    </a:lnTo>
                    <a:lnTo>
                      <a:pt x="69294" y="35111"/>
                    </a:lnTo>
                    <a:lnTo>
                      <a:pt x="69188" y="34773"/>
                    </a:lnTo>
                    <a:lnTo>
                      <a:pt x="69088" y="34416"/>
                    </a:lnTo>
                    <a:lnTo>
                      <a:pt x="68988" y="34045"/>
                    </a:lnTo>
                    <a:lnTo>
                      <a:pt x="68880" y="33657"/>
                    </a:lnTo>
                    <a:lnTo>
                      <a:pt x="68778" y="33272"/>
                    </a:lnTo>
                    <a:lnTo>
                      <a:pt x="68709" y="32707"/>
                    </a:lnTo>
                    <a:lnTo>
                      <a:pt x="68692" y="32163"/>
                    </a:lnTo>
                    <a:lnTo>
                      <a:pt x="68721" y="31651"/>
                    </a:lnTo>
                    <a:lnTo>
                      <a:pt x="68793" y="31176"/>
                    </a:lnTo>
                    <a:lnTo>
                      <a:pt x="68904" y="30730"/>
                    </a:lnTo>
                    <a:lnTo>
                      <a:pt x="69052" y="30313"/>
                    </a:lnTo>
                    <a:lnTo>
                      <a:pt x="69235" y="29928"/>
                    </a:lnTo>
                    <a:lnTo>
                      <a:pt x="69455" y="29567"/>
                    </a:lnTo>
                    <a:lnTo>
                      <a:pt x="69700" y="29236"/>
                    </a:lnTo>
                    <a:lnTo>
                      <a:pt x="69977" y="28933"/>
                    </a:lnTo>
                    <a:lnTo>
                      <a:pt x="70279" y="28657"/>
                    </a:lnTo>
                    <a:lnTo>
                      <a:pt x="70603" y="28408"/>
                    </a:lnTo>
                    <a:lnTo>
                      <a:pt x="70952" y="28185"/>
                    </a:lnTo>
                    <a:lnTo>
                      <a:pt x="71319" y="27987"/>
                    </a:lnTo>
                    <a:lnTo>
                      <a:pt x="71702" y="27817"/>
                    </a:lnTo>
                    <a:lnTo>
                      <a:pt x="72098" y="27677"/>
                    </a:lnTo>
                    <a:lnTo>
                      <a:pt x="72508" y="27562"/>
                    </a:lnTo>
                    <a:lnTo>
                      <a:pt x="72922" y="27475"/>
                    </a:lnTo>
                    <a:lnTo>
                      <a:pt x="73343" y="27415"/>
                    </a:lnTo>
                    <a:lnTo>
                      <a:pt x="73768" y="27379"/>
                    </a:lnTo>
                    <a:lnTo>
                      <a:pt x="74189" y="27375"/>
                    </a:lnTo>
                    <a:lnTo>
                      <a:pt x="74606" y="27393"/>
                    </a:lnTo>
                    <a:lnTo>
                      <a:pt x="75020" y="27444"/>
                    </a:lnTo>
                    <a:lnTo>
                      <a:pt x="75420" y="27515"/>
                    </a:lnTo>
                    <a:lnTo>
                      <a:pt x="75809" y="27616"/>
                    </a:lnTo>
                    <a:lnTo>
                      <a:pt x="76183" y="27738"/>
                    </a:lnTo>
                    <a:lnTo>
                      <a:pt x="76540" y="27890"/>
                    </a:lnTo>
                    <a:lnTo>
                      <a:pt x="76874" y="28062"/>
                    </a:lnTo>
                    <a:lnTo>
                      <a:pt x="77184" y="28260"/>
                    </a:lnTo>
                    <a:lnTo>
                      <a:pt x="77473" y="28484"/>
                    </a:lnTo>
                    <a:lnTo>
                      <a:pt x="77653" y="28657"/>
                    </a:lnTo>
                    <a:lnTo>
                      <a:pt x="77512" y="28747"/>
                    </a:lnTo>
                    <a:lnTo>
                      <a:pt x="77235" y="28930"/>
                    </a:lnTo>
                    <a:lnTo>
                      <a:pt x="76964" y="29128"/>
                    </a:lnTo>
                    <a:lnTo>
                      <a:pt x="76702" y="29337"/>
                    </a:lnTo>
                    <a:lnTo>
                      <a:pt x="76450" y="29563"/>
                    </a:lnTo>
                    <a:lnTo>
                      <a:pt x="76205" y="29808"/>
                    </a:lnTo>
                    <a:lnTo>
                      <a:pt x="75978" y="30075"/>
                    </a:lnTo>
                    <a:lnTo>
                      <a:pt x="75762" y="30360"/>
                    </a:lnTo>
                    <a:lnTo>
                      <a:pt x="75568" y="30670"/>
                    </a:lnTo>
                    <a:lnTo>
                      <a:pt x="75395" y="31007"/>
                    </a:lnTo>
                    <a:lnTo>
                      <a:pt x="75240" y="31367"/>
                    </a:lnTo>
                    <a:lnTo>
                      <a:pt x="75114" y="31753"/>
                    </a:lnTo>
                    <a:lnTo>
                      <a:pt x="75010" y="32171"/>
                    </a:lnTo>
                    <a:lnTo>
                      <a:pt x="74934" y="32616"/>
                    </a:lnTo>
                    <a:lnTo>
                      <a:pt x="74884" y="33088"/>
                    </a:lnTo>
                    <a:lnTo>
                      <a:pt x="74873" y="33290"/>
                    </a:lnTo>
                    <a:lnTo>
                      <a:pt x="74869" y="33484"/>
                    </a:lnTo>
                    <a:lnTo>
                      <a:pt x="74869" y="33682"/>
                    </a:lnTo>
                    <a:lnTo>
                      <a:pt x="74873" y="33884"/>
                    </a:lnTo>
                    <a:lnTo>
                      <a:pt x="74888" y="34088"/>
                    </a:lnTo>
                    <a:lnTo>
                      <a:pt x="74909" y="34294"/>
                    </a:lnTo>
                    <a:lnTo>
                      <a:pt x="74945" y="34500"/>
                    </a:lnTo>
                    <a:lnTo>
                      <a:pt x="74988" y="34708"/>
                    </a:lnTo>
                    <a:lnTo>
                      <a:pt x="75046" y="34916"/>
                    </a:lnTo>
                    <a:lnTo>
                      <a:pt x="75121" y="35130"/>
                    </a:lnTo>
                    <a:lnTo>
                      <a:pt x="75208" y="35338"/>
                    </a:lnTo>
                    <a:lnTo>
                      <a:pt x="75312" y="35546"/>
                    </a:lnTo>
                    <a:lnTo>
                      <a:pt x="75434" y="35760"/>
                    </a:lnTo>
                    <a:lnTo>
                      <a:pt x="75571" y="35964"/>
                    </a:lnTo>
                    <a:lnTo>
                      <a:pt x="75730" y="36174"/>
                    </a:lnTo>
                    <a:lnTo>
                      <a:pt x="76407" y="36951"/>
                    </a:lnTo>
                    <a:lnTo>
                      <a:pt x="76674" y="35874"/>
                    </a:lnTo>
                    <a:lnTo>
                      <a:pt x="76770" y="35579"/>
                    </a:lnTo>
                    <a:lnTo>
                      <a:pt x="76896" y="35316"/>
                    </a:lnTo>
                    <a:lnTo>
                      <a:pt x="77055" y="35087"/>
                    </a:lnTo>
                    <a:lnTo>
                      <a:pt x="77263" y="34881"/>
                    </a:lnTo>
                    <a:lnTo>
                      <a:pt x="77533" y="34701"/>
                    </a:lnTo>
                    <a:lnTo>
                      <a:pt x="77890" y="34549"/>
                    </a:lnTo>
                    <a:lnTo>
                      <a:pt x="78073" y="34500"/>
                    </a:lnTo>
                    <a:lnTo>
                      <a:pt x="78134" y="34610"/>
                    </a:lnTo>
                    <a:lnTo>
                      <a:pt x="78372" y="34971"/>
                    </a:lnTo>
                    <a:lnTo>
                      <a:pt x="78628" y="35299"/>
                    </a:lnTo>
                    <a:lnTo>
                      <a:pt x="78901" y="35597"/>
                    </a:lnTo>
                    <a:lnTo>
                      <a:pt x="79197" y="35868"/>
                    </a:lnTo>
                    <a:lnTo>
                      <a:pt x="79506" y="36101"/>
                    </a:lnTo>
                    <a:lnTo>
                      <a:pt x="79762" y="36260"/>
                    </a:lnTo>
                    <a:lnTo>
                      <a:pt x="79690" y="36386"/>
                    </a:lnTo>
                    <a:lnTo>
                      <a:pt x="79568" y="36656"/>
                    </a:lnTo>
                    <a:lnTo>
                      <a:pt x="79482" y="36929"/>
                    </a:lnTo>
                    <a:lnTo>
                      <a:pt x="79427" y="37210"/>
                    </a:lnTo>
                    <a:lnTo>
                      <a:pt x="79413" y="37491"/>
                    </a:lnTo>
                    <a:lnTo>
                      <a:pt x="79438" y="37775"/>
                    </a:lnTo>
                    <a:lnTo>
                      <a:pt x="79582" y="38456"/>
                    </a:lnTo>
                    <a:lnTo>
                      <a:pt x="80439" y="38189"/>
                    </a:lnTo>
                    <a:lnTo>
                      <a:pt x="80769" y="38146"/>
                    </a:lnTo>
                    <a:lnTo>
                      <a:pt x="81011" y="38171"/>
                    </a:lnTo>
                    <a:lnTo>
                      <a:pt x="81177" y="38244"/>
                    </a:lnTo>
                    <a:lnTo>
                      <a:pt x="81310" y="38369"/>
                    </a:lnTo>
                    <a:lnTo>
                      <a:pt x="81425" y="38582"/>
                    </a:lnTo>
                    <a:lnTo>
                      <a:pt x="81511" y="38905"/>
                    </a:lnTo>
                    <a:lnTo>
                      <a:pt x="81605" y="39906"/>
                    </a:lnTo>
                    <a:lnTo>
                      <a:pt x="82296" y="39612"/>
                    </a:lnTo>
                    <a:lnTo>
                      <a:pt x="82473" y="39551"/>
                    </a:lnTo>
                    <a:lnTo>
                      <a:pt x="82645" y="39504"/>
                    </a:lnTo>
                    <a:lnTo>
                      <a:pt x="82818" y="39471"/>
                    </a:lnTo>
                    <a:lnTo>
                      <a:pt x="82991" y="39449"/>
                    </a:lnTo>
                    <a:lnTo>
                      <a:pt x="83161" y="39443"/>
                    </a:lnTo>
                    <a:lnTo>
                      <a:pt x="83333" y="39445"/>
                    </a:lnTo>
                    <a:lnTo>
                      <a:pt x="83502" y="39464"/>
                    </a:lnTo>
                    <a:lnTo>
                      <a:pt x="83675" y="39496"/>
                    </a:lnTo>
                    <a:lnTo>
                      <a:pt x="83852" y="39539"/>
                    </a:lnTo>
                    <a:lnTo>
                      <a:pt x="84024" y="39596"/>
                    </a:lnTo>
                    <a:lnTo>
                      <a:pt x="84201" y="39669"/>
                    </a:lnTo>
                    <a:lnTo>
                      <a:pt x="84381" y="39755"/>
                    </a:lnTo>
                    <a:lnTo>
                      <a:pt x="84560" y="39859"/>
                    </a:lnTo>
                    <a:lnTo>
                      <a:pt x="84745" y="39975"/>
                    </a:lnTo>
                    <a:lnTo>
                      <a:pt x="85749" y="40683"/>
                    </a:lnTo>
                    <a:lnTo>
                      <a:pt x="85514" y="39464"/>
                    </a:lnTo>
                    <a:lnTo>
                      <a:pt x="85475" y="39225"/>
                    </a:lnTo>
                    <a:lnTo>
                      <a:pt x="85449" y="38996"/>
                    </a:lnTo>
                    <a:lnTo>
                      <a:pt x="85432" y="38768"/>
                    </a:lnTo>
                    <a:lnTo>
                      <a:pt x="85428" y="38550"/>
                    </a:lnTo>
                    <a:lnTo>
                      <a:pt x="85439" y="38337"/>
                    </a:lnTo>
                    <a:lnTo>
                      <a:pt x="85469" y="38128"/>
                    </a:lnTo>
                    <a:lnTo>
                      <a:pt x="85512" y="37930"/>
                    </a:lnTo>
                    <a:lnTo>
                      <a:pt x="85576" y="37736"/>
                    </a:lnTo>
                    <a:lnTo>
                      <a:pt x="85659" y="37545"/>
                    </a:lnTo>
                    <a:lnTo>
                      <a:pt x="85767" y="37357"/>
                    </a:lnTo>
                    <a:lnTo>
                      <a:pt x="85900" y="37174"/>
                    </a:lnTo>
                    <a:lnTo>
                      <a:pt x="86062" y="36990"/>
                    </a:lnTo>
                    <a:lnTo>
                      <a:pt x="86256" y="36807"/>
                    </a:lnTo>
                    <a:lnTo>
                      <a:pt x="86487" y="36627"/>
                    </a:lnTo>
                    <a:lnTo>
                      <a:pt x="86883" y="36364"/>
                    </a:lnTo>
                    <a:lnTo>
                      <a:pt x="87023" y="35942"/>
                    </a:lnTo>
                    <a:lnTo>
                      <a:pt x="87095" y="35637"/>
                    </a:lnTo>
                    <a:lnTo>
                      <a:pt x="87127" y="35334"/>
                    </a:lnTo>
                    <a:lnTo>
                      <a:pt x="87125" y="35032"/>
                    </a:lnTo>
                    <a:lnTo>
                      <a:pt x="87077" y="34737"/>
                    </a:lnTo>
                    <a:lnTo>
                      <a:pt x="86991" y="34449"/>
                    </a:lnTo>
                    <a:lnTo>
                      <a:pt x="86868" y="34172"/>
                    </a:lnTo>
                    <a:lnTo>
                      <a:pt x="86703" y="33909"/>
                    </a:lnTo>
                    <a:lnTo>
                      <a:pt x="86505" y="33660"/>
                    </a:lnTo>
                    <a:lnTo>
                      <a:pt x="86271" y="33427"/>
                    </a:lnTo>
                    <a:lnTo>
                      <a:pt x="86001" y="33207"/>
                    </a:lnTo>
                    <a:lnTo>
                      <a:pt x="85698" y="32999"/>
                    </a:lnTo>
                    <a:lnTo>
                      <a:pt x="85363" y="32803"/>
                    </a:lnTo>
                    <a:lnTo>
                      <a:pt x="85054" y="32649"/>
                    </a:lnTo>
                    <a:lnTo>
                      <a:pt x="85302" y="32581"/>
                    </a:lnTo>
                    <a:lnTo>
                      <a:pt x="85536" y="32538"/>
                    </a:lnTo>
                    <a:lnTo>
                      <a:pt x="85755" y="32520"/>
                    </a:lnTo>
                    <a:lnTo>
                      <a:pt x="85961" y="32522"/>
                    </a:lnTo>
                    <a:lnTo>
                      <a:pt x="86148" y="32544"/>
                    </a:lnTo>
                    <a:lnTo>
                      <a:pt x="86324" y="32591"/>
                    </a:lnTo>
                    <a:lnTo>
                      <a:pt x="86491" y="32652"/>
                    </a:lnTo>
                    <a:lnTo>
                      <a:pt x="86648" y="32738"/>
                    </a:lnTo>
                    <a:lnTo>
                      <a:pt x="86799" y="32846"/>
                    </a:lnTo>
                    <a:lnTo>
                      <a:pt x="86944" y="32980"/>
                    </a:lnTo>
                    <a:lnTo>
                      <a:pt x="87084" y="33138"/>
                    </a:lnTo>
                    <a:lnTo>
                      <a:pt x="87221" y="33325"/>
                    </a:lnTo>
                    <a:lnTo>
                      <a:pt x="87768" y="34243"/>
                    </a:lnTo>
                    <a:lnTo>
                      <a:pt x="88175" y="33232"/>
                    </a:lnTo>
                    <a:lnTo>
                      <a:pt x="88255" y="32948"/>
                    </a:lnTo>
                    <a:lnTo>
                      <a:pt x="88290" y="32663"/>
                    </a:lnTo>
                    <a:lnTo>
                      <a:pt x="88283" y="32379"/>
                    </a:lnTo>
                    <a:lnTo>
                      <a:pt x="88236" y="32102"/>
                    </a:lnTo>
                    <a:lnTo>
                      <a:pt x="88143" y="31839"/>
                    </a:lnTo>
                    <a:lnTo>
                      <a:pt x="88006" y="31586"/>
                    </a:lnTo>
                    <a:lnTo>
                      <a:pt x="87833" y="31353"/>
                    </a:lnTo>
                    <a:lnTo>
                      <a:pt x="87625" y="31137"/>
                    </a:lnTo>
                    <a:lnTo>
                      <a:pt x="87384" y="30935"/>
                    </a:lnTo>
                    <a:lnTo>
                      <a:pt x="87113" y="30748"/>
                    </a:lnTo>
                    <a:lnTo>
                      <a:pt x="86922" y="30636"/>
                    </a:lnTo>
                    <a:lnTo>
                      <a:pt x="87105" y="30697"/>
                    </a:lnTo>
                    <a:lnTo>
                      <a:pt x="87319" y="30788"/>
                    </a:lnTo>
                    <a:lnTo>
                      <a:pt x="87531" y="30892"/>
                    </a:lnTo>
                    <a:lnTo>
                      <a:pt x="87743" y="31015"/>
                    </a:lnTo>
                    <a:lnTo>
                      <a:pt x="87959" y="31155"/>
                    </a:lnTo>
                    <a:lnTo>
                      <a:pt x="88171" y="31302"/>
                    </a:lnTo>
                    <a:lnTo>
                      <a:pt x="88387" y="31464"/>
                    </a:lnTo>
                    <a:lnTo>
                      <a:pt x="88604" y="31633"/>
                    </a:lnTo>
                    <a:lnTo>
                      <a:pt x="89497" y="32371"/>
                    </a:lnTo>
                    <a:lnTo>
                      <a:pt x="89471" y="31299"/>
                    </a:lnTo>
                    <a:lnTo>
                      <a:pt x="89478" y="31097"/>
                    </a:lnTo>
                    <a:lnTo>
                      <a:pt x="89493" y="30882"/>
                    </a:lnTo>
                    <a:lnTo>
                      <a:pt x="89499" y="30650"/>
                    </a:lnTo>
                    <a:lnTo>
                      <a:pt x="89499" y="30413"/>
                    </a:lnTo>
                    <a:lnTo>
                      <a:pt x="89481" y="30168"/>
                    </a:lnTo>
                    <a:lnTo>
                      <a:pt x="89435" y="29916"/>
                    </a:lnTo>
                    <a:lnTo>
                      <a:pt x="89342" y="29665"/>
                    </a:lnTo>
                    <a:lnTo>
                      <a:pt x="89191" y="29424"/>
                    </a:lnTo>
                    <a:lnTo>
                      <a:pt x="88977" y="29210"/>
                    </a:lnTo>
                    <a:lnTo>
                      <a:pt x="88712" y="29041"/>
                    </a:lnTo>
                    <a:lnTo>
                      <a:pt x="88390" y="28916"/>
                    </a:lnTo>
                    <a:lnTo>
                      <a:pt x="88020" y="28833"/>
                    </a:lnTo>
                    <a:lnTo>
                      <a:pt x="87635" y="28790"/>
                    </a:lnTo>
                    <a:lnTo>
                      <a:pt x="88916" y="27666"/>
                    </a:lnTo>
                    <a:lnTo>
                      <a:pt x="88567" y="27152"/>
                    </a:lnTo>
                    <a:lnTo>
                      <a:pt x="88387" y="26943"/>
                    </a:lnTo>
                    <a:lnTo>
                      <a:pt x="88192" y="26767"/>
                    </a:lnTo>
                    <a:lnTo>
                      <a:pt x="87984" y="26619"/>
                    </a:lnTo>
                    <a:lnTo>
                      <a:pt x="87765" y="26508"/>
                    </a:lnTo>
                    <a:lnTo>
                      <a:pt x="87539" y="26424"/>
                    </a:lnTo>
                    <a:lnTo>
                      <a:pt x="87304" y="26371"/>
                    </a:lnTo>
                    <a:lnTo>
                      <a:pt x="87070" y="26337"/>
                    </a:lnTo>
                    <a:lnTo>
                      <a:pt x="86832" y="26331"/>
                    </a:lnTo>
                    <a:lnTo>
                      <a:pt x="86595" y="26341"/>
                    </a:lnTo>
                    <a:lnTo>
                      <a:pt x="86357" y="26367"/>
                    </a:lnTo>
                    <a:lnTo>
                      <a:pt x="86116" y="26402"/>
                    </a:lnTo>
                    <a:lnTo>
                      <a:pt x="85875" y="26449"/>
                    </a:lnTo>
                    <a:lnTo>
                      <a:pt x="85634" y="26500"/>
                    </a:lnTo>
                    <a:lnTo>
                      <a:pt x="85384" y="26557"/>
                    </a:lnTo>
                    <a:lnTo>
                      <a:pt x="85141" y="26616"/>
                    </a:lnTo>
                    <a:lnTo>
                      <a:pt x="84892" y="26677"/>
                    </a:lnTo>
                    <a:lnTo>
                      <a:pt x="84640" y="26734"/>
                    </a:lnTo>
                    <a:lnTo>
                      <a:pt x="84384" y="26788"/>
                    </a:lnTo>
                    <a:lnTo>
                      <a:pt x="84132" y="26835"/>
                    </a:lnTo>
                    <a:lnTo>
                      <a:pt x="83877" y="26879"/>
                    </a:lnTo>
                    <a:lnTo>
                      <a:pt x="83621" y="26910"/>
                    </a:lnTo>
                    <a:lnTo>
                      <a:pt x="83361" y="26932"/>
                    </a:lnTo>
                    <a:lnTo>
                      <a:pt x="83106" y="26940"/>
                    </a:lnTo>
                    <a:lnTo>
                      <a:pt x="82847" y="26932"/>
                    </a:lnTo>
                    <a:lnTo>
                      <a:pt x="82588" y="26910"/>
                    </a:lnTo>
                    <a:lnTo>
                      <a:pt x="82333" y="26871"/>
                    </a:lnTo>
                    <a:lnTo>
                      <a:pt x="82070" y="26814"/>
                    </a:lnTo>
                    <a:lnTo>
                      <a:pt x="81811" y="26734"/>
                    </a:lnTo>
                    <a:lnTo>
                      <a:pt x="81548" y="26630"/>
                    </a:lnTo>
                    <a:lnTo>
                      <a:pt x="81285" y="26500"/>
                    </a:lnTo>
                    <a:lnTo>
                      <a:pt x="81028" y="26353"/>
                    </a:lnTo>
                    <a:lnTo>
                      <a:pt x="80745" y="26119"/>
                    </a:lnTo>
                    <a:lnTo>
                      <a:pt x="80428" y="25870"/>
                    </a:lnTo>
                    <a:lnTo>
                      <a:pt x="80111" y="25637"/>
                    </a:lnTo>
                    <a:lnTo>
                      <a:pt x="79790" y="25409"/>
                    </a:lnTo>
                    <a:lnTo>
                      <a:pt x="79470" y="25193"/>
                    </a:lnTo>
                    <a:lnTo>
                      <a:pt x="79143" y="24988"/>
                    </a:lnTo>
                    <a:lnTo>
                      <a:pt x="78815" y="24797"/>
                    </a:lnTo>
                    <a:lnTo>
                      <a:pt x="78483" y="24614"/>
                    </a:lnTo>
                    <a:lnTo>
                      <a:pt x="78149" y="24448"/>
                    </a:lnTo>
                    <a:lnTo>
                      <a:pt x="77810" y="24290"/>
                    </a:lnTo>
                    <a:lnTo>
                      <a:pt x="77469" y="24149"/>
                    </a:lnTo>
                    <a:lnTo>
                      <a:pt x="77127" y="24020"/>
                    </a:lnTo>
                    <a:lnTo>
                      <a:pt x="76778" y="23904"/>
                    </a:lnTo>
                    <a:lnTo>
                      <a:pt x="76428" y="23808"/>
                    </a:lnTo>
                    <a:lnTo>
                      <a:pt x="76072" y="23721"/>
                    </a:lnTo>
                    <a:lnTo>
                      <a:pt x="75716" y="23653"/>
                    </a:lnTo>
                    <a:lnTo>
                      <a:pt x="75352" y="23598"/>
                    </a:lnTo>
                    <a:lnTo>
                      <a:pt x="74988" y="23563"/>
                    </a:lnTo>
                    <a:lnTo>
                      <a:pt x="74621" y="23541"/>
                    </a:lnTo>
                    <a:lnTo>
                      <a:pt x="74251" y="23537"/>
                    </a:lnTo>
                    <a:lnTo>
                      <a:pt x="73876" y="23551"/>
                    </a:lnTo>
                    <a:lnTo>
                      <a:pt x="73497" y="23584"/>
                    </a:lnTo>
                    <a:lnTo>
                      <a:pt x="73120" y="23635"/>
                    </a:lnTo>
                    <a:lnTo>
                      <a:pt x="72734" y="23706"/>
                    </a:lnTo>
                    <a:lnTo>
                      <a:pt x="72349" y="23792"/>
                    </a:lnTo>
                    <a:lnTo>
                      <a:pt x="71961" y="23900"/>
                    </a:lnTo>
                    <a:lnTo>
                      <a:pt x="71568" y="24027"/>
                    </a:lnTo>
                    <a:lnTo>
                      <a:pt x="71172" y="24171"/>
                    </a:lnTo>
                    <a:lnTo>
                      <a:pt x="70776" y="24336"/>
                    </a:lnTo>
                    <a:lnTo>
                      <a:pt x="70377" y="24524"/>
                    </a:lnTo>
                    <a:lnTo>
                      <a:pt x="69969" y="24728"/>
                    </a:lnTo>
                    <a:lnTo>
                      <a:pt x="69567" y="24956"/>
                    </a:lnTo>
                    <a:lnTo>
                      <a:pt x="69188" y="25183"/>
                    </a:lnTo>
                    <a:lnTo>
                      <a:pt x="68825" y="25423"/>
                    </a:lnTo>
                    <a:lnTo>
                      <a:pt x="68480" y="25676"/>
                    </a:lnTo>
                    <a:lnTo>
                      <a:pt x="68152" y="25939"/>
                    </a:lnTo>
                    <a:lnTo>
                      <a:pt x="67842" y="26219"/>
                    </a:lnTo>
                    <a:lnTo>
                      <a:pt x="67551" y="26508"/>
                    </a:lnTo>
                    <a:lnTo>
                      <a:pt x="67281" y="26814"/>
                    </a:lnTo>
                    <a:lnTo>
                      <a:pt x="67025" y="27126"/>
                    </a:lnTo>
                    <a:lnTo>
                      <a:pt x="66791" y="27454"/>
                    </a:lnTo>
                    <a:lnTo>
                      <a:pt x="66575" y="27796"/>
                    </a:lnTo>
                    <a:lnTo>
                      <a:pt x="66380" y="28149"/>
                    </a:lnTo>
                    <a:lnTo>
                      <a:pt x="66204" y="28513"/>
                    </a:lnTo>
                    <a:lnTo>
                      <a:pt x="66046" y="28886"/>
                    </a:lnTo>
                    <a:lnTo>
                      <a:pt x="65905" y="29273"/>
                    </a:lnTo>
                    <a:lnTo>
                      <a:pt x="65787" y="29671"/>
                    </a:lnTo>
                    <a:lnTo>
                      <a:pt x="65686" y="30079"/>
                    </a:lnTo>
                    <a:lnTo>
                      <a:pt x="65607" y="30499"/>
                    </a:lnTo>
                    <a:lnTo>
                      <a:pt x="65546" y="30931"/>
                    </a:lnTo>
                    <a:lnTo>
                      <a:pt x="65503" y="31370"/>
                    </a:lnTo>
                    <a:lnTo>
                      <a:pt x="65477" y="31824"/>
                    </a:lnTo>
                    <a:lnTo>
                      <a:pt x="65474" y="32285"/>
                    </a:lnTo>
                    <a:lnTo>
                      <a:pt x="65484" y="32760"/>
                    </a:lnTo>
                    <a:lnTo>
                      <a:pt x="65517" y="33242"/>
                    </a:lnTo>
                    <a:lnTo>
                      <a:pt x="65567" y="33739"/>
                    </a:lnTo>
                    <a:lnTo>
                      <a:pt x="65636" y="34243"/>
                    </a:lnTo>
                    <a:lnTo>
                      <a:pt x="65725" y="34759"/>
                    </a:lnTo>
                    <a:lnTo>
                      <a:pt x="65830" y="35285"/>
                    </a:lnTo>
                    <a:lnTo>
                      <a:pt x="65952" y="35824"/>
                    </a:lnTo>
                    <a:lnTo>
                      <a:pt x="66096" y="36372"/>
                    </a:lnTo>
                    <a:lnTo>
                      <a:pt x="66255" y="36929"/>
                    </a:lnTo>
                    <a:lnTo>
                      <a:pt x="66435" y="37498"/>
                    </a:lnTo>
                    <a:lnTo>
                      <a:pt x="66639" y="38110"/>
                    </a:lnTo>
                    <a:lnTo>
                      <a:pt x="66902" y="38574"/>
                    </a:lnTo>
                    <a:lnTo>
                      <a:pt x="67169" y="39003"/>
                    </a:lnTo>
                    <a:lnTo>
                      <a:pt x="67453" y="39421"/>
                    </a:lnTo>
                    <a:lnTo>
                      <a:pt x="67752" y="39824"/>
                    </a:lnTo>
                    <a:lnTo>
                      <a:pt x="68066" y="40216"/>
                    </a:lnTo>
                    <a:lnTo>
                      <a:pt x="68389" y="40597"/>
                    </a:lnTo>
                    <a:lnTo>
                      <a:pt x="68727" y="40972"/>
                    </a:lnTo>
                    <a:lnTo>
                      <a:pt x="69070" y="41336"/>
                    </a:lnTo>
                    <a:lnTo>
                      <a:pt x="69423" y="41696"/>
                    </a:lnTo>
                    <a:lnTo>
                      <a:pt x="69783" y="42049"/>
                    </a:lnTo>
                    <a:lnTo>
                      <a:pt x="70150" y="42398"/>
                    </a:lnTo>
                    <a:lnTo>
                      <a:pt x="70517" y="42743"/>
                    </a:lnTo>
                    <a:lnTo>
                      <a:pt x="70888" y="43085"/>
                    </a:lnTo>
                    <a:lnTo>
                      <a:pt x="71262" y="43427"/>
                    </a:lnTo>
                    <a:lnTo>
                      <a:pt x="71637" y="43766"/>
                    </a:lnTo>
                    <a:lnTo>
                      <a:pt x="72008" y="44104"/>
                    </a:lnTo>
                    <a:lnTo>
                      <a:pt x="72375" y="44446"/>
                    </a:lnTo>
                    <a:lnTo>
                      <a:pt x="72742" y="44788"/>
                    </a:lnTo>
                    <a:lnTo>
                      <a:pt x="73102" y="45130"/>
                    </a:lnTo>
                    <a:lnTo>
                      <a:pt x="73454" y="45479"/>
                    </a:lnTo>
                    <a:lnTo>
                      <a:pt x="73799" y="45832"/>
                    </a:lnTo>
                    <a:lnTo>
                      <a:pt x="74139" y="46193"/>
                    </a:lnTo>
                    <a:lnTo>
                      <a:pt x="74466" y="46556"/>
                    </a:lnTo>
                    <a:lnTo>
                      <a:pt x="74780" y="46927"/>
                    </a:lnTo>
                    <a:lnTo>
                      <a:pt x="75082" y="47308"/>
                    </a:lnTo>
                    <a:lnTo>
                      <a:pt x="75369" y="47696"/>
                    </a:lnTo>
                    <a:lnTo>
                      <a:pt x="75644" y="48093"/>
                    </a:lnTo>
                    <a:lnTo>
                      <a:pt x="75903" y="48503"/>
                    </a:lnTo>
                    <a:lnTo>
                      <a:pt x="76144" y="48924"/>
                    </a:lnTo>
                    <a:lnTo>
                      <a:pt x="76364" y="49356"/>
                    </a:lnTo>
                    <a:lnTo>
                      <a:pt x="76566" y="49806"/>
                    </a:lnTo>
                    <a:lnTo>
                      <a:pt x="76735" y="50235"/>
                    </a:lnTo>
                    <a:lnTo>
                      <a:pt x="76882" y="51171"/>
                    </a:lnTo>
                    <a:lnTo>
                      <a:pt x="77008" y="52111"/>
                    </a:lnTo>
                    <a:lnTo>
                      <a:pt x="77105" y="53014"/>
                    </a:lnTo>
                    <a:lnTo>
                      <a:pt x="77176" y="53881"/>
                    </a:lnTo>
                    <a:lnTo>
                      <a:pt x="77224" y="54717"/>
                    </a:lnTo>
                    <a:lnTo>
                      <a:pt x="77245" y="55516"/>
                    </a:lnTo>
                    <a:lnTo>
                      <a:pt x="77239" y="56279"/>
                    </a:lnTo>
                    <a:lnTo>
                      <a:pt x="77206" y="57007"/>
                    </a:lnTo>
                    <a:lnTo>
                      <a:pt x="77148" y="57701"/>
                    </a:lnTo>
                    <a:lnTo>
                      <a:pt x="77066" y="58357"/>
                    </a:lnTo>
                    <a:lnTo>
                      <a:pt x="76957" y="58979"/>
                    </a:lnTo>
                    <a:lnTo>
                      <a:pt x="76821" y="59562"/>
                    </a:lnTo>
                    <a:lnTo>
                      <a:pt x="76662" y="60113"/>
                    </a:lnTo>
                    <a:lnTo>
                      <a:pt x="76478" y="60628"/>
                    </a:lnTo>
                    <a:lnTo>
                      <a:pt x="76274" y="61106"/>
                    </a:lnTo>
                    <a:lnTo>
                      <a:pt x="76040" y="61549"/>
                    </a:lnTo>
                    <a:lnTo>
                      <a:pt x="75783" y="61956"/>
                    </a:lnTo>
                    <a:lnTo>
                      <a:pt x="75506" y="62334"/>
                    </a:lnTo>
                    <a:lnTo>
                      <a:pt x="75204" y="62673"/>
                    </a:lnTo>
                    <a:lnTo>
                      <a:pt x="74877" y="62982"/>
                    </a:lnTo>
                    <a:lnTo>
                      <a:pt x="74527" y="63260"/>
                    </a:lnTo>
                    <a:lnTo>
                      <a:pt x="74153" y="63504"/>
                    </a:lnTo>
                    <a:lnTo>
                      <a:pt x="73754" y="63720"/>
                    </a:lnTo>
                    <a:lnTo>
                      <a:pt x="73325" y="63900"/>
                    </a:lnTo>
                    <a:lnTo>
                      <a:pt x="72871" y="64055"/>
                    </a:lnTo>
                    <a:lnTo>
                      <a:pt x="72389" y="64175"/>
                    </a:lnTo>
                    <a:lnTo>
                      <a:pt x="71878" y="64263"/>
                    </a:lnTo>
                    <a:lnTo>
                      <a:pt x="71338" y="64322"/>
                    </a:lnTo>
                    <a:lnTo>
                      <a:pt x="70773" y="64343"/>
                    </a:lnTo>
                    <a:lnTo>
                      <a:pt x="70179" y="64336"/>
                    </a:lnTo>
                    <a:lnTo>
                      <a:pt x="69553" y="64293"/>
                    </a:lnTo>
                    <a:lnTo>
                      <a:pt x="68966" y="64228"/>
                    </a:lnTo>
                    <a:lnTo>
                      <a:pt x="68339" y="63893"/>
                    </a:lnTo>
                    <a:lnTo>
                      <a:pt x="67691" y="63512"/>
                    </a:lnTo>
                    <a:lnTo>
                      <a:pt x="67072" y="63112"/>
                    </a:lnTo>
                    <a:lnTo>
                      <a:pt x="66482" y="62691"/>
                    </a:lnTo>
                    <a:lnTo>
                      <a:pt x="65923" y="62256"/>
                    </a:lnTo>
                    <a:lnTo>
                      <a:pt x="65391" y="61805"/>
                    </a:lnTo>
                    <a:lnTo>
                      <a:pt x="64883" y="61337"/>
                    </a:lnTo>
                    <a:lnTo>
                      <a:pt x="64400" y="60851"/>
                    </a:lnTo>
                    <a:lnTo>
                      <a:pt x="63939" y="60351"/>
                    </a:lnTo>
                    <a:lnTo>
                      <a:pt x="63497" y="59836"/>
                    </a:lnTo>
                    <a:lnTo>
                      <a:pt x="63076" y="59307"/>
                    </a:lnTo>
                    <a:lnTo>
                      <a:pt x="62673" y="58763"/>
                    </a:lnTo>
                    <a:lnTo>
                      <a:pt x="62283" y="58206"/>
                    </a:lnTo>
                    <a:lnTo>
                      <a:pt x="61910" y="57633"/>
                    </a:lnTo>
                    <a:lnTo>
                      <a:pt x="61545" y="57050"/>
                    </a:lnTo>
                    <a:lnTo>
                      <a:pt x="61196" y="56456"/>
                    </a:lnTo>
                    <a:lnTo>
                      <a:pt x="60855" y="55847"/>
                    </a:lnTo>
                    <a:lnTo>
                      <a:pt x="60519" y="55228"/>
                    </a:lnTo>
                    <a:lnTo>
                      <a:pt x="60195" y="54595"/>
                    </a:lnTo>
                    <a:lnTo>
                      <a:pt x="59872" y="53957"/>
                    </a:lnTo>
                    <a:lnTo>
                      <a:pt x="59555" y="53306"/>
                    </a:lnTo>
                    <a:lnTo>
                      <a:pt x="59238" y="52647"/>
                    </a:lnTo>
                    <a:lnTo>
                      <a:pt x="58925" y="51978"/>
                    </a:lnTo>
                    <a:lnTo>
                      <a:pt x="58608" y="51305"/>
                    </a:lnTo>
                    <a:lnTo>
                      <a:pt x="58288" y="50620"/>
                    </a:lnTo>
                    <a:lnTo>
                      <a:pt x="57964" y="49929"/>
                    </a:lnTo>
                    <a:lnTo>
                      <a:pt x="57636" y="49234"/>
                    </a:lnTo>
                    <a:lnTo>
                      <a:pt x="57297" y="48532"/>
                    </a:lnTo>
                    <a:lnTo>
                      <a:pt x="56952" y="47826"/>
                    </a:lnTo>
                    <a:lnTo>
                      <a:pt x="56596" y="47114"/>
                    </a:lnTo>
                    <a:lnTo>
                      <a:pt x="56225" y="46397"/>
                    </a:lnTo>
                    <a:lnTo>
                      <a:pt x="55933" y="45846"/>
                    </a:lnTo>
                    <a:lnTo>
                      <a:pt x="56002" y="45807"/>
                    </a:lnTo>
                    <a:lnTo>
                      <a:pt x="56361" y="45624"/>
                    </a:lnTo>
                    <a:lnTo>
                      <a:pt x="56697" y="45479"/>
                    </a:lnTo>
                    <a:lnTo>
                      <a:pt x="57006" y="45371"/>
                    </a:lnTo>
                    <a:lnTo>
                      <a:pt x="57291" y="45296"/>
                    </a:lnTo>
                    <a:lnTo>
                      <a:pt x="57550" y="45249"/>
                    </a:lnTo>
                    <a:lnTo>
                      <a:pt x="57780" y="45228"/>
                    </a:lnTo>
                    <a:lnTo>
                      <a:pt x="57989" y="45228"/>
                    </a:lnTo>
                    <a:lnTo>
                      <a:pt x="58168" y="45245"/>
                    </a:lnTo>
                    <a:lnTo>
                      <a:pt x="58327" y="45281"/>
                    </a:lnTo>
                    <a:lnTo>
                      <a:pt x="58457" y="45328"/>
                    </a:lnTo>
                    <a:lnTo>
                      <a:pt x="59152" y="45689"/>
                    </a:lnTo>
                    <a:lnTo>
                      <a:pt x="59192" y="44572"/>
                    </a:lnTo>
                    <a:lnTo>
                      <a:pt x="59148" y="44115"/>
                    </a:lnTo>
                    <a:lnTo>
                      <a:pt x="59047" y="43701"/>
                    </a:lnTo>
                    <a:lnTo>
                      <a:pt x="58886" y="43334"/>
                    </a:lnTo>
                    <a:lnTo>
                      <a:pt x="58676" y="43016"/>
                    </a:lnTo>
                    <a:lnTo>
                      <a:pt x="58429" y="42747"/>
                    </a:lnTo>
                    <a:lnTo>
                      <a:pt x="58151" y="42520"/>
                    </a:lnTo>
                    <a:lnTo>
                      <a:pt x="57852" y="42333"/>
                    </a:lnTo>
                    <a:lnTo>
                      <a:pt x="57542" y="42178"/>
                    </a:lnTo>
                    <a:lnTo>
                      <a:pt x="57222" y="42049"/>
                    </a:lnTo>
                    <a:lnTo>
                      <a:pt x="56902" y="41937"/>
                    </a:lnTo>
                    <a:lnTo>
                      <a:pt x="56581" y="41837"/>
                    </a:lnTo>
                    <a:lnTo>
                      <a:pt x="56268" y="41743"/>
                    </a:lnTo>
                    <a:lnTo>
                      <a:pt x="56041" y="41674"/>
                    </a:lnTo>
                    <a:lnTo>
                      <a:pt x="56049" y="41666"/>
                    </a:lnTo>
                    <a:lnTo>
                      <a:pt x="56196" y="41592"/>
                    </a:lnTo>
                    <a:lnTo>
                      <a:pt x="56333" y="41541"/>
                    </a:lnTo>
                    <a:lnTo>
                      <a:pt x="56470" y="41512"/>
                    </a:lnTo>
                    <a:lnTo>
                      <a:pt x="56606" y="41505"/>
                    </a:lnTo>
                    <a:lnTo>
                      <a:pt x="56751" y="41512"/>
                    </a:lnTo>
                    <a:lnTo>
                      <a:pt x="56899" y="41537"/>
                    </a:lnTo>
                    <a:lnTo>
                      <a:pt x="57053" y="41580"/>
                    </a:lnTo>
                    <a:lnTo>
                      <a:pt x="57211" y="41642"/>
                    </a:lnTo>
                    <a:lnTo>
                      <a:pt x="57381" y="41717"/>
                    </a:lnTo>
                    <a:lnTo>
                      <a:pt x="57550" y="41807"/>
                    </a:lnTo>
                    <a:lnTo>
                      <a:pt x="57726" y="41915"/>
                    </a:lnTo>
                    <a:lnTo>
                      <a:pt x="57907" y="42031"/>
                    </a:lnTo>
                    <a:lnTo>
                      <a:pt x="58943" y="42743"/>
                    </a:lnTo>
                    <a:lnTo>
                      <a:pt x="58629" y="41415"/>
                    </a:lnTo>
                    <a:lnTo>
                      <a:pt x="58539" y="41095"/>
                    </a:lnTo>
                    <a:lnTo>
                      <a:pt x="58435" y="40781"/>
                    </a:lnTo>
                    <a:lnTo>
                      <a:pt x="58313" y="40479"/>
                    </a:lnTo>
                    <a:lnTo>
                      <a:pt x="58176" y="40187"/>
                    </a:lnTo>
                    <a:lnTo>
                      <a:pt x="58025" y="39902"/>
                    </a:lnTo>
                    <a:lnTo>
                      <a:pt x="57856" y="39633"/>
                    </a:lnTo>
                    <a:lnTo>
                      <a:pt x="57672" y="39370"/>
                    </a:lnTo>
                    <a:lnTo>
                      <a:pt x="57471" y="39121"/>
                    </a:lnTo>
                    <a:lnTo>
                      <a:pt x="57254" y="38884"/>
                    </a:lnTo>
                    <a:lnTo>
                      <a:pt x="57020" y="38660"/>
                    </a:lnTo>
                    <a:lnTo>
                      <a:pt x="56773" y="38452"/>
                    </a:lnTo>
                    <a:lnTo>
                      <a:pt x="56744" y="38431"/>
                    </a:lnTo>
                    <a:lnTo>
                      <a:pt x="56891" y="38434"/>
                    </a:lnTo>
                    <a:lnTo>
                      <a:pt x="57161" y="38452"/>
                    </a:lnTo>
                    <a:lnTo>
                      <a:pt x="57424" y="38485"/>
                    </a:lnTo>
                    <a:lnTo>
                      <a:pt x="57680" y="38531"/>
                    </a:lnTo>
                    <a:lnTo>
                      <a:pt x="57935" y="38589"/>
                    </a:lnTo>
                    <a:lnTo>
                      <a:pt x="58184" y="38660"/>
                    </a:lnTo>
                    <a:lnTo>
                      <a:pt x="58429" y="38750"/>
                    </a:lnTo>
                    <a:lnTo>
                      <a:pt x="58669" y="38852"/>
                    </a:lnTo>
                    <a:lnTo>
                      <a:pt x="58904" y="38970"/>
                    </a:lnTo>
                    <a:lnTo>
                      <a:pt x="59138" y="39107"/>
                    </a:lnTo>
                    <a:lnTo>
                      <a:pt x="59365" y="39259"/>
                    </a:lnTo>
                    <a:lnTo>
                      <a:pt x="60484" y="40116"/>
                    </a:lnTo>
                    <a:lnTo>
                      <a:pt x="60152" y="38707"/>
                    </a:lnTo>
                    <a:lnTo>
                      <a:pt x="60070" y="38395"/>
                    </a:lnTo>
                    <a:lnTo>
                      <a:pt x="59976" y="38093"/>
                    </a:lnTo>
                    <a:lnTo>
                      <a:pt x="59872" y="37801"/>
                    </a:lnTo>
                    <a:lnTo>
                      <a:pt x="59757" y="37524"/>
                    </a:lnTo>
                    <a:lnTo>
                      <a:pt x="59630" y="37257"/>
                    </a:lnTo>
                    <a:lnTo>
                      <a:pt x="59491" y="37008"/>
                    </a:lnTo>
                    <a:lnTo>
                      <a:pt x="59339" y="36771"/>
                    </a:lnTo>
                    <a:lnTo>
                      <a:pt x="59167" y="36555"/>
                    </a:lnTo>
                    <a:lnTo>
                      <a:pt x="58983" y="36357"/>
                    </a:lnTo>
                    <a:lnTo>
                      <a:pt x="58778" y="36180"/>
                    </a:lnTo>
                    <a:lnTo>
                      <a:pt x="58558" y="36025"/>
                    </a:lnTo>
                    <a:lnTo>
                      <a:pt x="58321" y="35896"/>
                    </a:lnTo>
                    <a:lnTo>
                      <a:pt x="58064" y="35791"/>
                    </a:lnTo>
                    <a:lnTo>
                      <a:pt x="57842" y="35734"/>
                    </a:lnTo>
                    <a:lnTo>
                      <a:pt x="57845" y="35691"/>
                    </a:lnTo>
                    <a:lnTo>
                      <a:pt x="57903" y="35503"/>
                    </a:lnTo>
                    <a:lnTo>
                      <a:pt x="57996" y="35291"/>
                    </a:lnTo>
                    <a:lnTo>
                      <a:pt x="58125" y="35065"/>
                    </a:lnTo>
                    <a:lnTo>
                      <a:pt x="58278" y="34830"/>
                    </a:lnTo>
                    <a:lnTo>
                      <a:pt x="58439" y="34604"/>
                    </a:lnTo>
                    <a:lnTo>
                      <a:pt x="58860" y="34043"/>
                    </a:lnTo>
                    <a:lnTo>
                      <a:pt x="58252" y="33650"/>
                    </a:lnTo>
                    <a:lnTo>
                      <a:pt x="57982" y="33499"/>
                    </a:lnTo>
                    <a:lnTo>
                      <a:pt x="57719" y="33368"/>
                    </a:lnTo>
                    <a:lnTo>
                      <a:pt x="57823" y="33384"/>
                    </a:lnTo>
                    <a:lnTo>
                      <a:pt x="58115" y="33380"/>
                    </a:lnTo>
                    <a:lnTo>
                      <a:pt x="58410" y="33319"/>
                    </a:lnTo>
                    <a:lnTo>
                      <a:pt x="58694" y="33182"/>
                    </a:lnTo>
                    <a:lnTo>
                      <a:pt x="59102" y="32836"/>
                    </a:lnTo>
                    <a:lnTo>
                      <a:pt x="58939" y="32159"/>
                    </a:lnTo>
                    <a:lnTo>
                      <a:pt x="58778" y="31741"/>
                    </a:lnTo>
                    <a:lnTo>
                      <a:pt x="58555" y="31364"/>
                    </a:lnTo>
                    <a:lnTo>
                      <a:pt x="58280" y="31037"/>
                    </a:lnTo>
                    <a:lnTo>
                      <a:pt x="57950" y="30758"/>
                    </a:lnTo>
                    <a:lnTo>
                      <a:pt x="57575" y="30539"/>
                    </a:lnTo>
                    <a:lnTo>
                      <a:pt x="57154" y="30377"/>
                    </a:lnTo>
                    <a:lnTo>
                      <a:pt x="57097" y="30363"/>
                    </a:lnTo>
                    <a:lnTo>
                      <a:pt x="57118" y="30305"/>
                    </a:lnTo>
                    <a:lnTo>
                      <a:pt x="57165" y="30212"/>
                    </a:lnTo>
                    <a:lnTo>
                      <a:pt x="57218" y="30129"/>
                    </a:lnTo>
                    <a:lnTo>
                      <a:pt x="57283" y="30060"/>
                    </a:lnTo>
                    <a:lnTo>
                      <a:pt x="57356" y="29999"/>
                    </a:lnTo>
                    <a:lnTo>
                      <a:pt x="57442" y="29946"/>
                    </a:lnTo>
                    <a:lnTo>
                      <a:pt x="57542" y="29899"/>
                    </a:lnTo>
                    <a:lnTo>
                      <a:pt x="57658" y="29863"/>
                    </a:lnTo>
                    <a:lnTo>
                      <a:pt x="57795" y="29834"/>
                    </a:lnTo>
                    <a:lnTo>
                      <a:pt x="57950" y="29812"/>
                    </a:lnTo>
                    <a:lnTo>
                      <a:pt x="58125" y="29808"/>
                    </a:lnTo>
                    <a:lnTo>
                      <a:pt x="58317" y="29812"/>
                    </a:lnTo>
                    <a:lnTo>
                      <a:pt x="58529" y="29834"/>
                    </a:lnTo>
                    <a:lnTo>
                      <a:pt x="59271" y="29946"/>
                    </a:lnTo>
                    <a:lnTo>
                      <a:pt x="59195" y="29145"/>
                    </a:lnTo>
                    <a:lnTo>
                      <a:pt x="59148" y="28862"/>
                    </a:lnTo>
                    <a:lnTo>
                      <a:pt x="59087" y="28596"/>
                    </a:lnTo>
                    <a:lnTo>
                      <a:pt x="59004" y="28339"/>
                    </a:lnTo>
                    <a:lnTo>
                      <a:pt x="58908" y="28105"/>
                    </a:lnTo>
                    <a:lnTo>
                      <a:pt x="58784" y="27882"/>
                    </a:lnTo>
                    <a:lnTo>
                      <a:pt x="58645" y="27681"/>
                    </a:lnTo>
                    <a:lnTo>
                      <a:pt x="58482" y="27501"/>
                    </a:lnTo>
                    <a:lnTo>
                      <a:pt x="58302" y="27338"/>
                    </a:lnTo>
                    <a:lnTo>
                      <a:pt x="58101" y="27202"/>
                    </a:lnTo>
                    <a:lnTo>
                      <a:pt x="57885" y="27087"/>
                    </a:lnTo>
                    <a:lnTo>
                      <a:pt x="57654" y="27000"/>
                    </a:lnTo>
                    <a:lnTo>
                      <a:pt x="57409" y="26936"/>
                    </a:lnTo>
                    <a:lnTo>
                      <a:pt x="57154" y="26892"/>
                    </a:lnTo>
                    <a:lnTo>
                      <a:pt x="56887" y="26875"/>
                    </a:lnTo>
                    <a:lnTo>
                      <a:pt x="56754" y="26875"/>
                    </a:lnTo>
                    <a:lnTo>
                      <a:pt x="56667" y="26810"/>
                    </a:lnTo>
                    <a:lnTo>
                      <a:pt x="56542" y="26684"/>
                    </a:lnTo>
                    <a:lnTo>
                      <a:pt x="56455" y="26557"/>
                    </a:lnTo>
                    <a:lnTo>
                      <a:pt x="56402" y="26431"/>
                    </a:lnTo>
                    <a:lnTo>
                      <a:pt x="56377" y="26294"/>
                    </a:lnTo>
                    <a:lnTo>
                      <a:pt x="56377" y="26137"/>
                    </a:lnTo>
                    <a:lnTo>
                      <a:pt x="56412" y="25949"/>
                    </a:lnTo>
                    <a:lnTo>
                      <a:pt x="56495" y="25708"/>
                    </a:lnTo>
                    <a:lnTo>
                      <a:pt x="56567" y="25485"/>
                    </a:lnTo>
                    <a:lnTo>
                      <a:pt x="56646" y="25313"/>
                    </a:lnTo>
                    <a:lnTo>
                      <a:pt x="56740" y="25162"/>
                    </a:lnTo>
                    <a:lnTo>
                      <a:pt x="56848" y="25028"/>
                    </a:lnTo>
                    <a:lnTo>
                      <a:pt x="56973" y="24913"/>
                    </a:lnTo>
                    <a:lnTo>
                      <a:pt x="57114" y="24815"/>
                    </a:lnTo>
                    <a:lnTo>
                      <a:pt x="57280" y="24732"/>
                    </a:lnTo>
                    <a:lnTo>
                      <a:pt x="57471" y="24660"/>
                    </a:lnTo>
                    <a:lnTo>
                      <a:pt x="57683" y="24607"/>
                    </a:lnTo>
                    <a:lnTo>
                      <a:pt x="57924" y="24573"/>
                    </a:lnTo>
                    <a:lnTo>
                      <a:pt x="58194" y="24556"/>
                    </a:lnTo>
                    <a:lnTo>
                      <a:pt x="58486" y="24559"/>
                    </a:lnTo>
                    <a:lnTo>
                      <a:pt x="58806" y="24585"/>
                    </a:lnTo>
                    <a:lnTo>
                      <a:pt x="59152" y="24628"/>
                    </a:lnTo>
                    <a:lnTo>
                      <a:pt x="59519" y="24697"/>
                    </a:lnTo>
                    <a:lnTo>
                      <a:pt x="60474" y="24913"/>
                    </a:lnTo>
                    <a:lnTo>
                      <a:pt x="60346" y="23855"/>
                    </a:lnTo>
                    <a:lnTo>
                      <a:pt x="60232" y="23398"/>
                    </a:lnTo>
                    <a:lnTo>
                      <a:pt x="60056" y="23001"/>
                    </a:lnTo>
                    <a:lnTo>
                      <a:pt x="59803" y="22674"/>
                    </a:lnTo>
                    <a:lnTo>
                      <a:pt x="59475" y="22428"/>
                    </a:lnTo>
                    <a:lnTo>
                      <a:pt x="59094" y="22291"/>
                    </a:lnTo>
                    <a:lnTo>
                      <a:pt x="58759" y="22263"/>
                    </a:lnTo>
                    <a:lnTo>
                      <a:pt x="58767" y="22166"/>
                    </a:lnTo>
                    <a:lnTo>
                      <a:pt x="58767" y="21885"/>
                    </a:lnTo>
                    <a:lnTo>
                      <a:pt x="58749" y="21612"/>
                    </a:lnTo>
                    <a:lnTo>
                      <a:pt x="58712" y="21349"/>
                    </a:lnTo>
                    <a:lnTo>
                      <a:pt x="58647" y="21096"/>
                    </a:lnTo>
                    <a:lnTo>
                      <a:pt x="58558" y="20855"/>
                    </a:lnTo>
                    <a:lnTo>
                      <a:pt x="58439" y="20629"/>
                    </a:lnTo>
                    <a:lnTo>
                      <a:pt x="58284" y="20423"/>
                    </a:lnTo>
                    <a:lnTo>
                      <a:pt x="58101" y="20240"/>
                    </a:lnTo>
                    <a:lnTo>
                      <a:pt x="57888" y="20085"/>
                    </a:lnTo>
                    <a:lnTo>
                      <a:pt x="57647" y="19962"/>
                    </a:lnTo>
                    <a:lnTo>
                      <a:pt x="57381" y="19869"/>
                    </a:lnTo>
                    <a:lnTo>
                      <a:pt x="57093" y="19807"/>
                    </a:lnTo>
                    <a:lnTo>
                      <a:pt x="57093" y="19807"/>
                    </a:lnTo>
                    <a:lnTo>
                      <a:pt x="57175" y="19646"/>
                    </a:lnTo>
                    <a:lnTo>
                      <a:pt x="57344" y="19285"/>
                    </a:lnTo>
                    <a:lnTo>
                      <a:pt x="57499" y="18930"/>
                    </a:lnTo>
                    <a:lnTo>
                      <a:pt x="57640" y="18573"/>
                    </a:lnTo>
                    <a:lnTo>
                      <a:pt x="57758" y="18213"/>
                    </a:lnTo>
                    <a:lnTo>
                      <a:pt x="57860" y="17853"/>
                    </a:lnTo>
                    <a:lnTo>
                      <a:pt x="57935" y="17493"/>
                    </a:lnTo>
                    <a:lnTo>
                      <a:pt x="57986" y="17133"/>
                    </a:lnTo>
                    <a:lnTo>
                      <a:pt x="58003" y="16769"/>
                    </a:lnTo>
                    <a:lnTo>
                      <a:pt x="57986" y="16409"/>
                    </a:lnTo>
                    <a:lnTo>
                      <a:pt x="57931" y="16049"/>
                    </a:lnTo>
                    <a:lnTo>
                      <a:pt x="57835" y="15692"/>
                    </a:lnTo>
                    <a:lnTo>
                      <a:pt x="57693" y="15343"/>
                    </a:lnTo>
                    <a:lnTo>
                      <a:pt x="57511" y="15005"/>
                    </a:lnTo>
                    <a:lnTo>
                      <a:pt x="57081" y="14393"/>
                    </a:lnTo>
                    <a:lnTo>
                      <a:pt x="56618" y="14660"/>
                    </a:lnTo>
                    <a:lnTo>
                      <a:pt x="56470" y="14742"/>
                    </a:lnTo>
                    <a:lnTo>
                      <a:pt x="56322" y="14829"/>
                    </a:lnTo>
                    <a:lnTo>
                      <a:pt x="56175" y="14911"/>
                    </a:lnTo>
                    <a:lnTo>
                      <a:pt x="56023" y="14998"/>
                    </a:lnTo>
                    <a:lnTo>
                      <a:pt x="55890" y="15074"/>
                    </a:lnTo>
                    <a:lnTo>
                      <a:pt x="55739" y="14905"/>
                    </a:lnTo>
                    <a:lnTo>
                      <a:pt x="55497" y="14689"/>
                    </a:lnTo>
                    <a:lnTo>
                      <a:pt x="55231" y="14487"/>
                    </a:lnTo>
                    <a:lnTo>
                      <a:pt x="54929" y="14299"/>
                    </a:lnTo>
                    <a:lnTo>
                      <a:pt x="54601" y="14126"/>
                    </a:lnTo>
                    <a:lnTo>
                      <a:pt x="54245" y="13969"/>
                    </a:lnTo>
                    <a:lnTo>
                      <a:pt x="53859" y="13820"/>
                    </a:lnTo>
                    <a:lnTo>
                      <a:pt x="53443" y="13685"/>
                    </a:lnTo>
                    <a:lnTo>
                      <a:pt x="52996" y="13561"/>
                    </a:lnTo>
                    <a:lnTo>
                      <a:pt x="52521" y="13449"/>
                    </a:lnTo>
                    <a:lnTo>
                      <a:pt x="52017" y="13349"/>
                    </a:lnTo>
                    <a:lnTo>
                      <a:pt x="51481" y="13259"/>
                    </a:lnTo>
                    <a:lnTo>
                      <a:pt x="50912" y="13176"/>
                    </a:lnTo>
                    <a:lnTo>
                      <a:pt x="50317" y="13108"/>
                    </a:lnTo>
                    <a:lnTo>
                      <a:pt x="49691" y="13051"/>
                    </a:lnTo>
                    <a:lnTo>
                      <a:pt x="49032" y="13000"/>
                    </a:lnTo>
                    <a:lnTo>
                      <a:pt x="48341" y="12964"/>
                    </a:lnTo>
                    <a:lnTo>
                      <a:pt x="47621" y="12935"/>
                    </a:lnTo>
                    <a:lnTo>
                      <a:pt x="46872" y="12917"/>
                    </a:lnTo>
                    <a:lnTo>
                      <a:pt x="46091" y="12910"/>
                    </a:lnTo>
                    <a:lnTo>
                      <a:pt x="45278" y="12914"/>
                    </a:lnTo>
                    <a:lnTo>
                      <a:pt x="44435" y="12928"/>
                    </a:lnTo>
                    <a:lnTo>
                      <a:pt x="43559" y="12949"/>
                    </a:lnTo>
                    <a:lnTo>
                      <a:pt x="42653" y="12986"/>
                    </a:lnTo>
                    <a:lnTo>
                      <a:pt x="41713" y="13029"/>
                    </a:lnTo>
                    <a:lnTo>
                      <a:pt x="40745" y="13082"/>
                    </a:lnTo>
                    <a:lnTo>
                      <a:pt x="39748" y="13147"/>
                    </a:lnTo>
                    <a:lnTo>
                      <a:pt x="38714" y="13224"/>
                    </a:lnTo>
                    <a:lnTo>
                      <a:pt x="37653" y="13306"/>
                    </a:lnTo>
                    <a:lnTo>
                      <a:pt x="36558" y="13404"/>
                    </a:lnTo>
                    <a:lnTo>
                      <a:pt x="35226" y="13526"/>
                    </a:lnTo>
                    <a:lnTo>
                      <a:pt x="32912" y="17580"/>
                    </a:lnTo>
                    <a:lnTo>
                      <a:pt x="33372" y="17900"/>
                    </a:lnTo>
                    <a:lnTo>
                      <a:pt x="33570" y="17994"/>
                    </a:lnTo>
                    <a:lnTo>
                      <a:pt x="33776" y="18058"/>
                    </a:lnTo>
                    <a:lnTo>
                      <a:pt x="33980" y="18090"/>
                    </a:lnTo>
                    <a:lnTo>
                      <a:pt x="34189" y="18094"/>
                    </a:lnTo>
                    <a:lnTo>
                      <a:pt x="34398" y="18076"/>
                    </a:lnTo>
                    <a:lnTo>
                      <a:pt x="34600" y="18033"/>
                    </a:lnTo>
                    <a:lnTo>
                      <a:pt x="34802" y="17976"/>
                    </a:lnTo>
                    <a:lnTo>
                      <a:pt x="35000" y="17903"/>
                    </a:lnTo>
                    <a:lnTo>
                      <a:pt x="35198" y="17817"/>
                    </a:lnTo>
                    <a:lnTo>
                      <a:pt x="35392" y="17719"/>
                    </a:lnTo>
                    <a:lnTo>
                      <a:pt x="35330" y="17878"/>
                    </a:lnTo>
                    <a:lnTo>
                      <a:pt x="35161" y="18278"/>
                    </a:lnTo>
                    <a:lnTo>
                      <a:pt x="34982" y="18670"/>
                    </a:lnTo>
                    <a:lnTo>
                      <a:pt x="34790" y="19063"/>
                    </a:lnTo>
                    <a:lnTo>
                      <a:pt x="34592" y="19452"/>
                    </a:lnTo>
                    <a:lnTo>
                      <a:pt x="34380" y="19833"/>
                    </a:lnTo>
                    <a:lnTo>
                      <a:pt x="34157" y="20215"/>
                    </a:lnTo>
                    <a:lnTo>
                      <a:pt x="33923" y="20592"/>
                    </a:lnTo>
                    <a:lnTo>
                      <a:pt x="33678" y="20967"/>
                    </a:lnTo>
                    <a:lnTo>
                      <a:pt x="33422" y="21338"/>
                    </a:lnTo>
                    <a:lnTo>
                      <a:pt x="33156" y="21705"/>
                    </a:lnTo>
                    <a:lnTo>
                      <a:pt x="32879" y="22069"/>
                    </a:lnTo>
                    <a:lnTo>
                      <a:pt x="32591" y="22428"/>
                    </a:lnTo>
                    <a:lnTo>
                      <a:pt x="31673" y="23519"/>
                    </a:lnTo>
                    <a:lnTo>
                      <a:pt x="33391" y="23378"/>
                    </a:lnTo>
                    <a:lnTo>
                      <a:pt x="33642" y="23357"/>
                    </a:lnTo>
                    <a:lnTo>
                      <a:pt x="33898" y="23335"/>
                    </a:lnTo>
                    <a:lnTo>
                      <a:pt x="34056" y="23321"/>
                    </a:lnTo>
                    <a:lnTo>
                      <a:pt x="34005" y="23465"/>
                    </a:lnTo>
                    <a:lnTo>
                      <a:pt x="33869" y="23790"/>
                    </a:lnTo>
                    <a:lnTo>
                      <a:pt x="33721" y="24095"/>
                    </a:lnTo>
                    <a:lnTo>
                      <a:pt x="33566" y="24391"/>
                    </a:lnTo>
                    <a:lnTo>
                      <a:pt x="33401" y="24675"/>
                    </a:lnTo>
                    <a:lnTo>
                      <a:pt x="33232" y="24944"/>
                    </a:lnTo>
                    <a:lnTo>
                      <a:pt x="33055" y="25205"/>
                    </a:lnTo>
                    <a:lnTo>
                      <a:pt x="32875" y="25452"/>
                    </a:lnTo>
                    <a:lnTo>
                      <a:pt x="32692" y="25694"/>
                    </a:lnTo>
                    <a:lnTo>
                      <a:pt x="32504" y="25927"/>
                    </a:lnTo>
                    <a:lnTo>
                      <a:pt x="32321" y="26155"/>
                    </a:lnTo>
                    <a:lnTo>
                      <a:pt x="32133" y="26378"/>
                    </a:lnTo>
                    <a:lnTo>
                      <a:pt x="31950" y="26594"/>
                    </a:lnTo>
                    <a:lnTo>
                      <a:pt x="31766" y="26810"/>
                    </a:lnTo>
                    <a:lnTo>
                      <a:pt x="31194" y="27501"/>
                    </a:lnTo>
                    <a:lnTo>
                      <a:pt x="31943" y="27699"/>
                    </a:lnTo>
                    <a:lnTo>
                      <a:pt x="32106" y="27731"/>
                    </a:lnTo>
                    <a:lnTo>
                      <a:pt x="32271" y="27752"/>
                    </a:lnTo>
                    <a:lnTo>
                      <a:pt x="32440" y="27768"/>
                    </a:lnTo>
                    <a:lnTo>
                      <a:pt x="32616" y="27771"/>
                    </a:lnTo>
                    <a:lnTo>
                      <a:pt x="32789" y="27771"/>
                    </a:lnTo>
                    <a:lnTo>
                      <a:pt x="32969" y="27756"/>
                    </a:lnTo>
                    <a:lnTo>
                      <a:pt x="33146" y="27738"/>
                    </a:lnTo>
                    <a:lnTo>
                      <a:pt x="33326" y="27709"/>
                    </a:lnTo>
                    <a:lnTo>
                      <a:pt x="33452" y="27685"/>
                    </a:lnTo>
                    <a:lnTo>
                      <a:pt x="33366" y="27807"/>
                    </a:lnTo>
                    <a:lnTo>
                      <a:pt x="33253" y="27950"/>
                    </a:lnTo>
                    <a:lnTo>
                      <a:pt x="33132" y="28088"/>
                    </a:lnTo>
                    <a:lnTo>
                      <a:pt x="33005" y="28217"/>
                    </a:lnTo>
                    <a:lnTo>
                      <a:pt x="32871" y="28339"/>
                    </a:lnTo>
                    <a:lnTo>
                      <a:pt x="32731" y="28455"/>
                    </a:lnTo>
                    <a:lnTo>
                      <a:pt x="32584" y="28566"/>
                    </a:lnTo>
                    <a:lnTo>
                      <a:pt x="32430" y="28667"/>
                    </a:lnTo>
                    <a:lnTo>
                      <a:pt x="32267" y="28764"/>
                    </a:lnTo>
                    <a:lnTo>
                      <a:pt x="32098" y="28858"/>
                    </a:lnTo>
                    <a:lnTo>
                      <a:pt x="31303" y="29236"/>
                    </a:lnTo>
                    <a:lnTo>
                      <a:pt x="32004" y="29736"/>
                    </a:lnTo>
                    <a:lnTo>
                      <a:pt x="32151" y="29842"/>
                    </a:lnTo>
                    <a:lnTo>
                      <a:pt x="32300" y="29949"/>
                    </a:lnTo>
                    <a:lnTo>
                      <a:pt x="32447" y="30054"/>
                    </a:lnTo>
                    <a:lnTo>
                      <a:pt x="32742" y="30266"/>
                    </a:lnTo>
                    <a:lnTo>
                      <a:pt x="32890" y="30370"/>
                    </a:lnTo>
                    <a:lnTo>
                      <a:pt x="32940" y="30407"/>
                    </a:lnTo>
                    <a:lnTo>
                      <a:pt x="33023" y="30619"/>
                    </a:lnTo>
                    <a:lnTo>
                      <a:pt x="33134" y="30935"/>
                    </a:lnTo>
                    <a:lnTo>
                      <a:pt x="33232" y="31249"/>
                    </a:lnTo>
                    <a:lnTo>
                      <a:pt x="33322" y="31565"/>
                    </a:lnTo>
                    <a:lnTo>
                      <a:pt x="33401" y="31882"/>
                    </a:lnTo>
                    <a:lnTo>
                      <a:pt x="33465" y="32195"/>
                    </a:lnTo>
                    <a:lnTo>
                      <a:pt x="33523" y="32512"/>
                    </a:lnTo>
                    <a:lnTo>
                      <a:pt x="33570" y="32825"/>
                    </a:lnTo>
                    <a:lnTo>
                      <a:pt x="33607" y="33142"/>
                    </a:lnTo>
                    <a:lnTo>
                      <a:pt x="33632" y="33456"/>
                    </a:lnTo>
                    <a:lnTo>
                      <a:pt x="33642" y="33768"/>
                    </a:lnTo>
                    <a:lnTo>
                      <a:pt x="33646" y="34086"/>
                    </a:lnTo>
                    <a:lnTo>
                      <a:pt x="33638" y="34398"/>
                    </a:lnTo>
                    <a:lnTo>
                      <a:pt x="33621" y="34712"/>
                    </a:lnTo>
                    <a:lnTo>
                      <a:pt x="33610" y="34838"/>
                    </a:lnTo>
                    <a:lnTo>
                      <a:pt x="33369" y="34744"/>
                    </a:lnTo>
                    <a:lnTo>
                      <a:pt x="32789" y="34463"/>
                    </a:lnTo>
                    <a:lnTo>
                      <a:pt x="32335" y="34190"/>
                    </a:lnTo>
                    <a:lnTo>
                      <a:pt x="31997" y="33923"/>
                    </a:lnTo>
                    <a:lnTo>
                      <a:pt x="31760" y="33668"/>
                    </a:lnTo>
                    <a:lnTo>
                      <a:pt x="31601" y="33427"/>
                    </a:lnTo>
                    <a:lnTo>
                      <a:pt x="31507" y="33193"/>
                    </a:lnTo>
                    <a:lnTo>
                      <a:pt x="31464" y="32962"/>
                    </a:lnTo>
                    <a:lnTo>
                      <a:pt x="31457" y="32724"/>
                    </a:lnTo>
                    <a:lnTo>
                      <a:pt x="31486" y="32477"/>
                    </a:lnTo>
                    <a:lnTo>
                      <a:pt x="31543" y="32216"/>
                    </a:lnTo>
                    <a:lnTo>
                      <a:pt x="31623" y="31947"/>
                    </a:lnTo>
                    <a:lnTo>
                      <a:pt x="31709" y="31673"/>
                    </a:lnTo>
                    <a:lnTo>
                      <a:pt x="31799" y="31388"/>
                    </a:lnTo>
                    <a:lnTo>
                      <a:pt x="31875" y="31101"/>
                    </a:lnTo>
                    <a:lnTo>
                      <a:pt x="32065" y="29985"/>
                    </a:lnTo>
                    <a:lnTo>
                      <a:pt x="30960" y="30629"/>
                    </a:lnTo>
                    <a:lnTo>
                      <a:pt x="30611" y="30899"/>
                    </a:lnTo>
                    <a:lnTo>
                      <a:pt x="30308" y="31202"/>
                    </a:lnTo>
                    <a:lnTo>
                      <a:pt x="30042" y="31539"/>
                    </a:lnTo>
                    <a:lnTo>
                      <a:pt x="29820" y="31900"/>
                    </a:lnTo>
                    <a:lnTo>
                      <a:pt x="29635" y="32285"/>
                    </a:lnTo>
                    <a:lnTo>
                      <a:pt x="29488" y="32693"/>
                    </a:lnTo>
                    <a:lnTo>
                      <a:pt x="29372" y="33109"/>
                    </a:lnTo>
                    <a:lnTo>
                      <a:pt x="29294" y="33542"/>
                    </a:lnTo>
                    <a:lnTo>
                      <a:pt x="29243" y="33984"/>
                    </a:lnTo>
                    <a:lnTo>
                      <a:pt x="29221" y="34431"/>
                    </a:lnTo>
                    <a:lnTo>
                      <a:pt x="29229" y="34740"/>
                    </a:lnTo>
                    <a:lnTo>
                      <a:pt x="29182" y="34701"/>
                    </a:lnTo>
                    <a:lnTo>
                      <a:pt x="28811" y="34445"/>
                    </a:lnTo>
                    <a:lnTo>
                      <a:pt x="28411" y="34233"/>
                    </a:lnTo>
                    <a:lnTo>
                      <a:pt x="27987" y="34057"/>
                    </a:lnTo>
                    <a:lnTo>
                      <a:pt x="27548" y="33927"/>
                    </a:lnTo>
                    <a:lnTo>
                      <a:pt x="27098" y="33845"/>
                    </a:lnTo>
                    <a:lnTo>
                      <a:pt x="26643" y="33808"/>
                    </a:lnTo>
                    <a:lnTo>
                      <a:pt x="26190" y="33825"/>
                    </a:lnTo>
                    <a:lnTo>
                      <a:pt x="25750" y="33898"/>
                    </a:lnTo>
                    <a:lnTo>
                      <a:pt x="25326" y="34035"/>
                    </a:lnTo>
                    <a:lnTo>
                      <a:pt x="24926" y="34237"/>
                    </a:lnTo>
                    <a:lnTo>
                      <a:pt x="23919" y="35010"/>
                    </a:lnTo>
                    <a:lnTo>
                      <a:pt x="25002" y="35252"/>
                    </a:lnTo>
                    <a:lnTo>
                      <a:pt x="25257" y="35334"/>
                    </a:lnTo>
                    <a:lnTo>
                      <a:pt x="25535" y="35446"/>
                    </a:lnTo>
                    <a:lnTo>
                      <a:pt x="25823" y="35587"/>
                    </a:lnTo>
                    <a:lnTo>
                      <a:pt x="26115" y="35752"/>
                    </a:lnTo>
                    <a:lnTo>
                      <a:pt x="26403" y="35939"/>
                    </a:lnTo>
                    <a:lnTo>
                      <a:pt x="26673" y="36141"/>
                    </a:lnTo>
                    <a:lnTo>
                      <a:pt x="26925" y="36353"/>
                    </a:lnTo>
                    <a:lnTo>
                      <a:pt x="27144" y="36572"/>
                    </a:lnTo>
                    <a:lnTo>
                      <a:pt x="27324" y="36792"/>
                    </a:lnTo>
                    <a:lnTo>
                      <a:pt x="27461" y="37002"/>
                    </a:lnTo>
                    <a:lnTo>
                      <a:pt x="27548" y="37196"/>
                    </a:lnTo>
                    <a:lnTo>
                      <a:pt x="27587" y="37365"/>
                    </a:lnTo>
                    <a:lnTo>
                      <a:pt x="27583" y="37508"/>
                    </a:lnTo>
                    <a:lnTo>
                      <a:pt x="27536" y="37646"/>
                    </a:lnTo>
                    <a:lnTo>
                      <a:pt x="27310" y="37977"/>
                    </a:lnTo>
                    <a:lnTo>
                      <a:pt x="27126" y="37919"/>
                    </a:lnTo>
                    <a:lnTo>
                      <a:pt x="26863" y="37840"/>
                    </a:lnTo>
                    <a:lnTo>
                      <a:pt x="26731" y="37801"/>
                    </a:lnTo>
                    <a:lnTo>
                      <a:pt x="26604" y="37628"/>
                    </a:lnTo>
                    <a:lnTo>
                      <a:pt x="26352" y="37347"/>
                    </a:lnTo>
                    <a:lnTo>
                      <a:pt x="26072" y="37080"/>
                    </a:lnTo>
                    <a:lnTo>
                      <a:pt x="25762" y="36835"/>
                    </a:lnTo>
                    <a:lnTo>
                      <a:pt x="25426" y="36602"/>
                    </a:lnTo>
                    <a:lnTo>
                      <a:pt x="25067" y="36382"/>
                    </a:lnTo>
                    <a:lnTo>
                      <a:pt x="24685" y="36170"/>
                    </a:lnTo>
                    <a:lnTo>
                      <a:pt x="24286" y="35972"/>
                    </a:lnTo>
                    <a:lnTo>
                      <a:pt x="23868" y="35781"/>
                    </a:lnTo>
                    <a:lnTo>
                      <a:pt x="23433" y="35601"/>
                    </a:lnTo>
                    <a:lnTo>
                      <a:pt x="22983" y="35424"/>
                    </a:lnTo>
                    <a:lnTo>
                      <a:pt x="22518" y="35256"/>
                    </a:lnTo>
                    <a:lnTo>
                      <a:pt x="22043" y="35093"/>
                    </a:lnTo>
                    <a:lnTo>
                      <a:pt x="21557" y="34932"/>
                    </a:lnTo>
                    <a:lnTo>
                      <a:pt x="21068" y="34777"/>
                    </a:lnTo>
                    <a:lnTo>
                      <a:pt x="20578" y="34629"/>
                    </a:lnTo>
                    <a:lnTo>
                      <a:pt x="20207" y="34488"/>
                    </a:lnTo>
                    <a:lnTo>
                      <a:pt x="19850" y="34341"/>
                    </a:lnTo>
                    <a:lnTo>
                      <a:pt x="19512" y="34186"/>
                    </a:lnTo>
                    <a:lnTo>
                      <a:pt x="19192" y="34027"/>
                    </a:lnTo>
                    <a:lnTo>
                      <a:pt x="18892" y="33859"/>
                    </a:lnTo>
                    <a:lnTo>
                      <a:pt x="18606" y="33682"/>
                    </a:lnTo>
                    <a:lnTo>
                      <a:pt x="18335" y="33505"/>
                    </a:lnTo>
                    <a:lnTo>
                      <a:pt x="18076" y="33319"/>
                    </a:lnTo>
                    <a:lnTo>
                      <a:pt x="17827" y="33128"/>
                    </a:lnTo>
                    <a:lnTo>
                      <a:pt x="17589" y="32934"/>
                    </a:lnTo>
                    <a:lnTo>
                      <a:pt x="17363" y="32736"/>
                    </a:lnTo>
                    <a:lnTo>
                      <a:pt x="17144" y="32530"/>
                    </a:lnTo>
                    <a:lnTo>
                      <a:pt x="16932" y="32324"/>
                    </a:lnTo>
                    <a:lnTo>
                      <a:pt x="16726" y="32112"/>
                    </a:lnTo>
                    <a:lnTo>
                      <a:pt x="16524" y="31896"/>
                    </a:lnTo>
                    <a:lnTo>
                      <a:pt x="16312" y="31670"/>
                    </a:lnTo>
                    <a:lnTo>
                      <a:pt x="16053" y="31425"/>
                    </a:lnTo>
                    <a:lnTo>
                      <a:pt x="15847" y="31180"/>
                    </a:lnTo>
                    <a:lnTo>
                      <a:pt x="15664" y="30903"/>
                    </a:lnTo>
                    <a:lnTo>
                      <a:pt x="15498" y="30601"/>
                    </a:lnTo>
                    <a:lnTo>
                      <a:pt x="15350" y="30277"/>
                    </a:lnTo>
                    <a:lnTo>
                      <a:pt x="15213" y="29934"/>
                    </a:lnTo>
                    <a:lnTo>
                      <a:pt x="15088" y="29581"/>
                    </a:lnTo>
                    <a:lnTo>
                      <a:pt x="14965" y="29225"/>
                    </a:lnTo>
                    <a:lnTo>
                      <a:pt x="14850" y="28865"/>
                    </a:lnTo>
                    <a:lnTo>
                      <a:pt x="14728" y="28513"/>
                    </a:lnTo>
                    <a:lnTo>
                      <a:pt x="14598" y="28170"/>
                    </a:lnTo>
                    <a:lnTo>
                      <a:pt x="14458" y="27842"/>
                    </a:lnTo>
                    <a:lnTo>
                      <a:pt x="14296" y="27530"/>
                    </a:lnTo>
                    <a:lnTo>
                      <a:pt x="14105" y="27242"/>
                    </a:lnTo>
                    <a:lnTo>
                      <a:pt x="13875" y="26986"/>
                    </a:lnTo>
                    <a:lnTo>
                      <a:pt x="13400" y="26619"/>
                    </a:lnTo>
                    <a:lnTo>
                      <a:pt x="13400" y="20286"/>
                    </a:lnTo>
                    <a:lnTo>
                      <a:pt x="14404" y="20286"/>
                    </a:lnTo>
                    <a:lnTo>
                      <a:pt x="13504" y="17421"/>
                    </a:lnTo>
                    <a:lnTo>
                      <a:pt x="15998" y="18288"/>
                    </a:lnTo>
                    <a:lnTo>
                      <a:pt x="15998" y="16783"/>
                    </a:lnTo>
                    <a:lnTo>
                      <a:pt x="18472" y="16783"/>
                    </a:lnTo>
                    <a:lnTo>
                      <a:pt x="18464" y="17025"/>
                    </a:lnTo>
                    <a:lnTo>
                      <a:pt x="18464" y="17193"/>
                    </a:lnTo>
                    <a:lnTo>
                      <a:pt x="18478" y="17327"/>
                    </a:lnTo>
                    <a:lnTo>
                      <a:pt x="18544" y="17468"/>
                    </a:lnTo>
                    <a:lnTo>
                      <a:pt x="18698" y="17511"/>
                    </a:lnTo>
                    <a:lnTo>
                      <a:pt x="18818" y="17472"/>
                    </a:lnTo>
                    <a:lnTo>
                      <a:pt x="18914" y="17421"/>
                    </a:lnTo>
                    <a:lnTo>
                      <a:pt x="19019" y="17364"/>
                    </a:lnTo>
                    <a:lnTo>
                      <a:pt x="19153" y="17301"/>
                    </a:lnTo>
                    <a:lnTo>
                      <a:pt x="19326" y="17227"/>
                    </a:lnTo>
                    <a:lnTo>
                      <a:pt x="19505" y="17158"/>
                    </a:lnTo>
                    <a:lnTo>
                      <a:pt x="19681" y="17101"/>
                    </a:lnTo>
                    <a:lnTo>
                      <a:pt x="19861" y="17050"/>
                    </a:lnTo>
                    <a:lnTo>
                      <a:pt x="20045" y="17014"/>
                    </a:lnTo>
                    <a:lnTo>
                      <a:pt x="20232" y="16993"/>
                    </a:lnTo>
                    <a:lnTo>
                      <a:pt x="20423" y="16989"/>
                    </a:lnTo>
                    <a:lnTo>
                      <a:pt x="20639" y="16999"/>
                    </a:lnTo>
                    <a:lnTo>
                      <a:pt x="20815" y="16981"/>
                    </a:lnTo>
                    <a:lnTo>
                      <a:pt x="20978" y="16960"/>
                    </a:lnTo>
                    <a:lnTo>
                      <a:pt x="21133" y="16932"/>
                    </a:lnTo>
                    <a:lnTo>
                      <a:pt x="21280" y="16895"/>
                    </a:lnTo>
                    <a:lnTo>
                      <a:pt x="21424" y="16860"/>
                    </a:lnTo>
                    <a:lnTo>
                      <a:pt x="21565" y="16816"/>
                    </a:lnTo>
                    <a:lnTo>
                      <a:pt x="21698" y="16766"/>
                    </a:lnTo>
                    <a:lnTo>
                      <a:pt x="21827" y="16712"/>
                    </a:lnTo>
                    <a:lnTo>
                      <a:pt x="21949" y="16654"/>
                    </a:lnTo>
                    <a:lnTo>
                      <a:pt x="22071" y="16593"/>
                    </a:lnTo>
                    <a:lnTo>
                      <a:pt x="22183" y="16524"/>
                    </a:lnTo>
                    <a:lnTo>
                      <a:pt x="22295" y="16456"/>
                    </a:lnTo>
                    <a:lnTo>
                      <a:pt x="22399" y="16381"/>
                    </a:lnTo>
                    <a:lnTo>
                      <a:pt x="22501" y="16301"/>
                    </a:lnTo>
                    <a:lnTo>
                      <a:pt x="22593" y="16222"/>
                    </a:lnTo>
                    <a:lnTo>
                      <a:pt x="22597" y="16226"/>
                    </a:lnTo>
                    <a:lnTo>
                      <a:pt x="22618" y="16240"/>
                    </a:lnTo>
                    <a:lnTo>
                      <a:pt x="22767" y="16305"/>
                    </a:lnTo>
                    <a:lnTo>
                      <a:pt x="22929" y="16341"/>
                    </a:lnTo>
                    <a:lnTo>
                      <a:pt x="23091" y="16344"/>
                    </a:lnTo>
                    <a:lnTo>
                      <a:pt x="23249" y="16320"/>
                    </a:lnTo>
                    <a:lnTo>
                      <a:pt x="23397" y="16261"/>
                    </a:lnTo>
                    <a:lnTo>
                      <a:pt x="23533" y="16179"/>
                    </a:lnTo>
                    <a:lnTo>
                      <a:pt x="23656" y="16067"/>
                    </a:lnTo>
                    <a:lnTo>
                      <a:pt x="23753" y="15930"/>
                    </a:lnTo>
                    <a:lnTo>
                      <a:pt x="23821" y="15776"/>
                    </a:lnTo>
                    <a:lnTo>
                      <a:pt x="23857" y="15617"/>
                    </a:lnTo>
                    <a:lnTo>
                      <a:pt x="23861" y="15455"/>
                    </a:lnTo>
                    <a:lnTo>
                      <a:pt x="23835" y="15297"/>
                    </a:lnTo>
                    <a:lnTo>
                      <a:pt x="23782" y="15149"/>
                    </a:lnTo>
                    <a:lnTo>
                      <a:pt x="23696" y="15009"/>
                    </a:lnTo>
                    <a:lnTo>
                      <a:pt x="23584" y="14890"/>
                    </a:lnTo>
                    <a:lnTo>
                      <a:pt x="23451" y="14793"/>
                    </a:lnTo>
                    <a:lnTo>
                      <a:pt x="23325" y="14735"/>
                    </a:lnTo>
                    <a:lnTo>
                      <a:pt x="23199" y="14695"/>
                    </a:lnTo>
                    <a:lnTo>
                      <a:pt x="23070" y="14681"/>
                    </a:lnTo>
                    <a:lnTo>
                      <a:pt x="22942" y="14685"/>
                    </a:lnTo>
                    <a:lnTo>
                      <a:pt x="22817" y="14711"/>
                    </a:lnTo>
                    <a:lnTo>
                      <a:pt x="22695" y="14750"/>
                    </a:lnTo>
                    <a:lnTo>
                      <a:pt x="22593" y="14807"/>
                    </a:lnTo>
                    <a:lnTo>
                      <a:pt x="22501" y="14728"/>
                    </a:lnTo>
                    <a:lnTo>
                      <a:pt x="22399" y="14648"/>
                    </a:lnTo>
                    <a:lnTo>
                      <a:pt x="22295" y="14573"/>
                    </a:lnTo>
                    <a:lnTo>
                      <a:pt x="22183" y="14501"/>
                    </a:lnTo>
                    <a:lnTo>
                      <a:pt x="22071" y="14436"/>
                    </a:lnTo>
                    <a:lnTo>
                      <a:pt x="21953" y="14372"/>
                    </a:lnTo>
                    <a:lnTo>
                      <a:pt x="21827" y="14314"/>
                    </a:lnTo>
                    <a:lnTo>
                      <a:pt x="21698" y="14260"/>
                    </a:lnTo>
                    <a:lnTo>
                      <a:pt x="21565" y="14213"/>
                    </a:lnTo>
                    <a:lnTo>
                      <a:pt x="21424" y="14170"/>
                    </a:lnTo>
                    <a:lnTo>
                      <a:pt x="21280" y="14130"/>
                    </a:lnTo>
                    <a:lnTo>
                      <a:pt x="21133" y="14095"/>
                    </a:lnTo>
                    <a:lnTo>
                      <a:pt x="20978" y="14066"/>
                    </a:lnTo>
                    <a:lnTo>
                      <a:pt x="20815" y="14044"/>
                    </a:lnTo>
                    <a:lnTo>
                      <a:pt x="20639" y="14026"/>
                    </a:lnTo>
                    <a:lnTo>
                      <a:pt x="20423" y="14036"/>
                    </a:lnTo>
                    <a:lnTo>
                      <a:pt x="20232" y="14034"/>
                    </a:lnTo>
                    <a:lnTo>
                      <a:pt x="20045" y="14012"/>
                    </a:lnTo>
                    <a:lnTo>
                      <a:pt x="19861" y="13975"/>
                    </a:lnTo>
                    <a:lnTo>
                      <a:pt x="19681" y="13926"/>
                    </a:lnTo>
                    <a:lnTo>
                      <a:pt x="19505" y="13867"/>
                    </a:lnTo>
                    <a:lnTo>
                      <a:pt x="19326" y="13799"/>
                    </a:lnTo>
                    <a:lnTo>
                      <a:pt x="19153" y="13728"/>
                    </a:lnTo>
                    <a:lnTo>
                      <a:pt x="19019" y="13663"/>
                    </a:lnTo>
                    <a:lnTo>
                      <a:pt x="18914" y="13605"/>
                    </a:lnTo>
                    <a:lnTo>
                      <a:pt x="18818" y="13555"/>
                    </a:lnTo>
                    <a:lnTo>
                      <a:pt x="18698" y="13514"/>
                    </a:lnTo>
                    <a:lnTo>
                      <a:pt x="18544" y="13557"/>
                    </a:lnTo>
                    <a:lnTo>
                      <a:pt x="18478" y="13699"/>
                    </a:lnTo>
                    <a:lnTo>
                      <a:pt x="18464" y="13836"/>
                    </a:lnTo>
                    <a:lnTo>
                      <a:pt x="18464" y="14001"/>
                    </a:lnTo>
                    <a:lnTo>
                      <a:pt x="18468" y="14191"/>
                    </a:lnTo>
                    <a:lnTo>
                      <a:pt x="18476" y="14383"/>
                    </a:lnTo>
                    <a:lnTo>
                      <a:pt x="18476" y="14393"/>
                    </a:lnTo>
                    <a:lnTo>
                      <a:pt x="15998" y="14393"/>
                    </a:lnTo>
                    <a:lnTo>
                      <a:pt x="15998" y="13328"/>
                    </a:lnTo>
                    <a:lnTo>
                      <a:pt x="13504" y="14191"/>
                    </a:lnTo>
                    <a:lnTo>
                      <a:pt x="14404" y="11330"/>
                    </a:lnTo>
                    <a:lnTo>
                      <a:pt x="13400" y="11330"/>
                    </a:lnTo>
                    <a:lnTo>
                      <a:pt x="13400" y="6938"/>
                    </a:lnTo>
                    <a:lnTo>
                      <a:pt x="13539" y="6941"/>
                    </a:lnTo>
                    <a:lnTo>
                      <a:pt x="13785" y="6949"/>
                    </a:lnTo>
                    <a:lnTo>
                      <a:pt x="14029" y="6952"/>
                    </a:lnTo>
                    <a:lnTo>
                      <a:pt x="14245" y="6956"/>
                    </a:lnTo>
                    <a:lnTo>
                      <a:pt x="14418" y="6938"/>
                    </a:lnTo>
                    <a:lnTo>
                      <a:pt x="14598" y="6851"/>
                    </a:lnTo>
                    <a:lnTo>
                      <a:pt x="14652" y="6650"/>
                    </a:lnTo>
                    <a:lnTo>
                      <a:pt x="14602" y="6499"/>
                    </a:lnTo>
                    <a:lnTo>
                      <a:pt x="14538" y="6376"/>
                    </a:lnTo>
                    <a:lnTo>
                      <a:pt x="14461" y="6240"/>
                    </a:lnTo>
                    <a:lnTo>
                      <a:pt x="14383" y="6070"/>
                    </a:lnTo>
                    <a:lnTo>
                      <a:pt x="14289" y="5844"/>
                    </a:lnTo>
                    <a:lnTo>
                      <a:pt x="14198" y="5616"/>
                    </a:lnTo>
                    <a:lnTo>
                      <a:pt x="14124" y="5386"/>
                    </a:lnTo>
                    <a:lnTo>
                      <a:pt x="14061" y="5153"/>
                    </a:lnTo>
                    <a:lnTo>
                      <a:pt x="14016" y="4918"/>
                    </a:lnTo>
                    <a:lnTo>
                      <a:pt x="13986" y="4676"/>
                    </a:lnTo>
                    <a:lnTo>
                      <a:pt x="13979" y="4433"/>
                    </a:lnTo>
                    <a:lnTo>
                      <a:pt x="13997" y="4155"/>
                    </a:lnTo>
                    <a:lnTo>
                      <a:pt x="13973" y="3924"/>
                    </a:lnTo>
                    <a:lnTo>
                      <a:pt x="13943" y="3719"/>
                    </a:lnTo>
                    <a:lnTo>
                      <a:pt x="13906" y="3518"/>
                    </a:lnTo>
                    <a:lnTo>
                      <a:pt x="13863" y="3324"/>
                    </a:lnTo>
                    <a:lnTo>
                      <a:pt x="13814" y="3140"/>
                    </a:lnTo>
                    <a:lnTo>
                      <a:pt x="13755" y="2959"/>
                    </a:lnTo>
                    <a:lnTo>
                      <a:pt x="13694" y="2787"/>
                    </a:lnTo>
                    <a:lnTo>
                      <a:pt x="13626" y="2621"/>
                    </a:lnTo>
                    <a:lnTo>
                      <a:pt x="13551" y="2463"/>
                    </a:lnTo>
                    <a:lnTo>
                      <a:pt x="13468" y="2308"/>
                    </a:lnTo>
                    <a:lnTo>
                      <a:pt x="13382" y="2160"/>
                    </a:lnTo>
                    <a:lnTo>
                      <a:pt x="13292" y="2020"/>
                    </a:lnTo>
                    <a:lnTo>
                      <a:pt x="13194" y="1884"/>
                    </a:lnTo>
                    <a:lnTo>
                      <a:pt x="13093" y="1754"/>
                    </a:lnTo>
                    <a:lnTo>
                      <a:pt x="12992" y="1635"/>
                    </a:lnTo>
                    <a:lnTo>
                      <a:pt x="13061" y="1501"/>
                    </a:lnTo>
                    <a:lnTo>
                      <a:pt x="13115" y="1347"/>
                    </a:lnTo>
                    <a:lnTo>
                      <a:pt x="13147" y="1185"/>
                    </a:lnTo>
                    <a:lnTo>
                      <a:pt x="13151" y="1019"/>
                    </a:lnTo>
                    <a:lnTo>
                      <a:pt x="13133" y="854"/>
                    </a:lnTo>
                    <a:lnTo>
                      <a:pt x="13082" y="691"/>
                    </a:lnTo>
                    <a:lnTo>
                      <a:pt x="13007" y="530"/>
                    </a:lnTo>
                    <a:lnTo>
                      <a:pt x="12884" y="357"/>
                    </a:lnTo>
                    <a:lnTo>
                      <a:pt x="12726" y="212"/>
                    </a:lnTo>
                    <a:lnTo>
                      <a:pt x="12550" y="104"/>
                    </a:lnTo>
                    <a:lnTo>
                      <a:pt x="12359" y="33"/>
                    </a:lnTo>
                    <a:lnTo>
                      <a:pt x="12154" y="0"/>
                    </a:lnTo>
                    <a:lnTo>
                      <a:pt x="11945" y="4"/>
                    </a:lnTo>
                    <a:lnTo>
                      <a:pt x="11740" y="51"/>
                    </a:lnTo>
                    <a:lnTo>
                      <a:pt x="11542" y="141"/>
                    </a:lnTo>
                    <a:lnTo>
                      <a:pt x="11365" y="267"/>
                    </a:lnTo>
                    <a:lnTo>
                      <a:pt x="11222" y="422"/>
                    </a:lnTo>
                    <a:lnTo>
                      <a:pt x="11114" y="599"/>
                    </a:lnTo>
                    <a:lnTo>
                      <a:pt x="11041" y="793"/>
                    </a:lnTo>
                    <a:lnTo>
                      <a:pt x="11010" y="995"/>
                    </a:lnTo>
                    <a:lnTo>
                      <a:pt x="11012" y="1203"/>
                    </a:lnTo>
                    <a:lnTo>
                      <a:pt x="11059" y="1409"/>
                    </a:lnTo>
                    <a:lnTo>
                      <a:pt x="11146" y="1599"/>
                    </a:lnTo>
                    <a:lnTo>
                      <a:pt x="11163" y="1631"/>
                    </a:lnTo>
                    <a:lnTo>
                      <a:pt x="11167" y="1635"/>
                    </a:lnTo>
                    <a:lnTo>
                      <a:pt x="11067" y="1754"/>
                    </a:lnTo>
                    <a:lnTo>
                      <a:pt x="10966" y="1884"/>
                    </a:lnTo>
                    <a:lnTo>
                      <a:pt x="10868" y="2020"/>
                    </a:lnTo>
                    <a:lnTo>
                      <a:pt x="10775" y="2160"/>
                    </a:lnTo>
                    <a:lnTo>
                      <a:pt x="10688" y="2308"/>
                    </a:lnTo>
                    <a:lnTo>
                      <a:pt x="10610" y="2463"/>
                    </a:lnTo>
                    <a:lnTo>
                      <a:pt x="10533" y="2621"/>
                    </a:lnTo>
                    <a:lnTo>
                      <a:pt x="10466" y="2787"/>
                    </a:lnTo>
                    <a:lnTo>
                      <a:pt x="10404" y="2959"/>
                    </a:lnTo>
                    <a:lnTo>
                      <a:pt x="10347" y="3140"/>
                    </a:lnTo>
                    <a:lnTo>
                      <a:pt x="10296" y="3326"/>
                    </a:lnTo>
                    <a:lnTo>
                      <a:pt x="10253" y="3518"/>
                    </a:lnTo>
                    <a:lnTo>
                      <a:pt x="10217" y="3719"/>
                    </a:lnTo>
                    <a:lnTo>
                      <a:pt x="10188" y="3924"/>
                    </a:lnTo>
                    <a:lnTo>
                      <a:pt x="10162" y="4155"/>
                    </a:lnTo>
                    <a:lnTo>
                      <a:pt x="10182" y="4433"/>
                    </a:lnTo>
                    <a:lnTo>
                      <a:pt x="10174" y="4676"/>
                    </a:lnTo>
                    <a:lnTo>
                      <a:pt x="10145" y="4918"/>
                    </a:lnTo>
                    <a:lnTo>
                      <a:pt x="10098" y="5153"/>
                    </a:lnTo>
                    <a:lnTo>
                      <a:pt x="10037" y="5386"/>
                    </a:lnTo>
                    <a:lnTo>
                      <a:pt x="9962" y="5616"/>
                    </a:lnTo>
                    <a:lnTo>
                      <a:pt x="9872" y="5844"/>
                    </a:lnTo>
                    <a:lnTo>
                      <a:pt x="9778" y="6070"/>
                    </a:lnTo>
                    <a:lnTo>
                      <a:pt x="9695" y="6240"/>
                    </a:lnTo>
                    <a:lnTo>
                      <a:pt x="9623" y="6376"/>
                    </a:lnTo>
                    <a:lnTo>
                      <a:pt x="9558" y="6499"/>
                    </a:lnTo>
                    <a:lnTo>
                      <a:pt x="9508" y="6650"/>
                    </a:lnTo>
                    <a:lnTo>
                      <a:pt x="9562" y="6851"/>
                    </a:lnTo>
                    <a:lnTo>
                      <a:pt x="9742" y="6938"/>
                    </a:lnTo>
                    <a:lnTo>
                      <a:pt x="9915" y="6956"/>
                    </a:lnTo>
                    <a:lnTo>
                      <a:pt x="10131" y="6952"/>
                    </a:lnTo>
                    <a:lnTo>
                      <a:pt x="10433" y="6945"/>
                    </a:lnTo>
                    <a:lnTo>
                      <a:pt x="10433" y="11330"/>
                    </a:lnTo>
                    <a:lnTo>
                      <a:pt x="9462" y="11330"/>
                    </a:lnTo>
                    <a:lnTo>
                      <a:pt x="10358" y="14191"/>
                    </a:lnTo>
                    <a:lnTo>
                      <a:pt x="7862" y="13328"/>
                    </a:lnTo>
                    <a:lnTo>
                      <a:pt x="7862" y="14393"/>
                    </a:lnTo>
                    <a:lnTo>
                      <a:pt x="5386" y="14393"/>
                    </a:lnTo>
                    <a:lnTo>
                      <a:pt x="5390" y="14383"/>
                    </a:lnTo>
                    <a:lnTo>
                      <a:pt x="5394" y="14191"/>
                    </a:lnTo>
                    <a:lnTo>
                      <a:pt x="5396" y="14001"/>
                    </a:lnTo>
                    <a:lnTo>
                      <a:pt x="5400" y="13836"/>
                    </a:lnTo>
                    <a:lnTo>
                      <a:pt x="5386" y="13699"/>
                    </a:lnTo>
                    <a:lnTo>
                      <a:pt x="5317" y="13557"/>
                    </a:lnTo>
                    <a:lnTo>
                      <a:pt x="5163" y="13514"/>
                    </a:lnTo>
                    <a:lnTo>
                      <a:pt x="5044" y="13555"/>
                    </a:lnTo>
                    <a:lnTo>
                      <a:pt x="4950" y="13605"/>
                    </a:lnTo>
                    <a:lnTo>
                      <a:pt x="4842" y="13663"/>
                    </a:lnTo>
                    <a:lnTo>
                      <a:pt x="4713" y="13728"/>
                    </a:lnTo>
                    <a:lnTo>
                      <a:pt x="4536" y="13799"/>
                    </a:lnTo>
                    <a:lnTo>
                      <a:pt x="4360" y="13867"/>
                    </a:lnTo>
                    <a:lnTo>
                      <a:pt x="4179" y="13926"/>
                    </a:lnTo>
                    <a:lnTo>
                      <a:pt x="4000" y="13975"/>
                    </a:lnTo>
                    <a:lnTo>
                      <a:pt x="3816" y="14012"/>
                    </a:lnTo>
                    <a:lnTo>
                      <a:pt x="3632" y="14034"/>
                    </a:lnTo>
                    <a:lnTo>
                      <a:pt x="3442" y="14036"/>
                    </a:lnTo>
                    <a:lnTo>
                      <a:pt x="3226" y="14026"/>
                    </a:lnTo>
                    <a:lnTo>
                      <a:pt x="3049" y="14044"/>
                    </a:lnTo>
                    <a:lnTo>
                      <a:pt x="2888" y="14066"/>
                    </a:lnTo>
                    <a:lnTo>
                      <a:pt x="2733" y="14095"/>
                    </a:lnTo>
                    <a:lnTo>
                      <a:pt x="2582" y="14130"/>
                    </a:lnTo>
                    <a:lnTo>
                      <a:pt x="2437" y="14170"/>
                    </a:lnTo>
                    <a:lnTo>
                      <a:pt x="2297" y="14213"/>
                    </a:lnTo>
                    <a:lnTo>
                      <a:pt x="2164" y="14260"/>
                    </a:lnTo>
                    <a:lnTo>
                      <a:pt x="2034" y="14314"/>
                    </a:lnTo>
                    <a:lnTo>
                      <a:pt x="1911" y="14372"/>
                    </a:lnTo>
                    <a:lnTo>
                      <a:pt x="1793" y="14436"/>
                    </a:lnTo>
                    <a:lnTo>
                      <a:pt x="1678" y="14501"/>
                    </a:lnTo>
                    <a:lnTo>
                      <a:pt x="1566" y="14573"/>
                    </a:lnTo>
                    <a:lnTo>
                      <a:pt x="1462" y="14648"/>
                    </a:lnTo>
                    <a:lnTo>
                      <a:pt x="1361" y="14728"/>
                    </a:lnTo>
                    <a:lnTo>
                      <a:pt x="1271" y="14807"/>
                    </a:lnTo>
                    <a:lnTo>
                      <a:pt x="1167" y="14750"/>
                    </a:lnTo>
                    <a:lnTo>
                      <a:pt x="1048" y="14711"/>
                    </a:lnTo>
                    <a:lnTo>
                      <a:pt x="922" y="14685"/>
                    </a:lnTo>
                    <a:lnTo>
                      <a:pt x="792" y="14681"/>
                    </a:lnTo>
                    <a:lnTo>
                      <a:pt x="663" y="14695"/>
                    </a:lnTo>
                    <a:lnTo>
                      <a:pt x="537" y="14735"/>
                    </a:lnTo>
                    <a:lnTo>
                      <a:pt x="414" y="14793"/>
                    </a:lnTo>
                    <a:lnTo>
                      <a:pt x="278" y="14890"/>
                    </a:lnTo>
                    <a:lnTo>
                      <a:pt x="166" y="15009"/>
                    </a:lnTo>
                    <a:lnTo>
                      <a:pt x="82" y="15149"/>
                    </a:lnTo>
                    <a:lnTo>
                      <a:pt x="25" y="15297"/>
                    </a:lnTo>
                    <a:lnTo>
                      <a:pt x="0" y="15455"/>
                    </a:lnTo>
                    <a:lnTo>
                      <a:pt x="4" y="15617"/>
                    </a:lnTo>
                    <a:lnTo>
                      <a:pt x="39" y="15776"/>
                    </a:lnTo>
                    <a:lnTo>
                      <a:pt x="108" y="15930"/>
                    </a:lnTo>
                    <a:lnTo>
                      <a:pt x="209" y="16067"/>
                    </a:lnTo>
                    <a:lnTo>
                      <a:pt x="328" y="16179"/>
                    </a:lnTo>
                    <a:lnTo>
                      <a:pt x="465" y="16261"/>
                    </a:lnTo>
                    <a:lnTo>
                      <a:pt x="616" y="16320"/>
                    </a:lnTo>
                    <a:lnTo>
                      <a:pt x="774" y="16344"/>
                    </a:lnTo>
                    <a:lnTo>
                      <a:pt x="936" y="16341"/>
                    </a:lnTo>
                    <a:lnTo>
                      <a:pt x="1095" y="16305"/>
                    </a:lnTo>
                    <a:lnTo>
                      <a:pt x="1242" y="16240"/>
                    </a:lnTo>
                    <a:lnTo>
                      <a:pt x="1267" y="16226"/>
                    </a:lnTo>
                    <a:lnTo>
                      <a:pt x="1271" y="16222"/>
                    </a:lnTo>
                    <a:lnTo>
                      <a:pt x="1361" y="16301"/>
                    </a:lnTo>
                    <a:lnTo>
                      <a:pt x="1462" y="16381"/>
                    </a:lnTo>
                    <a:lnTo>
                      <a:pt x="1570" y="16456"/>
                    </a:lnTo>
                    <a:lnTo>
                      <a:pt x="1678" y="16524"/>
                    </a:lnTo>
                    <a:lnTo>
                      <a:pt x="1793" y="16593"/>
                    </a:lnTo>
                    <a:lnTo>
                      <a:pt x="1911" y="16654"/>
                    </a:lnTo>
                    <a:lnTo>
                      <a:pt x="2034" y="16712"/>
                    </a:lnTo>
                    <a:lnTo>
                      <a:pt x="2164" y="16766"/>
                    </a:lnTo>
                    <a:lnTo>
                      <a:pt x="2297" y="16816"/>
                    </a:lnTo>
                    <a:lnTo>
                      <a:pt x="2437" y="16860"/>
                    </a:lnTo>
                    <a:lnTo>
                      <a:pt x="2582" y="16895"/>
                    </a:lnTo>
                    <a:lnTo>
                      <a:pt x="2733" y="16932"/>
                    </a:lnTo>
                    <a:lnTo>
                      <a:pt x="2888" y="16960"/>
                    </a:lnTo>
                    <a:lnTo>
                      <a:pt x="3045" y="16981"/>
                    </a:lnTo>
                    <a:lnTo>
                      <a:pt x="3226" y="16999"/>
                    </a:lnTo>
                    <a:lnTo>
                      <a:pt x="3442" y="16989"/>
                    </a:lnTo>
                    <a:lnTo>
                      <a:pt x="3632" y="16993"/>
                    </a:lnTo>
                    <a:lnTo>
                      <a:pt x="3816" y="17014"/>
                    </a:lnTo>
                    <a:lnTo>
                      <a:pt x="4000" y="17050"/>
                    </a:lnTo>
                    <a:lnTo>
                      <a:pt x="4179" y="17101"/>
                    </a:lnTo>
                    <a:lnTo>
                      <a:pt x="4360" y="17158"/>
                    </a:lnTo>
                    <a:lnTo>
                      <a:pt x="4536" y="17227"/>
                    </a:lnTo>
                    <a:lnTo>
                      <a:pt x="4713" y="17301"/>
                    </a:lnTo>
                    <a:lnTo>
                      <a:pt x="4842" y="17364"/>
                    </a:lnTo>
                    <a:lnTo>
                      <a:pt x="4950" y="17421"/>
                    </a:lnTo>
                    <a:lnTo>
                      <a:pt x="5044" y="17472"/>
                    </a:lnTo>
                    <a:lnTo>
                      <a:pt x="5163" y="17511"/>
                    </a:lnTo>
                    <a:lnTo>
                      <a:pt x="5317" y="17468"/>
                    </a:lnTo>
                    <a:lnTo>
                      <a:pt x="5386" y="17327"/>
                    </a:lnTo>
                    <a:lnTo>
                      <a:pt x="5400" y="17193"/>
                    </a:lnTo>
                    <a:lnTo>
                      <a:pt x="5396" y="17025"/>
                    </a:lnTo>
                    <a:lnTo>
                      <a:pt x="5394" y="16783"/>
                    </a:lnTo>
                    <a:lnTo>
                      <a:pt x="7862" y="16783"/>
                    </a:lnTo>
                    <a:lnTo>
                      <a:pt x="7862" y="18288"/>
                    </a:lnTo>
                    <a:lnTo>
                      <a:pt x="10358" y="17421"/>
                    </a:lnTo>
                    <a:lnTo>
                      <a:pt x="9462" y="20286"/>
                    </a:lnTo>
                    <a:lnTo>
                      <a:pt x="10433" y="20286"/>
                    </a:lnTo>
                    <a:lnTo>
                      <a:pt x="10433" y="28123"/>
                    </a:lnTo>
                    <a:lnTo>
                      <a:pt x="10372" y="28099"/>
                    </a:lnTo>
                    <a:lnTo>
                      <a:pt x="10239" y="28048"/>
                    </a:lnTo>
                    <a:lnTo>
                      <a:pt x="9929" y="27940"/>
                    </a:lnTo>
                    <a:lnTo>
                      <a:pt x="9573" y="28174"/>
                    </a:lnTo>
                    <a:lnTo>
                      <a:pt x="9379" y="28311"/>
                    </a:lnTo>
                    <a:lnTo>
                      <a:pt x="9198" y="28451"/>
                    </a:lnTo>
                    <a:lnTo>
                      <a:pt x="9022" y="28599"/>
                    </a:lnTo>
                    <a:lnTo>
                      <a:pt x="8856" y="28757"/>
                    </a:lnTo>
                    <a:lnTo>
                      <a:pt x="8705" y="28927"/>
                    </a:lnTo>
                    <a:lnTo>
                      <a:pt x="8569" y="29106"/>
                    </a:lnTo>
                    <a:lnTo>
                      <a:pt x="8449" y="29298"/>
                    </a:lnTo>
                    <a:lnTo>
                      <a:pt x="8349" y="29499"/>
                    </a:lnTo>
                    <a:lnTo>
                      <a:pt x="8273" y="29718"/>
                    </a:lnTo>
                    <a:lnTo>
                      <a:pt x="8219" y="29946"/>
                    </a:lnTo>
                    <a:lnTo>
                      <a:pt x="8194" y="30183"/>
                    </a:lnTo>
                    <a:lnTo>
                      <a:pt x="8198" y="30428"/>
                    </a:lnTo>
                    <a:lnTo>
                      <a:pt x="8229" y="30680"/>
                    </a:lnTo>
                    <a:cubicBezTo>
                      <a:pt x="8294" y="30935"/>
                      <a:pt x="8273" y="30982"/>
                      <a:pt x="8406" y="31263"/>
                    </a:cubicBezTo>
                    <a:lnTo>
                      <a:pt x="8435" y="31343"/>
                    </a:lnTo>
                    <a:lnTo>
                      <a:pt x="8402" y="31432"/>
                    </a:lnTo>
                    <a:lnTo>
                      <a:pt x="8341" y="31720"/>
                    </a:lnTo>
                    <a:lnTo>
                      <a:pt x="8320" y="32019"/>
                    </a:lnTo>
                    <a:lnTo>
                      <a:pt x="8331" y="32322"/>
                    </a:lnTo>
                    <a:lnTo>
                      <a:pt x="8381" y="32628"/>
                    </a:lnTo>
                    <a:lnTo>
                      <a:pt x="8464" y="32936"/>
                    </a:lnTo>
                    <a:lnTo>
                      <a:pt x="8579" y="33250"/>
                    </a:lnTo>
                    <a:lnTo>
                      <a:pt x="8612" y="33323"/>
                    </a:lnTo>
                    <a:lnTo>
                      <a:pt x="8594" y="33329"/>
                    </a:lnTo>
                    <a:lnTo>
                      <a:pt x="8741" y="33592"/>
                    </a:lnTo>
                    <a:lnTo>
                      <a:pt x="8824" y="33776"/>
                    </a:lnTo>
                    <a:lnTo>
                      <a:pt x="8816" y="33797"/>
                    </a:lnTo>
                    <a:lnTo>
                      <a:pt x="8748" y="34039"/>
                    </a:lnTo>
                    <a:lnTo>
                      <a:pt x="8712" y="34283"/>
                    </a:lnTo>
                    <a:lnTo>
                      <a:pt x="8698" y="34528"/>
                    </a:lnTo>
                    <a:lnTo>
                      <a:pt x="8708" y="34769"/>
                    </a:lnTo>
                    <a:lnTo>
                      <a:pt x="8745" y="35010"/>
                    </a:lnTo>
                    <a:lnTo>
                      <a:pt x="8806" y="35252"/>
                    </a:lnTo>
                    <a:lnTo>
                      <a:pt x="8889" y="35485"/>
                    </a:lnTo>
                    <a:lnTo>
                      <a:pt x="8993" y="35717"/>
                    </a:lnTo>
                    <a:lnTo>
                      <a:pt x="9116" y="35942"/>
                    </a:lnTo>
                    <a:lnTo>
                      <a:pt x="9256" y="36166"/>
                    </a:lnTo>
                    <a:lnTo>
                      <a:pt x="9418" y="36386"/>
                    </a:lnTo>
                    <a:lnTo>
                      <a:pt x="9595" y="36605"/>
                    </a:lnTo>
                    <a:lnTo>
                      <a:pt x="9785" y="36821"/>
                    </a:lnTo>
                    <a:lnTo>
                      <a:pt x="9994" y="37037"/>
                    </a:lnTo>
                    <a:lnTo>
                      <a:pt x="10433" y="37447"/>
                    </a:lnTo>
                    <a:lnTo>
                      <a:pt x="10433" y="93216"/>
                    </a:lnTo>
                    <a:lnTo>
                      <a:pt x="13400" y="93216"/>
                    </a:lnTo>
                    <a:lnTo>
                      <a:pt x="13400" y="61920"/>
                    </a:lnTo>
                    <a:lnTo>
                      <a:pt x="13457" y="61889"/>
                    </a:lnTo>
                    <a:lnTo>
                      <a:pt x="13525" y="61863"/>
                    </a:lnTo>
                    <a:lnTo>
                      <a:pt x="13619" y="61842"/>
                    </a:lnTo>
                    <a:lnTo>
                      <a:pt x="13831" y="61820"/>
                    </a:lnTo>
                    <a:lnTo>
                      <a:pt x="14152" y="61693"/>
                    </a:lnTo>
                    <a:lnTo>
                      <a:pt x="14404" y="61579"/>
                    </a:lnTo>
                    <a:lnTo>
                      <a:pt x="14638" y="61455"/>
                    </a:lnTo>
                    <a:lnTo>
                      <a:pt x="14854" y="61330"/>
                    </a:lnTo>
                    <a:lnTo>
                      <a:pt x="15052" y="61190"/>
                    </a:lnTo>
                    <a:lnTo>
                      <a:pt x="15232" y="61045"/>
                    </a:lnTo>
                    <a:lnTo>
                      <a:pt x="15394" y="60884"/>
                    </a:lnTo>
                    <a:lnTo>
                      <a:pt x="15534" y="60714"/>
                    </a:lnTo>
                    <a:lnTo>
                      <a:pt x="15649" y="60531"/>
                    </a:lnTo>
                    <a:lnTo>
                      <a:pt x="15743" y="60333"/>
                    </a:lnTo>
                    <a:lnTo>
                      <a:pt x="15812" y="60127"/>
                    </a:lnTo>
                    <a:lnTo>
                      <a:pt x="15851" y="59915"/>
                    </a:lnTo>
                    <a:lnTo>
                      <a:pt x="15866" y="59695"/>
                    </a:lnTo>
                    <a:lnTo>
                      <a:pt x="15866" y="59656"/>
                    </a:lnTo>
                    <a:lnTo>
                      <a:pt x="16060" y="59685"/>
                    </a:lnTo>
                    <a:lnTo>
                      <a:pt x="16255" y="59703"/>
                    </a:lnTo>
                    <a:lnTo>
                      <a:pt x="16445" y="59711"/>
                    </a:lnTo>
                    <a:lnTo>
                      <a:pt x="16632" y="59707"/>
                    </a:lnTo>
                    <a:lnTo>
                      <a:pt x="16816" y="59689"/>
                    </a:lnTo>
                    <a:lnTo>
                      <a:pt x="16755" y="59803"/>
                    </a:lnTo>
                    <a:lnTo>
                      <a:pt x="16657" y="60038"/>
                    </a:lnTo>
                    <a:lnTo>
                      <a:pt x="16582" y="60294"/>
                    </a:lnTo>
                    <a:lnTo>
                      <a:pt x="16528" y="60567"/>
                    </a:lnTo>
                    <a:lnTo>
                      <a:pt x="16506" y="60859"/>
                    </a:lnTo>
                    <a:lnTo>
                      <a:pt x="16514" y="61171"/>
                    </a:lnTo>
                    <a:lnTo>
                      <a:pt x="16557" y="61506"/>
                    </a:lnTo>
                    <a:lnTo>
                      <a:pt x="16636" y="61863"/>
                    </a:lnTo>
                    <a:lnTo>
                      <a:pt x="16755" y="62241"/>
                    </a:lnTo>
                    <a:lnTo>
                      <a:pt x="16910" y="62637"/>
                    </a:lnTo>
                    <a:lnTo>
                      <a:pt x="17014" y="62900"/>
                    </a:lnTo>
                    <a:lnTo>
                      <a:pt x="17101" y="63127"/>
                    </a:lnTo>
                    <a:lnTo>
                      <a:pt x="17173" y="63331"/>
                    </a:lnTo>
                    <a:lnTo>
                      <a:pt x="17226" y="63519"/>
                    </a:lnTo>
                    <a:lnTo>
                      <a:pt x="17266" y="63688"/>
                    </a:lnTo>
                    <a:lnTo>
                      <a:pt x="17291" y="63847"/>
                    </a:lnTo>
                    <a:lnTo>
                      <a:pt x="17303" y="64005"/>
                    </a:lnTo>
                    <a:lnTo>
                      <a:pt x="17299" y="65052"/>
                    </a:lnTo>
                    <a:lnTo>
                      <a:pt x="18154" y="64322"/>
                    </a:lnTo>
                    <a:lnTo>
                      <a:pt x="18346" y="64095"/>
                    </a:lnTo>
                    <a:lnTo>
                      <a:pt x="18504" y="63839"/>
                    </a:lnTo>
                    <a:lnTo>
                      <a:pt x="18637" y="63573"/>
                    </a:lnTo>
                    <a:lnTo>
                      <a:pt x="18749" y="63296"/>
                    </a:lnTo>
                    <a:lnTo>
                      <a:pt x="18832" y="63021"/>
                    </a:lnTo>
                    <a:lnTo>
                      <a:pt x="18890" y="62752"/>
                    </a:lnTo>
                    <a:lnTo>
                      <a:pt x="18896" y="62687"/>
                    </a:lnTo>
                    <a:lnTo>
                      <a:pt x="19023" y="62590"/>
                    </a:lnTo>
                    <a:lnTo>
                      <a:pt x="19249" y="62395"/>
                    </a:lnTo>
                    <a:lnTo>
                      <a:pt x="19437" y="62191"/>
                    </a:lnTo>
                    <a:lnTo>
                      <a:pt x="19588" y="61971"/>
                    </a:lnTo>
                    <a:lnTo>
                      <a:pt x="19696" y="61730"/>
                    </a:lnTo>
                    <a:lnTo>
                      <a:pt x="19757" y="61471"/>
                    </a:lnTo>
                    <a:lnTo>
                      <a:pt x="19785" y="61200"/>
                    </a:lnTo>
                    <a:lnTo>
                      <a:pt x="19785" y="60981"/>
                    </a:lnTo>
                    <a:lnTo>
                      <a:pt x="19883" y="60668"/>
                    </a:lnTo>
                    <a:lnTo>
                      <a:pt x="20012" y="60401"/>
                    </a:lnTo>
                    <a:lnTo>
                      <a:pt x="20160" y="60192"/>
                    </a:lnTo>
                    <a:lnTo>
                      <a:pt x="20254" y="60092"/>
                    </a:lnTo>
                    <a:lnTo>
                      <a:pt x="20242" y="60276"/>
                    </a:lnTo>
                    <a:lnTo>
                      <a:pt x="20242" y="60463"/>
                    </a:lnTo>
                    <a:lnTo>
                      <a:pt x="20258" y="60647"/>
                    </a:lnTo>
                    <a:lnTo>
                      <a:pt x="20279" y="60830"/>
                    </a:lnTo>
                    <a:lnTo>
                      <a:pt x="20315" y="61006"/>
                    </a:lnTo>
                    <a:lnTo>
                      <a:pt x="20358" y="61179"/>
                    </a:lnTo>
                    <a:lnTo>
                      <a:pt x="20412" y="61348"/>
                    </a:lnTo>
                    <a:lnTo>
                      <a:pt x="20478" y="61514"/>
                    </a:lnTo>
                    <a:lnTo>
                      <a:pt x="20548" y="61669"/>
                    </a:lnTo>
                    <a:lnTo>
                      <a:pt x="20574" y="61718"/>
                    </a:lnTo>
                    <a:lnTo>
                      <a:pt x="20574" y="61934"/>
                    </a:lnTo>
                    <a:lnTo>
                      <a:pt x="20592" y="62191"/>
                    </a:lnTo>
                    <a:lnTo>
                      <a:pt x="20625" y="62381"/>
                    </a:lnTo>
                    <a:lnTo>
                      <a:pt x="20643" y="62515"/>
                    </a:lnTo>
                    <a:lnTo>
                      <a:pt x="20650" y="62601"/>
                    </a:lnTo>
                    <a:lnTo>
                      <a:pt x="20639" y="62695"/>
                    </a:lnTo>
                    <a:lnTo>
                      <a:pt x="20595" y="62839"/>
                    </a:lnTo>
                    <a:lnTo>
                      <a:pt x="20142" y="63922"/>
                    </a:lnTo>
                    <a:lnTo>
                      <a:pt x="21319" y="63494"/>
                    </a:lnTo>
                    <a:lnTo>
                      <a:pt x="21614" y="63361"/>
                    </a:lnTo>
                    <a:lnTo>
                      <a:pt x="21881" y="63206"/>
                    </a:lnTo>
                    <a:lnTo>
                      <a:pt x="22112" y="63011"/>
                    </a:lnTo>
                    <a:lnTo>
                      <a:pt x="22299" y="62770"/>
                    </a:lnTo>
                    <a:lnTo>
                      <a:pt x="22418" y="62489"/>
                    </a:lnTo>
                    <a:lnTo>
                      <a:pt x="22467" y="62179"/>
                    </a:lnTo>
                    <a:lnTo>
                      <a:pt x="22467" y="62176"/>
                    </a:lnTo>
                    <a:lnTo>
                      <a:pt x="22612" y="62111"/>
                    </a:lnTo>
                    <a:lnTo>
                      <a:pt x="22810" y="62007"/>
                    </a:lnTo>
                    <a:lnTo>
                      <a:pt x="22993" y="61891"/>
                    </a:lnTo>
                    <a:lnTo>
                      <a:pt x="23166" y="61762"/>
                    </a:lnTo>
                    <a:lnTo>
                      <a:pt x="23321" y="61622"/>
                    </a:lnTo>
                    <a:lnTo>
                      <a:pt x="23462" y="61467"/>
                    </a:lnTo>
                    <a:lnTo>
                      <a:pt x="23587" y="61302"/>
                    </a:lnTo>
                    <a:lnTo>
                      <a:pt x="23699" y="61122"/>
                    </a:lnTo>
                    <a:lnTo>
                      <a:pt x="23796" y="60934"/>
                    </a:lnTo>
                    <a:lnTo>
                      <a:pt x="23878" y="60733"/>
                    </a:lnTo>
                    <a:lnTo>
                      <a:pt x="23929" y="60578"/>
                    </a:lnTo>
                    <a:lnTo>
                      <a:pt x="23933" y="60584"/>
                    </a:lnTo>
                    <a:lnTo>
                      <a:pt x="23984" y="60733"/>
                    </a:lnTo>
                    <a:lnTo>
                      <a:pt x="24023" y="60880"/>
                    </a:lnTo>
                    <a:lnTo>
                      <a:pt x="24053" y="61028"/>
                    </a:lnTo>
                    <a:lnTo>
                      <a:pt x="24070" y="61179"/>
                    </a:lnTo>
                    <a:lnTo>
                      <a:pt x="24077" y="61330"/>
                    </a:lnTo>
                    <a:lnTo>
                      <a:pt x="24074" y="61485"/>
                    </a:lnTo>
                    <a:lnTo>
                      <a:pt x="24063" y="61643"/>
                    </a:lnTo>
                    <a:lnTo>
                      <a:pt x="24045" y="61805"/>
                    </a:lnTo>
                    <a:lnTo>
                      <a:pt x="24020" y="61967"/>
                    </a:lnTo>
                    <a:lnTo>
                      <a:pt x="23988" y="62136"/>
                    </a:lnTo>
                    <a:lnTo>
                      <a:pt x="23739" y="63296"/>
                    </a:lnTo>
                    <a:lnTo>
                      <a:pt x="24847" y="62525"/>
                    </a:lnTo>
                    <a:lnTo>
                      <a:pt x="25107" y="62320"/>
                    </a:lnTo>
                    <a:lnTo>
                      <a:pt x="25340" y="62107"/>
                    </a:lnTo>
                    <a:lnTo>
                      <a:pt x="25542" y="61885"/>
                    </a:lnTo>
                    <a:lnTo>
                      <a:pt x="25719" y="61650"/>
                    </a:lnTo>
                    <a:lnTo>
                      <a:pt x="25862" y="61410"/>
                    </a:lnTo>
                    <a:lnTo>
                      <a:pt x="25974" y="61157"/>
                    </a:lnTo>
                    <a:lnTo>
                      <a:pt x="26046" y="60898"/>
                    </a:lnTo>
                    <a:lnTo>
                      <a:pt x="26090" y="60631"/>
                    </a:lnTo>
                    <a:lnTo>
                      <a:pt x="26090" y="60358"/>
                    </a:lnTo>
                    <a:lnTo>
                      <a:pt x="26054" y="60088"/>
                    </a:lnTo>
                    <a:lnTo>
                      <a:pt x="25985" y="59821"/>
                    </a:lnTo>
                    <a:lnTo>
                      <a:pt x="25884" y="59559"/>
                    </a:lnTo>
                    <a:lnTo>
                      <a:pt x="26176" y="59609"/>
                    </a:lnTo>
                    <a:lnTo>
                      <a:pt x="26425" y="59807"/>
                    </a:lnTo>
                    <a:lnTo>
                      <a:pt x="26698" y="60045"/>
                    </a:lnTo>
                    <a:lnTo>
                      <a:pt x="26921" y="60264"/>
                    </a:lnTo>
                    <a:lnTo>
                      <a:pt x="27100" y="60463"/>
                    </a:lnTo>
                    <a:lnTo>
                      <a:pt x="27238" y="60643"/>
                    </a:lnTo>
                    <a:lnTo>
                      <a:pt x="27331" y="60800"/>
                    </a:lnTo>
                    <a:lnTo>
                      <a:pt x="27396" y="60937"/>
                    </a:lnTo>
                    <a:lnTo>
                      <a:pt x="27428" y="61057"/>
                    </a:lnTo>
                    <a:lnTo>
                      <a:pt x="27443" y="61153"/>
                    </a:lnTo>
                    <a:lnTo>
                      <a:pt x="27440" y="61240"/>
                    </a:lnTo>
                    <a:lnTo>
                      <a:pt x="27426" y="61326"/>
                    </a:lnTo>
                    <a:lnTo>
                      <a:pt x="27393" y="61410"/>
                    </a:lnTo>
                    <a:lnTo>
                      <a:pt x="27346" y="61503"/>
                    </a:lnTo>
                    <a:lnTo>
                      <a:pt x="27281" y="61597"/>
                    </a:lnTo>
                    <a:lnTo>
                      <a:pt x="27202" y="61697"/>
                    </a:lnTo>
                    <a:lnTo>
                      <a:pt x="24473" y="64707"/>
                    </a:lnTo>
                    <a:lnTo>
                      <a:pt x="27936" y="62176"/>
                    </a:lnTo>
                    <a:lnTo>
                      <a:pt x="28220" y="61934"/>
                    </a:lnTo>
                    <a:lnTo>
                      <a:pt x="28472" y="61683"/>
                    </a:lnTo>
                    <a:close/>
                    <a:moveTo>
                      <a:pt x="13400" y="38986"/>
                    </a:moveTo>
                    <a:lnTo>
                      <a:pt x="13655" y="39302"/>
                    </a:lnTo>
                    <a:lnTo>
                      <a:pt x="13940" y="39690"/>
                    </a:lnTo>
                    <a:lnTo>
                      <a:pt x="14212" y="40097"/>
                    </a:lnTo>
                    <a:lnTo>
                      <a:pt x="14475" y="40526"/>
                    </a:lnTo>
                    <a:lnTo>
                      <a:pt x="14738" y="40958"/>
                    </a:lnTo>
                    <a:lnTo>
                      <a:pt x="15001" y="41401"/>
                    </a:lnTo>
                    <a:lnTo>
                      <a:pt x="15264" y="41839"/>
                    </a:lnTo>
                    <a:lnTo>
                      <a:pt x="15538" y="42275"/>
                    </a:lnTo>
                    <a:lnTo>
                      <a:pt x="15819" y="42704"/>
                    </a:lnTo>
                    <a:lnTo>
                      <a:pt x="16110" y="43118"/>
                    </a:lnTo>
                    <a:lnTo>
                      <a:pt x="16424" y="43510"/>
                    </a:lnTo>
                    <a:lnTo>
                      <a:pt x="16759" y="43877"/>
                    </a:lnTo>
                    <a:lnTo>
                      <a:pt x="17118" y="44215"/>
                    </a:lnTo>
                    <a:lnTo>
                      <a:pt x="17511" y="44515"/>
                    </a:lnTo>
                    <a:lnTo>
                      <a:pt x="17611" y="44576"/>
                    </a:lnTo>
                    <a:lnTo>
                      <a:pt x="17521" y="44796"/>
                    </a:lnTo>
                    <a:lnTo>
                      <a:pt x="17424" y="45080"/>
                    </a:lnTo>
                    <a:lnTo>
                      <a:pt x="17342" y="45371"/>
                    </a:lnTo>
                    <a:lnTo>
                      <a:pt x="17277" y="45669"/>
                    </a:lnTo>
                    <a:lnTo>
                      <a:pt x="17230" y="45973"/>
                    </a:lnTo>
                    <a:lnTo>
                      <a:pt x="17204" y="46282"/>
                    </a:lnTo>
                    <a:lnTo>
                      <a:pt x="17197" y="46595"/>
                    </a:lnTo>
                    <a:lnTo>
                      <a:pt x="17216" y="46912"/>
                    </a:lnTo>
                    <a:lnTo>
                      <a:pt x="17255" y="47237"/>
                    </a:lnTo>
                    <a:lnTo>
                      <a:pt x="17316" y="47567"/>
                    </a:lnTo>
                    <a:lnTo>
                      <a:pt x="17406" y="47898"/>
                    </a:lnTo>
                    <a:lnTo>
                      <a:pt x="17518" y="48237"/>
                    </a:lnTo>
                    <a:lnTo>
                      <a:pt x="17658" y="48583"/>
                    </a:lnTo>
                    <a:lnTo>
                      <a:pt x="17824" y="48928"/>
                    </a:lnTo>
                    <a:lnTo>
                      <a:pt x="19030" y="51134"/>
                    </a:lnTo>
                    <a:lnTo>
                      <a:pt x="18717" y="48730"/>
                    </a:lnTo>
                    <a:lnTo>
                      <a:pt x="18702" y="48453"/>
                    </a:lnTo>
                    <a:lnTo>
                      <a:pt x="18706" y="48190"/>
                    </a:lnTo>
                    <a:lnTo>
                      <a:pt x="18731" y="47934"/>
                    </a:lnTo>
                    <a:lnTo>
                      <a:pt x="18774" y="47690"/>
                    </a:lnTo>
                    <a:lnTo>
                      <a:pt x="18832" y="47452"/>
                    </a:lnTo>
                    <a:lnTo>
                      <a:pt x="18911" y="47221"/>
                    </a:lnTo>
                    <a:lnTo>
                      <a:pt x="19004" y="46995"/>
                    </a:lnTo>
                    <a:lnTo>
                      <a:pt x="19116" y="46776"/>
                    </a:lnTo>
                    <a:lnTo>
                      <a:pt x="19242" y="46562"/>
                    </a:lnTo>
                    <a:lnTo>
                      <a:pt x="19387" y="46350"/>
                    </a:lnTo>
                    <a:lnTo>
                      <a:pt x="19469" y="46242"/>
                    </a:lnTo>
                    <a:lnTo>
                      <a:pt x="19455" y="46354"/>
                    </a:lnTo>
                    <a:lnTo>
                      <a:pt x="19426" y="46703"/>
                    </a:lnTo>
                    <a:lnTo>
                      <a:pt x="19418" y="47049"/>
                    </a:lnTo>
                    <a:lnTo>
                      <a:pt x="19433" y="47398"/>
                    </a:lnTo>
                    <a:lnTo>
                      <a:pt x="19476" y="47747"/>
                    </a:lnTo>
                    <a:lnTo>
                      <a:pt x="19555" y="48093"/>
                    </a:lnTo>
                    <a:lnTo>
                      <a:pt x="19677" y="48434"/>
                    </a:lnTo>
                    <a:lnTo>
                      <a:pt x="19847" y="48766"/>
                    </a:lnTo>
                    <a:lnTo>
                      <a:pt x="20067" y="49087"/>
                    </a:lnTo>
                    <a:lnTo>
                      <a:pt x="20336" y="49385"/>
                    </a:lnTo>
                    <a:lnTo>
                      <a:pt x="20664" y="49666"/>
                    </a:lnTo>
                    <a:lnTo>
                      <a:pt x="21043" y="49925"/>
                    </a:lnTo>
                    <a:lnTo>
                      <a:pt x="22320" y="50616"/>
                    </a:lnTo>
                    <a:lnTo>
                      <a:pt x="21953" y="49399"/>
                    </a:lnTo>
                    <a:lnTo>
                      <a:pt x="21896" y="49137"/>
                    </a:lnTo>
                    <a:lnTo>
                      <a:pt x="21859" y="48889"/>
                    </a:lnTo>
                    <a:lnTo>
                      <a:pt x="21849" y="48658"/>
                    </a:lnTo>
                    <a:lnTo>
                      <a:pt x="21855" y="48442"/>
                    </a:lnTo>
                    <a:lnTo>
                      <a:pt x="21881" y="48237"/>
                    </a:lnTo>
                    <a:lnTo>
                      <a:pt x="21928" y="48046"/>
                    </a:lnTo>
                    <a:lnTo>
                      <a:pt x="21989" y="47859"/>
                    </a:lnTo>
                    <a:lnTo>
                      <a:pt x="22069" y="47682"/>
                    </a:lnTo>
                    <a:lnTo>
                      <a:pt x="22165" y="47513"/>
                    </a:lnTo>
                    <a:lnTo>
                      <a:pt x="22281" y="47347"/>
                    </a:lnTo>
                    <a:lnTo>
                      <a:pt x="22375" y="47233"/>
                    </a:lnTo>
                    <a:lnTo>
                      <a:pt x="22367" y="47390"/>
                    </a:lnTo>
                    <a:lnTo>
                      <a:pt x="22360" y="47780"/>
                    </a:lnTo>
                    <a:lnTo>
                      <a:pt x="22371" y="48165"/>
                    </a:lnTo>
                    <a:lnTo>
                      <a:pt x="22406" y="48546"/>
                    </a:lnTo>
                    <a:lnTo>
                      <a:pt x="22464" y="48917"/>
                    </a:lnTo>
                    <a:lnTo>
                      <a:pt x="22554" y="49281"/>
                    </a:lnTo>
                    <a:lnTo>
                      <a:pt x="22677" y="49633"/>
                    </a:lnTo>
                    <a:lnTo>
                      <a:pt x="22832" y="49968"/>
                    </a:lnTo>
                    <a:lnTo>
                      <a:pt x="23029" y="50289"/>
                    </a:lnTo>
                    <a:lnTo>
                      <a:pt x="23268" y="50584"/>
                    </a:lnTo>
                    <a:lnTo>
                      <a:pt x="23552" y="50854"/>
                    </a:lnTo>
                    <a:lnTo>
                      <a:pt x="23878" y="51091"/>
                    </a:lnTo>
                    <a:lnTo>
                      <a:pt x="24249" y="51297"/>
                    </a:lnTo>
                    <a:lnTo>
                      <a:pt x="24898" y="51563"/>
                    </a:lnTo>
                    <a:lnTo>
                      <a:pt x="25283" y="51156"/>
                    </a:lnTo>
                    <a:lnTo>
                      <a:pt x="25477" y="50962"/>
                    </a:lnTo>
                    <a:lnTo>
                      <a:pt x="25679" y="50782"/>
                    </a:lnTo>
                    <a:lnTo>
                      <a:pt x="25881" y="50610"/>
                    </a:lnTo>
                    <a:lnTo>
                      <a:pt x="26090" y="50447"/>
                    </a:lnTo>
                    <a:lnTo>
                      <a:pt x="26302" y="50300"/>
                    </a:lnTo>
                    <a:lnTo>
                      <a:pt x="26517" y="50159"/>
                    </a:lnTo>
                    <a:lnTo>
                      <a:pt x="26737" y="50033"/>
                    </a:lnTo>
                    <a:lnTo>
                      <a:pt x="26964" y="49918"/>
                    </a:lnTo>
                    <a:lnTo>
                      <a:pt x="27195" y="49817"/>
                    </a:lnTo>
                    <a:lnTo>
                      <a:pt x="27432" y="49727"/>
                    </a:lnTo>
                    <a:lnTo>
                      <a:pt x="27673" y="49648"/>
                    </a:lnTo>
                    <a:lnTo>
                      <a:pt x="27918" y="49584"/>
                    </a:lnTo>
                    <a:lnTo>
                      <a:pt x="28073" y="49551"/>
                    </a:lnTo>
                    <a:lnTo>
                      <a:pt x="27932" y="49770"/>
                    </a:lnTo>
                    <a:lnTo>
                      <a:pt x="27652" y="50304"/>
                    </a:lnTo>
                    <a:lnTo>
                      <a:pt x="27410" y="50887"/>
                    </a:lnTo>
                    <a:lnTo>
                      <a:pt x="27202" y="51524"/>
                    </a:lnTo>
                    <a:lnTo>
                      <a:pt x="27029" y="52211"/>
                    </a:lnTo>
                    <a:lnTo>
                      <a:pt x="26935" y="52733"/>
                    </a:lnTo>
                    <a:lnTo>
                      <a:pt x="21791" y="54951"/>
                    </a:lnTo>
                    <a:lnTo>
                      <a:pt x="16971" y="56034"/>
                    </a:lnTo>
                    <a:lnTo>
                      <a:pt x="16845" y="55812"/>
                    </a:lnTo>
                    <a:lnTo>
                      <a:pt x="16690" y="55584"/>
                    </a:lnTo>
                    <a:lnTo>
                      <a:pt x="16524" y="55376"/>
                    </a:lnTo>
                    <a:lnTo>
                      <a:pt x="16347" y="55188"/>
                    </a:lnTo>
                    <a:lnTo>
                      <a:pt x="16153" y="55023"/>
                    </a:lnTo>
                    <a:lnTo>
                      <a:pt x="15945" y="54880"/>
                    </a:lnTo>
                    <a:lnTo>
                      <a:pt x="15725" y="54764"/>
                    </a:lnTo>
                    <a:lnTo>
                      <a:pt x="15495" y="54678"/>
                    </a:lnTo>
                    <a:lnTo>
                      <a:pt x="15250" y="54617"/>
                    </a:lnTo>
                    <a:lnTo>
                      <a:pt x="14997" y="54587"/>
                    </a:lnTo>
                    <a:lnTo>
                      <a:pt x="14738" y="54587"/>
                    </a:lnTo>
                    <a:lnTo>
                      <a:pt x="14473" y="54613"/>
                    </a:lnTo>
                    <a:lnTo>
                      <a:pt x="14202" y="54670"/>
                    </a:lnTo>
                    <a:lnTo>
                      <a:pt x="13929" y="54753"/>
                    </a:lnTo>
                    <a:lnTo>
                      <a:pt x="13651" y="54857"/>
                    </a:lnTo>
                    <a:lnTo>
                      <a:pt x="13439" y="54947"/>
                    </a:lnTo>
                    <a:lnTo>
                      <a:pt x="13400" y="54968"/>
                    </a:lnTo>
                    <a:close/>
                    <a:moveTo>
                      <a:pt x="13400" y="57578"/>
                    </a:moveTo>
                    <a:lnTo>
                      <a:pt x="13555" y="57658"/>
                    </a:lnTo>
                    <a:lnTo>
                      <a:pt x="13724" y="57733"/>
                    </a:lnTo>
                    <a:lnTo>
                      <a:pt x="13896" y="57795"/>
                    </a:lnTo>
                    <a:lnTo>
                      <a:pt x="13926" y="57802"/>
                    </a:lnTo>
                    <a:lnTo>
                      <a:pt x="13680" y="57906"/>
                    </a:lnTo>
                    <a:lnTo>
                      <a:pt x="13425" y="58043"/>
                    </a:lnTo>
                    <a:lnTo>
                      <a:pt x="13400" y="58061"/>
                    </a:lnTo>
                    <a:close/>
                    <a:moveTo>
                      <a:pt x="29941" y="38780"/>
                    </a:moveTo>
                    <a:lnTo>
                      <a:pt x="30010" y="38794"/>
                    </a:lnTo>
                    <a:lnTo>
                      <a:pt x="30136" y="38831"/>
                    </a:lnTo>
                    <a:lnTo>
                      <a:pt x="30301" y="38874"/>
                    </a:lnTo>
                    <a:lnTo>
                      <a:pt x="30489" y="38921"/>
                    </a:lnTo>
                    <a:lnTo>
                      <a:pt x="30489" y="38945"/>
                    </a:lnTo>
                    <a:lnTo>
                      <a:pt x="30277" y="38880"/>
                    </a:lnTo>
                    <a:lnTo>
                      <a:pt x="30014" y="3880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>
                  <a:latin typeface="Arial Narrow" pitchFamily="34" charset="0"/>
                </a:endParaRPr>
              </a:p>
            </p:txBody>
          </p:sp>
          <p:grpSp>
            <p:nvGrpSpPr>
              <p:cNvPr id="25" name="Группа 39"/>
              <p:cNvGrpSpPr/>
              <p:nvPr/>
            </p:nvGrpSpPr>
            <p:grpSpPr>
              <a:xfrm>
                <a:off x="3874424" y="122569"/>
                <a:ext cx="187153" cy="216573"/>
                <a:chOff x="3874424" y="122569"/>
                <a:chExt cx="187153" cy="216573"/>
              </a:xfrm>
            </p:grpSpPr>
            <p:pic>
              <p:nvPicPr>
                <p:cNvPr id="26" name="Image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74424" y="122569"/>
                  <a:ext cx="187153" cy="216573"/>
                </a:xfrm>
                <a:prstGeom prst="rect">
                  <a:avLst/>
                </a:prstGeom>
              </p:spPr>
            </p:pic>
            <p:pic>
              <p:nvPicPr>
                <p:cNvPr id="27" name="Image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3089" y="192550"/>
                  <a:ext cx="89668" cy="97625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4" name="Прямоугольник с одним вырезанным углом 33"/>
          <p:cNvSpPr/>
          <p:nvPr/>
        </p:nvSpPr>
        <p:spPr>
          <a:xfrm flipV="1">
            <a:off x="0" y="-6"/>
            <a:ext cx="30664240" cy="885830"/>
          </a:xfrm>
          <a:prstGeom prst="snip1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itchFamily="34" charset="0"/>
            </a:endParaRPr>
          </a:p>
        </p:txBody>
      </p:sp>
      <p:sp>
        <p:nvSpPr>
          <p:cNvPr id="35" name="text 1"/>
          <p:cNvSpPr txBox="1"/>
          <p:nvPr/>
        </p:nvSpPr>
        <p:spPr>
          <a:xfrm>
            <a:off x="6058794" y="73577"/>
            <a:ext cx="9799799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ru-RU" sz="48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Обоснование актуальности проблемы</a:t>
            </a:r>
            <a:endParaRPr lang="ru-RU" sz="480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10800000">
            <a:off x="11225176" y="3967184"/>
            <a:ext cx="6105391" cy="282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Группа 118"/>
          <p:cNvGrpSpPr/>
          <p:nvPr/>
        </p:nvGrpSpPr>
        <p:grpSpPr>
          <a:xfrm>
            <a:off x="29522777" y="1188757"/>
            <a:ext cx="3931852" cy="5222820"/>
            <a:chOff x="27996921" y="1188757"/>
            <a:chExt cx="3931852" cy="5222820"/>
          </a:xfrm>
        </p:grpSpPr>
        <p:pic>
          <p:nvPicPr>
            <p:cNvPr id="2" name="Picture 4" descr="https://static.tildacdn.com/tild6638-3334-4633-b731-656262353061/map_auto_x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248269" y="1216049"/>
              <a:ext cx="3561507" cy="1780754"/>
            </a:xfrm>
            <a:prstGeom prst="rect">
              <a:avLst/>
            </a:prstGeom>
            <a:noFill/>
          </p:spPr>
        </p:pic>
        <p:sp>
          <p:nvSpPr>
            <p:cNvPr id="4" name="text 1"/>
            <p:cNvSpPr txBox="1"/>
            <p:nvPr/>
          </p:nvSpPr>
          <p:spPr>
            <a:xfrm>
              <a:off x="28389554" y="2779701"/>
              <a:ext cx="2070647" cy="7386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algn="ctr">
                <a:lnSpc>
                  <a:spcPct val="100000"/>
                </a:lnSpc>
              </a:pPr>
              <a:r>
                <a:rPr lang="ru-RU" sz="4800" b="1" spc="10" dirty="0" smtClean="0">
                  <a:solidFill>
                    <a:srgbClr val="FFFFFF"/>
                  </a:solidFill>
                  <a:latin typeface="Arial Narrow" pitchFamily="34" charset="0"/>
                  <a:cs typeface="Arial"/>
                </a:rPr>
                <a:t>453,2</a:t>
              </a:r>
              <a:endParaRPr sz="4800">
                <a:solidFill>
                  <a:srgbClr val="FFFFFF"/>
                </a:solidFill>
                <a:latin typeface="Arial Narrow" pitchFamily="34" charset="0"/>
                <a:cs typeface="Arial"/>
              </a:endParaRPr>
            </a:p>
          </p:txBody>
        </p:sp>
        <p:sp>
          <p:nvSpPr>
            <p:cNvPr id="5" name="text 1"/>
            <p:cNvSpPr txBox="1"/>
            <p:nvPr/>
          </p:nvSpPr>
          <p:spPr>
            <a:xfrm>
              <a:off x="28711460" y="3437409"/>
              <a:ext cx="1769701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algn="ctr">
                <a:lnSpc>
                  <a:spcPct val="100000"/>
                </a:lnSpc>
              </a:pPr>
              <a:r>
                <a:rPr lang="ru-RU" sz="2000" b="1" spc="10" dirty="0" smtClean="0">
                  <a:solidFill>
                    <a:srgbClr val="FFFFFF"/>
                  </a:solidFill>
                  <a:latin typeface="Arial Narrow" pitchFamily="34" charset="0"/>
                  <a:cs typeface="Arial"/>
                </a:rPr>
                <a:t>человек в МЛС </a:t>
              </a:r>
              <a:endParaRPr sz="2000">
                <a:solidFill>
                  <a:srgbClr val="FFFFFF"/>
                </a:solidFill>
                <a:latin typeface="Arial Narrow" pitchFamily="34" charset="0"/>
                <a:cs typeface="Arial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029021" y="4169730"/>
              <a:ext cx="1899752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defRPr/>
              </a:pPr>
              <a:r>
                <a:rPr lang="ru-RU" dirty="0" smtClean="0">
                  <a:solidFill>
                    <a:srgbClr val="FFFFFF"/>
                  </a:solidFill>
                  <a:latin typeface="Arial Narrow" pitchFamily="34" charset="0"/>
                  <a:cs typeface="Times New Roman" pitchFamily="18" charset="0"/>
                </a:rPr>
                <a:t>освобождаются </a:t>
              </a:r>
              <a:br>
                <a:rPr lang="ru-RU" dirty="0" smtClean="0">
                  <a:solidFill>
                    <a:srgbClr val="FFFFFF"/>
                  </a:solidFill>
                  <a:latin typeface="Arial Narrow" pitchFamily="34" charset="0"/>
                  <a:cs typeface="Times New Roman" pitchFamily="18" charset="0"/>
                </a:rPr>
              </a:br>
              <a:r>
                <a:rPr lang="ru-RU" dirty="0" smtClean="0">
                  <a:solidFill>
                    <a:srgbClr val="FFFFFF"/>
                  </a:solidFill>
                  <a:latin typeface="Arial Narrow" pitchFamily="34" charset="0"/>
                  <a:cs typeface="Times New Roman" pitchFamily="18" charset="0"/>
                </a:rPr>
                <a:t>ежегодно</a:t>
              </a:r>
              <a:endParaRPr lang="ru-RU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8" name="Прямоугольник 16"/>
            <p:cNvSpPr>
              <a:spLocks noChangeArrowheads="1"/>
            </p:cNvSpPr>
            <p:nvPr/>
          </p:nvSpPr>
          <p:spPr bwMode="auto">
            <a:xfrm>
              <a:off x="28368027" y="4023393"/>
              <a:ext cx="886782" cy="70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FFFF"/>
                  </a:solidFill>
                  <a:latin typeface="Arial Narrow" pitchFamily="34" charset="0"/>
                  <a:cs typeface="Times New Roman" pitchFamily="18" charset="0"/>
                </a:rPr>
                <a:t>230</a:t>
              </a:r>
              <a:endParaRPr lang="ru-RU" sz="40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9" name="Прямоугольник 17"/>
            <p:cNvSpPr>
              <a:spLocks noChangeArrowheads="1"/>
            </p:cNvSpPr>
            <p:nvPr/>
          </p:nvSpPr>
          <p:spPr bwMode="auto">
            <a:xfrm>
              <a:off x="29136000" y="4277787"/>
              <a:ext cx="789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FFFFFF"/>
                  </a:solidFill>
                  <a:latin typeface="Arial Narrow" pitchFamily="34" charset="0"/>
                </a:rPr>
                <a:t>чел.</a:t>
              </a:r>
            </a:p>
          </p:txBody>
        </p:sp>
        <p:sp>
          <p:nvSpPr>
            <p:cNvPr id="10" name="Прямоугольник 19"/>
            <p:cNvSpPr>
              <a:spLocks noChangeArrowheads="1"/>
            </p:cNvSpPr>
            <p:nvPr/>
          </p:nvSpPr>
          <p:spPr bwMode="auto">
            <a:xfrm>
              <a:off x="27996921" y="4074169"/>
              <a:ext cx="405881" cy="64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FFFFF"/>
                  </a:solidFill>
                  <a:latin typeface="Arial Narrow" pitchFamily="34" charset="0"/>
                </a:rPr>
                <a:t>~</a:t>
              </a:r>
              <a:endParaRPr lang="ru-RU" sz="36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89" name="Прямоугольник 20"/>
            <p:cNvSpPr>
              <a:spLocks noChangeArrowheads="1"/>
            </p:cNvSpPr>
            <p:nvPr/>
          </p:nvSpPr>
          <p:spPr bwMode="auto">
            <a:xfrm>
              <a:off x="29136000" y="3961649"/>
              <a:ext cx="91884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FFFFFF"/>
                  </a:solidFill>
                  <a:latin typeface="Arial Narrow" pitchFamily="34" charset="0"/>
                </a:rPr>
                <a:t>тыс. </a:t>
              </a:r>
              <a:endParaRPr lang="ru-RU" sz="28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92" name="Прямоугольник 20"/>
            <p:cNvSpPr>
              <a:spLocks noChangeArrowheads="1"/>
            </p:cNvSpPr>
            <p:nvPr/>
          </p:nvSpPr>
          <p:spPr bwMode="auto">
            <a:xfrm>
              <a:off x="30054841" y="2958321"/>
              <a:ext cx="91884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FFFFFF"/>
                  </a:solidFill>
                  <a:latin typeface="Arial Narrow" pitchFamily="34" charset="0"/>
                </a:rPr>
                <a:t>тыс. </a:t>
              </a:r>
              <a:endParaRPr lang="ru-RU" sz="28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29101832" y="4986725"/>
              <a:ext cx="88179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FFFFFF"/>
                  </a:solidFill>
                  <a:latin typeface="Arial Narrow" pitchFamily="34" charset="0"/>
                </a:rPr>
                <a:t>10%</a:t>
              </a:r>
              <a:endParaRPr lang="ru-RU" sz="32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0029021" y="5143178"/>
              <a:ext cx="1899752" cy="27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defRPr/>
              </a:pPr>
              <a:r>
                <a:rPr lang="ru-RU" dirty="0" smtClean="0">
                  <a:solidFill>
                    <a:srgbClr val="FFFFFF"/>
                  </a:solidFill>
                  <a:latin typeface="Arial Narrow" pitchFamily="34" charset="0"/>
                  <a:cs typeface="Times New Roman" pitchFamily="18" charset="0"/>
                </a:rPr>
                <a:t>обратились в ЦЗН</a:t>
              </a:r>
              <a:endParaRPr lang="ru-RU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0029021" y="5953566"/>
              <a:ext cx="1899752" cy="458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defRPr/>
              </a:pPr>
              <a:r>
                <a:rPr lang="ru-RU" dirty="0" smtClean="0">
                  <a:solidFill>
                    <a:srgbClr val="FFFFFF"/>
                  </a:solidFill>
                  <a:latin typeface="Arial Narrow" pitchFamily="34" charset="0"/>
                  <a:cs typeface="Times New Roman" pitchFamily="18" charset="0"/>
                </a:rPr>
                <a:t>отбывали срок ранее</a:t>
              </a:r>
              <a:endParaRPr lang="ru-RU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37" name="TextBox 24"/>
            <p:cNvSpPr txBox="1">
              <a:spLocks noChangeArrowheads="1"/>
            </p:cNvSpPr>
            <p:nvPr/>
          </p:nvSpPr>
          <p:spPr bwMode="auto">
            <a:xfrm>
              <a:off x="29101832" y="5797113"/>
              <a:ext cx="88179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FFFFFF"/>
                  </a:solidFill>
                  <a:latin typeface="Arial Narrow" pitchFamily="34" charset="0"/>
                </a:rPr>
                <a:t>69%</a:t>
              </a:r>
              <a:endParaRPr lang="ru-RU" sz="32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90" name="text 1"/>
            <p:cNvSpPr txBox="1"/>
            <p:nvPr/>
          </p:nvSpPr>
          <p:spPr>
            <a:xfrm>
              <a:off x="28554563" y="1188757"/>
              <a:ext cx="1769701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algn="ctr">
                <a:lnSpc>
                  <a:spcPct val="100000"/>
                </a:lnSpc>
              </a:pPr>
              <a:r>
                <a:rPr lang="ru-RU" sz="2000" b="1" spc="10" dirty="0" smtClean="0">
                  <a:solidFill>
                    <a:srgbClr val="FFFFFF"/>
                  </a:solidFill>
                  <a:latin typeface="Arial Narrow" pitchFamily="34" charset="0"/>
                  <a:cs typeface="Arial"/>
                </a:rPr>
                <a:t>РОССИЯ</a:t>
              </a:r>
              <a:endParaRPr sz="2000">
                <a:solidFill>
                  <a:srgbClr val="FFFFFF"/>
                </a:solidFill>
                <a:latin typeface="Arial Narrow" pitchFamily="34" charset="0"/>
                <a:cs typeface="Arial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13739327" y="992599"/>
            <a:ext cx="14419513" cy="5782023"/>
            <a:chOff x="11885405" y="992599"/>
            <a:chExt cx="14419513" cy="5782023"/>
          </a:xfrm>
        </p:grpSpPr>
        <p:graphicFrame>
          <p:nvGraphicFramePr>
            <p:cNvPr id="153" name="Диаграмма 152"/>
            <p:cNvGraphicFramePr/>
            <p:nvPr/>
          </p:nvGraphicFramePr>
          <p:xfrm>
            <a:off x="19943813" y="3915714"/>
            <a:ext cx="6361105" cy="23715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pSp>
          <p:nvGrpSpPr>
            <p:cNvPr id="194" name="Группа 193"/>
            <p:cNvGrpSpPr/>
            <p:nvPr/>
          </p:nvGrpSpPr>
          <p:grpSpPr>
            <a:xfrm>
              <a:off x="11885405" y="992599"/>
              <a:ext cx="2224510" cy="678377"/>
              <a:chOff x="8886743" y="1042580"/>
              <a:chExt cx="2224510" cy="678377"/>
            </a:xfrm>
          </p:grpSpPr>
          <p:sp>
            <p:nvSpPr>
              <p:cNvPr id="36" name="Прямоугольник с одним вырезанным углом 35"/>
              <p:cNvSpPr/>
              <p:nvPr/>
            </p:nvSpPr>
            <p:spPr>
              <a:xfrm flipV="1">
                <a:off x="8886743" y="1042580"/>
                <a:ext cx="2224510" cy="678377"/>
              </a:xfrm>
              <a:prstGeom prst="snip1Rect">
                <a:avLst>
                  <a:gd name="adj" fmla="val 50000"/>
                </a:avLst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7" name="text 1"/>
              <p:cNvSpPr txBox="1"/>
              <p:nvPr/>
            </p:nvSpPr>
            <p:spPr>
              <a:xfrm>
                <a:off x="8940433" y="1073992"/>
                <a:ext cx="678377" cy="61555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algn="ctr">
                  <a:lnSpc>
                    <a:spcPct val="100000"/>
                  </a:lnSpc>
                </a:pPr>
                <a:r>
                  <a:rPr lang="ru-RU" sz="4000" b="1" spc="10" dirty="0" smtClean="0">
                    <a:solidFill>
                      <a:srgbClr val="FFFFFF"/>
                    </a:solidFill>
                    <a:latin typeface="Arial Narrow" pitchFamily="34" charset="0"/>
                    <a:cs typeface="Arial"/>
                  </a:rPr>
                  <a:t>14</a:t>
                </a:r>
                <a:endParaRPr sz="4000">
                  <a:solidFill>
                    <a:srgbClr val="FFFFFF"/>
                  </a:solidFill>
                  <a:latin typeface="Arial Narrow" pitchFamily="34" charset="0"/>
                  <a:cs typeface="Arial"/>
                </a:endParaRPr>
              </a:p>
            </p:txBody>
          </p:sp>
          <p:sp>
            <p:nvSpPr>
              <p:cNvPr id="38" name="text 1"/>
              <p:cNvSpPr txBox="1"/>
              <p:nvPr/>
            </p:nvSpPr>
            <p:spPr>
              <a:xfrm>
                <a:off x="9618810" y="1166325"/>
                <a:ext cx="1266693" cy="43088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400" b="1" spc="10" dirty="0" smtClean="0">
                    <a:solidFill>
                      <a:srgbClr val="FFFFFF"/>
                    </a:solidFill>
                    <a:latin typeface="Arial Narrow" pitchFamily="34" charset="0"/>
                    <a:cs typeface="Arial"/>
                  </a:rPr>
                  <a:t>исправительных</a:t>
                </a:r>
              </a:p>
              <a:p>
                <a:pPr>
                  <a:lnSpc>
                    <a:spcPct val="100000"/>
                  </a:lnSpc>
                </a:pPr>
                <a:r>
                  <a:rPr lang="ru-RU" sz="1400" b="1" spc="10" dirty="0" smtClean="0">
                    <a:solidFill>
                      <a:srgbClr val="FFFFFF"/>
                    </a:solidFill>
                    <a:latin typeface="Arial Narrow" pitchFamily="34" charset="0"/>
                    <a:cs typeface="Arial"/>
                  </a:rPr>
                  <a:t>учреждений</a:t>
                </a:r>
                <a:endParaRPr sz="1400">
                  <a:solidFill>
                    <a:srgbClr val="FFFFFF"/>
                  </a:solidFill>
                  <a:latin typeface="Arial Narrow" pitchFamily="34" charset="0"/>
                  <a:cs typeface="Arial"/>
                </a:endParaRPr>
              </a:p>
            </p:txBody>
          </p:sp>
        </p:grpSp>
        <p:grpSp>
          <p:nvGrpSpPr>
            <p:cNvPr id="200" name="Группа 199"/>
            <p:cNvGrpSpPr/>
            <p:nvPr/>
          </p:nvGrpSpPr>
          <p:grpSpPr>
            <a:xfrm>
              <a:off x="14348905" y="5731877"/>
              <a:ext cx="5679057" cy="1042745"/>
              <a:chOff x="31809776" y="2988677"/>
              <a:chExt cx="5679057" cy="1042745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1809776" y="3392587"/>
                <a:ext cx="1345040" cy="29494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до 25 лет</a:t>
                </a:r>
                <a:endParaRPr lang="ru-RU" sz="1400" b="1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33154816" y="3392587"/>
                <a:ext cx="3138426" cy="294942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25-55 лет</a:t>
                </a:r>
                <a:endParaRPr lang="ru-RU" sz="1400" b="1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6293242" y="3392587"/>
                <a:ext cx="1195591" cy="29494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от 55 лет</a:t>
                </a:r>
                <a:endParaRPr lang="ru-RU" sz="1400" b="1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32252906" y="3662090"/>
                <a:ext cx="4587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ru-RU" b="1" dirty="0" smtClean="0">
                    <a:solidFill>
                      <a:srgbClr val="FFFFFF"/>
                    </a:solidFill>
                    <a:latin typeface="Arial Narrow" pitchFamily="34" charset="0"/>
                  </a:rPr>
                  <a:t>8%</a:t>
                </a:r>
                <a:endParaRPr lang="ru-RU" b="1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4441740" y="3662090"/>
                <a:ext cx="5645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ru-RU" b="1" dirty="0" smtClean="0">
                    <a:solidFill>
                      <a:srgbClr val="FFFFFF"/>
                    </a:solidFill>
                    <a:latin typeface="Arial Narrow" pitchFamily="34" charset="0"/>
                  </a:rPr>
                  <a:t>85%</a:t>
                </a:r>
                <a:endParaRPr lang="ru-RU" b="1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36661647" y="3662090"/>
                <a:ext cx="4587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ru-RU" b="1" dirty="0" smtClean="0">
                    <a:solidFill>
                      <a:srgbClr val="FFFFFF"/>
                    </a:solidFill>
                    <a:latin typeface="Arial Narrow" pitchFamily="34" charset="0"/>
                  </a:rPr>
                  <a:t>7%</a:t>
                </a:r>
                <a:endParaRPr lang="ru-RU" b="1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1" name="text 1"/>
              <p:cNvSpPr txBox="1"/>
              <p:nvPr/>
            </p:nvSpPr>
            <p:spPr>
              <a:xfrm>
                <a:off x="32597941" y="2988677"/>
                <a:ext cx="4102726" cy="36933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2400" b="1" spc="10" dirty="0" smtClean="0">
                    <a:solidFill>
                      <a:srgbClr val="FFFFFF"/>
                    </a:solidFill>
                    <a:latin typeface="Arial Narrow" pitchFamily="34" charset="0"/>
                    <a:cs typeface="Arial"/>
                  </a:rPr>
                  <a:t>Возрастной состав осужденных</a:t>
                </a:r>
                <a:endParaRPr sz="2400">
                  <a:solidFill>
                    <a:srgbClr val="FFFFFF"/>
                  </a:solidFill>
                  <a:latin typeface="Arial Narrow" pitchFamily="34" charset="0"/>
                  <a:cs typeface="Arial"/>
                </a:endParaRPr>
              </a:p>
            </p:txBody>
          </p:sp>
        </p:grpSp>
        <p:sp>
          <p:nvSpPr>
            <p:cNvPr id="48" name="text 1"/>
            <p:cNvSpPr txBox="1"/>
            <p:nvPr/>
          </p:nvSpPr>
          <p:spPr>
            <a:xfrm>
              <a:off x="21195658" y="6238490"/>
              <a:ext cx="1144769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algn="ctr">
                <a:lnSpc>
                  <a:spcPct val="100000"/>
                </a:lnSpc>
              </a:pPr>
              <a:r>
                <a:rPr lang="ru-RU" sz="1200" b="1" spc="10" dirty="0" smtClean="0">
                  <a:solidFill>
                    <a:srgbClr val="FFFFFF"/>
                  </a:solidFill>
                  <a:latin typeface="Arial Narrow" pitchFamily="34" charset="0"/>
                  <a:cs typeface="Arial"/>
                </a:rPr>
                <a:t>освободились</a:t>
              </a:r>
              <a:endParaRPr sz="1200" dirty="0">
                <a:solidFill>
                  <a:srgbClr val="FFFFFF"/>
                </a:solidFill>
                <a:latin typeface="Arial Narrow" pitchFamily="34" charset="0"/>
                <a:cs typeface="Arial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1261161" y="3825125"/>
              <a:ext cx="10246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3600" b="1" dirty="0" smtClean="0">
                  <a:solidFill>
                    <a:srgbClr val="FFFFFF"/>
                  </a:solidFill>
                  <a:latin typeface="Arial Narrow" pitchFamily="34" charset="0"/>
                </a:rPr>
                <a:t>1000</a:t>
              </a:r>
              <a:endParaRPr lang="ru-RU" sz="36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2560828" y="4881318"/>
              <a:ext cx="10854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3600" b="1" dirty="0" smtClean="0">
                  <a:solidFill>
                    <a:srgbClr val="FFFFFF"/>
                  </a:solidFill>
                  <a:latin typeface="Arial Narrow" pitchFamily="34" charset="0"/>
                </a:rPr>
                <a:t>145</a:t>
              </a:r>
              <a:endParaRPr lang="ru-RU" sz="36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3937940" y="5186591"/>
              <a:ext cx="10160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3600" b="1" dirty="0" smtClean="0">
                  <a:solidFill>
                    <a:srgbClr val="FFFFFF"/>
                  </a:solidFill>
                  <a:latin typeface="Arial Narrow" pitchFamily="34" charset="0"/>
                </a:rPr>
                <a:t>73</a:t>
              </a:r>
              <a:endParaRPr lang="ru-RU" sz="36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graphicFrame>
          <p:nvGraphicFramePr>
            <p:cNvPr id="53" name="Диаграмма 52"/>
            <p:cNvGraphicFramePr/>
            <p:nvPr/>
          </p:nvGraphicFramePr>
          <p:xfrm>
            <a:off x="20996206" y="2021061"/>
            <a:ext cx="4431680" cy="16535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54" name="text 1"/>
            <p:cNvSpPr txBox="1"/>
            <p:nvPr/>
          </p:nvSpPr>
          <p:spPr>
            <a:xfrm>
              <a:off x="21343815" y="1615587"/>
              <a:ext cx="3256341" cy="369332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400" b="1" spc="10" dirty="0" smtClean="0">
                  <a:solidFill>
                    <a:srgbClr val="FFFFFF"/>
                  </a:solidFill>
                  <a:latin typeface="Arial Narrow" pitchFamily="34" charset="0"/>
                  <a:cs typeface="Arial"/>
                </a:rPr>
                <a:t>Ситуация на рынке труда</a:t>
              </a:r>
              <a:endParaRPr sz="2400">
                <a:solidFill>
                  <a:srgbClr val="FFFFFF"/>
                </a:solidFill>
                <a:latin typeface="Arial Narrow" pitchFamily="34" charset="0"/>
                <a:cs typeface="Arial"/>
              </a:endParaRPr>
            </a:p>
          </p:txBody>
        </p:sp>
        <p:sp>
          <p:nvSpPr>
            <p:cNvPr id="55" name="text 1"/>
            <p:cNvSpPr txBox="1"/>
            <p:nvPr/>
          </p:nvSpPr>
          <p:spPr>
            <a:xfrm>
              <a:off x="21195660" y="2589220"/>
              <a:ext cx="655697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lang="ru-RU" sz="1100" b="1" spc="10" dirty="0" smtClean="0">
                  <a:solidFill>
                    <a:schemeClr val="bg1"/>
                  </a:solidFill>
                  <a:latin typeface="Arial Narrow" pitchFamily="34" charset="0"/>
                  <a:cs typeface="Arial"/>
                </a:rPr>
                <a:t>вакансий</a:t>
              </a:r>
              <a:endParaRPr sz="1100" b="1" dirty="0">
                <a:solidFill>
                  <a:schemeClr val="bg1"/>
                </a:solidFill>
                <a:latin typeface="Arial Narrow" pitchFamily="34" charset="0"/>
                <a:cs typeface="Arial"/>
              </a:endParaRPr>
            </a:p>
          </p:txBody>
        </p:sp>
        <p:sp>
          <p:nvSpPr>
            <p:cNvPr id="56" name="text 1"/>
            <p:cNvSpPr txBox="1"/>
            <p:nvPr/>
          </p:nvSpPr>
          <p:spPr>
            <a:xfrm>
              <a:off x="24069955" y="2432924"/>
              <a:ext cx="890661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algn="ctr">
                <a:lnSpc>
                  <a:spcPct val="100000"/>
                </a:lnSpc>
              </a:pPr>
              <a:r>
                <a:rPr lang="ru-RU" sz="2800" b="1" spc="10" dirty="0" smtClean="0">
                  <a:solidFill>
                    <a:srgbClr val="FFFFFF"/>
                  </a:solidFill>
                  <a:latin typeface="Arial Narrow" pitchFamily="34" charset="0"/>
                  <a:cs typeface="Arial"/>
                </a:rPr>
                <a:t>17841</a:t>
              </a:r>
              <a:endParaRPr sz="2800">
                <a:solidFill>
                  <a:srgbClr val="FFFFFF"/>
                </a:solidFill>
                <a:latin typeface="Arial Narrow" pitchFamily="34" charset="0"/>
                <a:cs typeface="Arial"/>
              </a:endParaRPr>
            </a:p>
          </p:txBody>
        </p:sp>
        <p:sp>
          <p:nvSpPr>
            <p:cNvPr id="57" name="text 1"/>
            <p:cNvSpPr txBox="1"/>
            <p:nvPr/>
          </p:nvSpPr>
          <p:spPr>
            <a:xfrm>
              <a:off x="22098569" y="2826946"/>
              <a:ext cx="890661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algn="ctr">
                <a:lnSpc>
                  <a:spcPct val="100000"/>
                </a:lnSpc>
              </a:pPr>
              <a:r>
                <a:rPr lang="ru-RU" sz="2800" b="1" spc="10" dirty="0" smtClean="0">
                  <a:solidFill>
                    <a:srgbClr val="FFFFFF"/>
                  </a:solidFill>
                  <a:latin typeface="Arial Narrow" pitchFamily="34" charset="0"/>
                  <a:cs typeface="Arial"/>
                </a:rPr>
                <a:t>4686</a:t>
              </a:r>
              <a:endParaRPr sz="2800">
                <a:solidFill>
                  <a:srgbClr val="FFFFFF"/>
                </a:solidFill>
                <a:latin typeface="Arial Narrow" pitchFamily="34" charset="0"/>
                <a:cs typeface="Arial"/>
              </a:endParaRPr>
            </a:p>
          </p:txBody>
        </p:sp>
        <p:sp>
          <p:nvSpPr>
            <p:cNvPr id="58" name="text 1"/>
            <p:cNvSpPr txBox="1"/>
            <p:nvPr/>
          </p:nvSpPr>
          <p:spPr>
            <a:xfrm>
              <a:off x="21195658" y="2902963"/>
              <a:ext cx="805572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lang="ru-RU" sz="1100" b="1" spc="10" dirty="0" smtClean="0">
                  <a:solidFill>
                    <a:schemeClr val="bg1"/>
                  </a:solidFill>
                  <a:latin typeface="Arial Narrow" pitchFamily="34" charset="0"/>
                  <a:cs typeface="Arial"/>
                </a:rPr>
                <a:t>безработных</a:t>
              </a:r>
              <a:endParaRPr sz="1100" b="1" dirty="0">
                <a:solidFill>
                  <a:schemeClr val="bg1"/>
                </a:solidFill>
                <a:latin typeface="Arial Narrow" pitchFamily="34" charset="0"/>
                <a:cs typeface="Arial"/>
              </a:endParaRPr>
            </a:p>
          </p:txBody>
        </p:sp>
        <p:sp>
          <p:nvSpPr>
            <p:cNvPr id="59" name="text 1"/>
            <p:cNvSpPr txBox="1"/>
            <p:nvPr/>
          </p:nvSpPr>
          <p:spPr>
            <a:xfrm>
              <a:off x="22543892" y="6238488"/>
              <a:ext cx="1144769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algn="ctr">
                <a:lnSpc>
                  <a:spcPct val="100000"/>
                </a:lnSpc>
              </a:pPr>
              <a:r>
                <a:rPr lang="ru-RU" sz="1200" b="1" spc="10" dirty="0" smtClean="0">
                  <a:solidFill>
                    <a:srgbClr val="FFFFFF"/>
                  </a:solidFill>
                  <a:latin typeface="Arial Narrow" pitchFamily="34" charset="0"/>
                  <a:cs typeface="Arial"/>
                </a:rPr>
                <a:t>обратились </a:t>
              </a:r>
              <a:br>
                <a:rPr lang="ru-RU" sz="1200" b="1" spc="10" dirty="0" smtClean="0">
                  <a:solidFill>
                    <a:srgbClr val="FFFFFF"/>
                  </a:solidFill>
                  <a:latin typeface="Arial Narrow" pitchFamily="34" charset="0"/>
                  <a:cs typeface="Arial"/>
                </a:rPr>
              </a:br>
              <a:r>
                <a:rPr lang="ru-RU" sz="1200" b="1" spc="10" dirty="0" smtClean="0">
                  <a:solidFill>
                    <a:srgbClr val="FFFFFF"/>
                  </a:solidFill>
                  <a:latin typeface="Arial Narrow" pitchFamily="34" charset="0"/>
                  <a:cs typeface="Arial"/>
                </a:rPr>
                <a:t>в ЦЗН</a:t>
              </a:r>
              <a:endParaRPr sz="1200" dirty="0">
                <a:solidFill>
                  <a:srgbClr val="FFFFFF"/>
                </a:solidFill>
                <a:latin typeface="Arial Narrow" pitchFamily="34" charset="0"/>
                <a:cs typeface="Arial"/>
              </a:endParaRPr>
            </a:p>
          </p:txBody>
        </p:sp>
        <p:sp>
          <p:nvSpPr>
            <p:cNvPr id="60" name="text 1"/>
            <p:cNvSpPr txBox="1"/>
            <p:nvPr/>
          </p:nvSpPr>
          <p:spPr>
            <a:xfrm>
              <a:off x="23812816" y="6238488"/>
              <a:ext cx="1266277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algn="ctr">
                <a:lnSpc>
                  <a:spcPct val="100000"/>
                </a:lnSpc>
              </a:pPr>
              <a:r>
                <a:rPr lang="ru-RU" sz="1200" b="1" spc="10" dirty="0" smtClean="0">
                  <a:solidFill>
                    <a:srgbClr val="FFFFFF"/>
                  </a:solidFill>
                  <a:latin typeface="Arial Narrow" pitchFamily="34" charset="0"/>
                  <a:cs typeface="Arial"/>
                </a:rPr>
                <a:t>трудоустроились</a:t>
              </a:r>
              <a:endParaRPr sz="1200" dirty="0">
                <a:solidFill>
                  <a:srgbClr val="FFFFFF"/>
                </a:solidFill>
                <a:latin typeface="Arial Narrow" pitchFamily="34" charset="0"/>
                <a:cs typeface="Arial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25165840" y="1173705"/>
              <a:ext cx="1139078" cy="33855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rgbClr val="FFFFFF"/>
                  </a:solidFill>
                  <a:latin typeface="Arial Narrow" pitchFamily="34" charset="0"/>
                </a:rPr>
                <a:t>2022 </a:t>
              </a:r>
              <a:r>
                <a:rPr lang="ru-RU" sz="1600" b="1" dirty="0">
                  <a:solidFill>
                    <a:srgbClr val="FFFFFF"/>
                  </a:solidFill>
                  <a:latin typeface="Arial Narrow" pitchFamily="34" charset="0"/>
                </a:rPr>
                <a:t>год</a:t>
              </a: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14109915" y="992599"/>
              <a:ext cx="61570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FFFF"/>
                  </a:solidFill>
                  <a:latin typeface="Arial Narrow" pitchFamily="34" charset="0"/>
                </a:rPr>
                <a:t>Освобождаются из общего количества: </a:t>
              </a:r>
              <a:endParaRPr lang="ru-RU" sz="24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grpSp>
          <p:nvGrpSpPr>
            <p:cNvPr id="115" name="Группа 114"/>
            <p:cNvGrpSpPr/>
            <p:nvPr/>
          </p:nvGrpSpPr>
          <p:grpSpPr>
            <a:xfrm>
              <a:off x="13782162" y="1580038"/>
              <a:ext cx="6812543" cy="4096567"/>
              <a:chOff x="11633937" y="1580038"/>
              <a:chExt cx="6812543" cy="4096567"/>
            </a:xfrm>
          </p:grpSpPr>
          <p:grpSp>
            <p:nvGrpSpPr>
              <p:cNvPr id="110" name="Группа 109"/>
              <p:cNvGrpSpPr/>
              <p:nvPr/>
            </p:nvGrpSpPr>
            <p:grpSpPr>
              <a:xfrm>
                <a:off x="11633937" y="1580038"/>
                <a:ext cx="1966554" cy="2022955"/>
                <a:chOff x="11633937" y="1580038"/>
                <a:chExt cx="1966554" cy="2022955"/>
              </a:xfrm>
            </p:grpSpPr>
            <p:grpSp>
              <p:nvGrpSpPr>
                <p:cNvPr id="103" name="Группа 102"/>
                <p:cNvGrpSpPr/>
                <p:nvPr/>
              </p:nvGrpSpPr>
              <p:grpSpPr>
                <a:xfrm>
                  <a:off x="11633937" y="1908691"/>
                  <a:ext cx="1966554" cy="1694302"/>
                  <a:chOff x="11633937" y="1916612"/>
                  <a:chExt cx="1966554" cy="1694302"/>
                </a:xfrm>
              </p:grpSpPr>
              <p:graphicFrame>
                <p:nvGraphicFramePr>
                  <p:cNvPr id="135" name="Диаграмма 134"/>
                  <p:cNvGraphicFramePr/>
                  <p:nvPr/>
                </p:nvGraphicFramePr>
                <p:xfrm>
                  <a:off x="11633937" y="1916612"/>
                  <a:ext cx="1966554" cy="169430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9"/>
                  </a:graphicData>
                </a:graphic>
              </p:graphicFrame>
              <p:sp>
                <p:nvSpPr>
                  <p:cNvPr id="136" name="Прямоугольник 135"/>
                  <p:cNvSpPr/>
                  <p:nvPr/>
                </p:nvSpPr>
                <p:spPr>
                  <a:xfrm>
                    <a:off x="12230730" y="2502153"/>
                    <a:ext cx="772969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ctr"/>
                    <a:r>
                      <a:rPr lang="ru-RU" sz="2800" b="1" dirty="0" smtClean="0">
                        <a:solidFill>
                          <a:srgbClr val="FFFFFF"/>
                        </a:solidFill>
                        <a:latin typeface="Arial Narrow" pitchFamily="34" charset="0"/>
                      </a:rPr>
                      <a:t>62%</a:t>
                    </a:r>
                    <a:endParaRPr lang="ru-RU" sz="2800" b="1" dirty="0">
                      <a:solidFill>
                        <a:srgbClr val="FFFFFF"/>
                      </a:solidFill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128" name="text 1"/>
                <p:cNvSpPr txBox="1"/>
                <p:nvPr/>
              </p:nvSpPr>
              <p:spPr>
                <a:xfrm>
                  <a:off x="11737701" y="1580038"/>
                  <a:ext cx="1759028" cy="184666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0" algn="ctr">
                    <a:lnSpc>
                      <a:spcPct val="100000"/>
                    </a:lnSpc>
                  </a:pPr>
                  <a:r>
                    <a:rPr sz="1200" b="1" spc="10" smtClean="0">
                      <a:solidFill>
                        <a:srgbClr val="FFFFFF"/>
                      </a:solidFill>
                      <a:latin typeface="Arial Narrow" pitchFamily="34" charset="0"/>
                      <a:cs typeface="Arial"/>
                    </a:rPr>
                    <a:t>по отбыти</a:t>
                  </a:r>
                  <a:r>
                    <a:rPr lang="ru-RU" sz="1200" b="1" spc="10" dirty="0" err="1" smtClean="0">
                      <a:solidFill>
                        <a:srgbClr val="FFFFFF"/>
                      </a:solidFill>
                      <a:latin typeface="Arial Narrow" pitchFamily="34" charset="0"/>
                      <a:cs typeface="Arial"/>
                    </a:rPr>
                    <a:t>ю</a:t>
                  </a:r>
                  <a:r>
                    <a:rPr sz="1200" b="1" spc="10" smtClean="0">
                      <a:solidFill>
                        <a:srgbClr val="FFFFFF"/>
                      </a:solidFill>
                      <a:latin typeface="Arial Narrow" pitchFamily="34" charset="0"/>
                      <a:cs typeface="Arial"/>
                    </a:rPr>
                    <a:t> </a:t>
                  </a:r>
                  <a:r>
                    <a:rPr lang="ru-RU" sz="1200" b="1" spc="10" dirty="0" smtClean="0">
                      <a:solidFill>
                        <a:srgbClr val="FFFFFF"/>
                      </a:solidFill>
                      <a:latin typeface="Arial Narrow" pitchFamily="34" charset="0"/>
                      <a:cs typeface="Arial"/>
                    </a:rPr>
                    <a:t>наказания</a:t>
                  </a:r>
                  <a:endParaRPr sz="1200" dirty="0">
                    <a:solidFill>
                      <a:srgbClr val="FFFFFF"/>
                    </a:solidFill>
                    <a:latin typeface="Arial Narrow" pitchFamily="34" charset="0"/>
                    <a:cs typeface="Arial"/>
                  </a:endParaRPr>
                </a:p>
              </p:txBody>
            </p:sp>
          </p:grpSp>
          <p:grpSp>
            <p:nvGrpSpPr>
              <p:cNvPr id="114" name="Группа 113"/>
              <p:cNvGrpSpPr/>
              <p:nvPr/>
            </p:nvGrpSpPr>
            <p:grpSpPr>
              <a:xfrm>
                <a:off x="15233784" y="3464348"/>
                <a:ext cx="1924324" cy="2069488"/>
                <a:chOff x="15078671" y="3464348"/>
                <a:chExt cx="1924324" cy="2069488"/>
              </a:xfrm>
            </p:grpSpPr>
            <p:grpSp>
              <p:nvGrpSpPr>
                <p:cNvPr id="108" name="Группа 107"/>
                <p:cNvGrpSpPr/>
                <p:nvPr/>
              </p:nvGrpSpPr>
              <p:grpSpPr>
                <a:xfrm>
                  <a:off x="15078671" y="3746964"/>
                  <a:ext cx="1924324" cy="1786872"/>
                  <a:chOff x="15078671" y="3773198"/>
                  <a:chExt cx="1924324" cy="1786872"/>
                </a:xfrm>
              </p:grpSpPr>
              <p:graphicFrame>
                <p:nvGraphicFramePr>
                  <p:cNvPr id="131" name="Диаграмма 130"/>
                  <p:cNvGraphicFramePr/>
                  <p:nvPr/>
                </p:nvGraphicFramePr>
                <p:xfrm>
                  <a:off x="15078671" y="3773198"/>
                  <a:ext cx="1924324" cy="178687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0"/>
                  </a:graphicData>
                </a:graphic>
              </p:graphicFrame>
              <p:sp>
                <p:nvSpPr>
                  <p:cNvPr id="132" name="Прямоугольник 131"/>
                  <p:cNvSpPr/>
                  <p:nvPr/>
                </p:nvSpPr>
                <p:spPr>
                  <a:xfrm>
                    <a:off x="15736102" y="4405024"/>
                    <a:ext cx="609462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ctr"/>
                    <a:r>
                      <a:rPr lang="ru-RU" sz="2800" b="1" dirty="0" smtClean="0">
                        <a:solidFill>
                          <a:srgbClr val="FFFFFF"/>
                        </a:solidFill>
                        <a:latin typeface="Arial Narrow" pitchFamily="34" charset="0"/>
                      </a:rPr>
                      <a:t>1%</a:t>
                    </a:r>
                    <a:endParaRPr lang="ru-RU" sz="2800" b="1" dirty="0">
                      <a:solidFill>
                        <a:srgbClr val="FFFFFF"/>
                      </a:solidFill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130" name="text 1"/>
                <p:cNvSpPr txBox="1"/>
                <p:nvPr/>
              </p:nvSpPr>
              <p:spPr>
                <a:xfrm>
                  <a:off x="15606838" y="3464348"/>
                  <a:ext cx="867992" cy="184666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0" algn="ctr">
                    <a:lnSpc>
                      <a:spcPct val="100000"/>
                    </a:lnSpc>
                  </a:pPr>
                  <a:r>
                    <a:rPr sz="1200" b="1" spc="10" smtClean="0">
                      <a:solidFill>
                        <a:srgbClr val="FFFFFF"/>
                      </a:solidFill>
                      <a:latin typeface="Arial Narrow" pitchFamily="34" charset="0"/>
                      <a:cs typeface="Arial"/>
                    </a:rPr>
                    <a:t>по </a:t>
                  </a:r>
                  <a:r>
                    <a:rPr sz="1200" b="1" spc="10" dirty="0">
                      <a:solidFill>
                        <a:srgbClr val="FFFFFF"/>
                      </a:solidFill>
                      <a:latin typeface="Arial Narrow" pitchFamily="34" charset="0"/>
                      <a:cs typeface="Arial"/>
                    </a:rPr>
                    <a:t>болезни</a:t>
                  </a:r>
                  <a:endParaRPr sz="1200" dirty="0">
                    <a:solidFill>
                      <a:srgbClr val="FFFFFF"/>
                    </a:solidFill>
                    <a:latin typeface="Arial Narrow" pitchFamily="34" charset="0"/>
                    <a:cs typeface="Arial"/>
                  </a:endParaRPr>
                </a:p>
              </p:txBody>
            </p:sp>
          </p:grpSp>
          <p:grpSp>
            <p:nvGrpSpPr>
              <p:cNvPr id="112" name="Группа 111"/>
              <p:cNvGrpSpPr/>
              <p:nvPr/>
            </p:nvGrpSpPr>
            <p:grpSpPr>
              <a:xfrm>
                <a:off x="16214654" y="1580038"/>
                <a:ext cx="2231826" cy="2212009"/>
                <a:chOff x="16214654" y="1580038"/>
                <a:chExt cx="2231826" cy="2212009"/>
              </a:xfrm>
            </p:grpSpPr>
            <p:grpSp>
              <p:nvGrpSpPr>
                <p:cNvPr id="105" name="Группа 104"/>
                <p:cNvGrpSpPr/>
                <p:nvPr/>
              </p:nvGrpSpPr>
              <p:grpSpPr>
                <a:xfrm>
                  <a:off x="16214654" y="1719637"/>
                  <a:ext cx="2231826" cy="2072410"/>
                  <a:chOff x="16214654" y="1731235"/>
                  <a:chExt cx="2231826" cy="2072410"/>
                </a:xfrm>
              </p:grpSpPr>
              <p:graphicFrame>
                <p:nvGraphicFramePr>
                  <p:cNvPr id="139" name="Диаграмма 138"/>
                  <p:cNvGraphicFramePr/>
                  <p:nvPr/>
                </p:nvGraphicFramePr>
                <p:xfrm>
                  <a:off x="16214654" y="1731235"/>
                  <a:ext cx="2231826" cy="207241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1"/>
                  </a:graphicData>
                </a:graphic>
              </p:graphicFrame>
              <p:sp>
                <p:nvSpPr>
                  <p:cNvPr id="142" name="Прямоугольник 141"/>
                  <p:cNvSpPr/>
                  <p:nvPr/>
                </p:nvSpPr>
                <p:spPr>
                  <a:xfrm>
                    <a:off x="16944083" y="2505830"/>
                    <a:ext cx="772969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ctr"/>
                    <a:r>
                      <a:rPr lang="ru-RU" sz="2800" b="1" dirty="0" smtClean="0">
                        <a:solidFill>
                          <a:srgbClr val="FFFFFF"/>
                        </a:solidFill>
                        <a:latin typeface="Arial Narrow" pitchFamily="34" charset="0"/>
                      </a:rPr>
                      <a:t>14%</a:t>
                    </a:r>
                    <a:endParaRPr lang="ru-RU" sz="2800" b="1" dirty="0">
                      <a:solidFill>
                        <a:srgbClr val="FFFFFF"/>
                      </a:solidFill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143" name="text 1"/>
                <p:cNvSpPr txBox="1"/>
                <p:nvPr/>
              </p:nvSpPr>
              <p:spPr>
                <a:xfrm>
                  <a:off x="16378464" y="1580038"/>
                  <a:ext cx="1904208" cy="184666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0" algn="ctr">
                    <a:lnSpc>
                      <a:spcPct val="100000"/>
                    </a:lnSpc>
                  </a:pPr>
                  <a:r>
                    <a:rPr lang="ru-RU" sz="1200" b="1" spc="10" dirty="0" smtClean="0">
                      <a:solidFill>
                        <a:srgbClr val="FFFFFF"/>
                      </a:solidFill>
                      <a:latin typeface="Arial Narrow" pitchFamily="34" charset="0"/>
                      <a:cs typeface="Arial"/>
                    </a:rPr>
                    <a:t>по </a:t>
                  </a:r>
                  <a:r>
                    <a:rPr sz="1200" b="1" spc="10" smtClean="0">
                      <a:solidFill>
                        <a:srgbClr val="FFFFFF"/>
                      </a:solidFill>
                      <a:latin typeface="Arial Narrow" pitchFamily="34" charset="0"/>
                      <a:cs typeface="Arial"/>
                    </a:rPr>
                    <a:t>смягчени</a:t>
                  </a:r>
                  <a:r>
                    <a:rPr lang="ru-RU" sz="1200" b="1" spc="10" dirty="0" err="1" smtClean="0">
                      <a:solidFill>
                        <a:srgbClr val="FFFFFF"/>
                      </a:solidFill>
                      <a:latin typeface="Arial Narrow" pitchFamily="34" charset="0"/>
                      <a:cs typeface="Arial"/>
                    </a:rPr>
                    <a:t>ю</a:t>
                  </a:r>
                  <a:r>
                    <a:rPr sz="1200" b="1" spc="10" smtClean="0">
                      <a:solidFill>
                        <a:srgbClr val="FFFFFF"/>
                      </a:solidFill>
                      <a:latin typeface="Arial Narrow" pitchFamily="34" charset="0"/>
                      <a:cs typeface="Arial"/>
                    </a:rPr>
                    <a:t> </a:t>
                  </a:r>
                  <a:r>
                    <a:rPr sz="1200" b="1" spc="10" dirty="0">
                      <a:solidFill>
                        <a:srgbClr val="FFFFFF"/>
                      </a:solidFill>
                      <a:latin typeface="Arial Narrow" pitchFamily="34" charset="0"/>
                      <a:cs typeface="Arial"/>
                    </a:rPr>
                    <a:t>наказания</a:t>
                  </a:r>
                  <a:endParaRPr sz="1200" dirty="0">
                    <a:solidFill>
                      <a:srgbClr val="FFFFFF"/>
                    </a:solidFill>
                    <a:latin typeface="Arial Narrow" pitchFamily="34" charset="0"/>
                    <a:cs typeface="Arial"/>
                  </a:endParaRPr>
                </a:p>
              </p:txBody>
            </p:sp>
          </p:grpSp>
          <p:grpSp>
            <p:nvGrpSpPr>
              <p:cNvPr id="113" name="Группа 112"/>
              <p:cNvGrpSpPr/>
              <p:nvPr/>
            </p:nvGrpSpPr>
            <p:grpSpPr>
              <a:xfrm>
                <a:off x="12657038" y="3464348"/>
                <a:ext cx="2231826" cy="2212257"/>
                <a:chOff x="12634802" y="3464348"/>
                <a:chExt cx="2231826" cy="2212257"/>
              </a:xfrm>
            </p:grpSpPr>
            <p:sp>
              <p:nvSpPr>
                <p:cNvPr id="147" name="text 1"/>
                <p:cNvSpPr txBox="1"/>
                <p:nvPr/>
              </p:nvSpPr>
              <p:spPr>
                <a:xfrm>
                  <a:off x="13023445" y="3464348"/>
                  <a:ext cx="1321190" cy="184666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0" algn="ctr">
                    <a:lnSpc>
                      <a:spcPct val="100000"/>
                    </a:lnSpc>
                  </a:pPr>
                  <a:r>
                    <a:rPr lang="ru-RU" sz="1200" b="1" spc="10" dirty="0" smtClean="0">
                      <a:solidFill>
                        <a:srgbClr val="FFFFFF"/>
                      </a:solidFill>
                      <a:latin typeface="Arial Narrow" pitchFamily="34" charset="0"/>
                      <a:cs typeface="Arial"/>
                    </a:rPr>
                    <a:t>иные основания </a:t>
                  </a:r>
                  <a:endParaRPr sz="1200" dirty="0">
                    <a:solidFill>
                      <a:srgbClr val="FFFFFF"/>
                    </a:solidFill>
                    <a:latin typeface="Arial Narrow" pitchFamily="34" charset="0"/>
                    <a:cs typeface="Arial"/>
                  </a:endParaRPr>
                </a:p>
              </p:txBody>
            </p:sp>
            <p:grpSp>
              <p:nvGrpSpPr>
                <p:cNvPr id="107" name="Группа 106"/>
                <p:cNvGrpSpPr/>
                <p:nvPr/>
              </p:nvGrpSpPr>
              <p:grpSpPr>
                <a:xfrm>
                  <a:off x="12634802" y="3604195"/>
                  <a:ext cx="2231826" cy="2072410"/>
                  <a:chOff x="12568127" y="3661345"/>
                  <a:chExt cx="2231826" cy="2072410"/>
                </a:xfrm>
              </p:grpSpPr>
              <p:graphicFrame>
                <p:nvGraphicFramePr>
                  <p:cNvPr id="146" name="Диаграмма 145"/>
                  <p:cNvGraphicFramePr/>
                  <p:nvPr/>
                </p:nvGraphicFramePr>
                <p:xfrm>
                  <a:off x="12568127" y="3661345"/>
                  <a:ext cx="2231826" cy="207241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2"/>
                  </a:graphicData>
                </a:graphic>
              </p:graphicFrame>
              <p:sp>
                <p:nvSpPr>
                  <p:cNvPr id="160" name="Прямоугольник 159"/>
                  <p:cNvSpPr/>
                  <p:nvPr/>
                </p:nvSpPr>
                <p:spPr>
                  <a:xfrm>
                    <a:off x="13379310" y="4435940"/>
                    <a:ext cx="609461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ctr"/>
                    <a:r>
                      <a:rPr lang="ru-RU" sz="2800" b="1" dirty="0" smtClean="0">
                        <a:solidFill>
                          <a:srgbClr val="FFFFFF"/>
                        </a:solidFill>
                        <a:latin typeface="Arial Narrow" pitchFamily="34" charset="0"/>
                      </a:rPr>
                      <a:t>6%</a:t>
                    </a:r>
                    <a:endParaRPr lang="ru-RU" sz="2800" b="1" dirty="0">
                      <a:solidFill>
                        <a:srgbClr val="FFFFFF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  <p:grpSp>
            <p:nvGrpSpPr>
              <p:cNvPr id="111" name="Группа 110"/>
              <p:cNvGrpSpPr/>
              <p:nvPr/>
            </p:nvGrpSpPr>
            <p:grpSpPr>
              <a:xfrm>
                <a:off x="13945411" y="1580038"/>
                <a:ext cx="2231826" cy="2212009"/>
                <a:chOff x="13760117" y="1580038"/>
                <a:chExt cx="2231826" cy="2212009"/>
              </a:xfrm>
            </p:grpSpPr>
            <p:grpSp>
              <p:nvGrpSpPr>
                <p:cNvPr id="104" name="Группа 103"/>
                <p:cNvGrpSpPr/>
                <p:nvPr/>
              </p:nvGrpSpPr>
              <p:grpSpPr>
                <a:xfrm>
                  <a:off x="13760117" y="1719637"/>
                  <a:ext cx="2231826" cy="2072410"/>
                  <a:chOff x="13760117" y="1708039"/>
                  <a:chExt cx="2231826" cy="2072410"/>
                </a:xfrm>
              </p:grpSpPr>
              <p:graphicFrame>
                <p:nvGraphicFramePr>
                  <p:cNvPr id="133" name="Диаграмма 132"/>
                  <p:cNvGraphicFramePr/>
                  <p:nvPr/>
                </p:nvGraphicFramePr>
                <p:xfrm>
                  <a:off x="13760117" y="1708039"/>
                  <a:ext cx="2231826" cy="207241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3"/>
                  </a:graphicData>
                </a:graphic>
              </p:graphicFrame>
              <p:sp>
                <p:nvSpPr>
                  <p:cNvPr id="134" name="Прямоугольник 133"/>
                  <p:cNvSpPr/>
                  <p:nvPr/>
                </p:nvSpPr>
                <p:spPr>
                  <a:xfrm>
                    <a:off x="14489546" y="2482634"/>
                    <a:ext cx="772969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ctr"/>
                    <a:r>
                      <a:rPr lang="ru-RU" sz="2800" b="1" dirty="0" smtClean="0">
                        <a:solidFill>
                          <a:srgbClr val="FFFFFF"/>
                        </a:solidFill>
                        <a:latin typeface="Arial Narrow" pitchFamily="34" charset="0"/>
                      </a:rPr>
                      <a:t>17%</a:t>
                    </a:r>
                    <a:endParaRPr lang="ru-RU" sz="2800" b="1" dirty="0">
                      <a:solidFill>
                        <a:srgbClr val="FFFFFF"/>
                      </a:solidFill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109" name="Прямоугольник 108"/>
                <p:cNvSpPr/>
                <p:nvPr/>
              </p:nvSpPr>
              <p:spPr>
                <a:xfrm>
                  <a:off x="13893467" y="1580038"/>
                  <a:ext cx="196512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solidFill>
                        <a:srgbClr val="FFFFFF"/>
                      </a:solidFill>
                      <a:latin typeface="Arial Narrow" pitchFamily="34" charset="0"/>
                    </a:rPr>
                    <a:t>по условно-досрочному освобождению</a:t>
                  </a:r>
                  <a:endParaRPr lang="ru-RU" sz="1200" b="1" dirty="0">
                    <a:solidFill>
                      <a:srgbClr val="FFFFFF"/>
                    </a:solidFill>
                    <a:latin typeface="Arial Narrow" pitchFamily="34" charset="0"/>
                  </a:endParaRPr>
                </a:p>
              </p:txBody>
            </p:sp>
          </p:grpSp>
        </p:grpSp>
      </p:grpSp>
      <p:cxnSp>
        <p:nvCxnSpPr>
          <p:cNvPr id="152" name="Прямая соединительная линия 151"/>
          <p:cNvCxnSpPr/>
          <p:nvPr/>
        </p:nvCxnSpPr>
        <p:spPr>
          <a:xfrm rot="5400000">
            <a:off x="26225863" y="4000286"/>
            <a:ext cx="5229892" cy="1588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Группа 148"/>
          <p:cNvGrpSpPr/>
          <p:nvPr/>
        </p:nvGrpSpPr>
        <p:grpSpPr>
          <a:xfrm>
            <a:off x="8017222" y="1141436"/>
            <a:ext cx="4179078" cy="2129017"/>
            <a:chOff x="21783265" y="1116938"/>
            <a:chExt cx="4179078" cy="2129017"/>
          </a:xfrm>
        </p:grpSpPr>
        <p:pic>
          <p:nvPicPr>
            <p:cNvPr id="83" name="Picture 8" descr="https://upload.wikimedia.org/wikipedia/ru/7/76/Vlad_gub.pn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783265" y="1616720"/>
              <a:ext cx="2230910" cy="1629235"/>
            </a:xfrm>
            <a:prstGeom prst="rect">
              <a:avLst/>
            </a:prstGeom>
            <a:noFill/>
          </p:spPr>
        </p:pic>
        <p:sp>
          <p:nvSpPr>
            <p:cNvPr id="84" name="text 1"/>
            <p:cNvSpPr txBox="1"/>
            <p:nvPr/>
          </p:nvSpPr>
          <p:spPr>
            <a:xfrm>
              <a:off x="24072084" y="1225670"/>
              <a:ext cx="1269249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1200" spc="10" smtClean="0">
                  <a:solidFill>
                    <a:srgbClr val="FFFFFF"/>
                  </a:solidFill>
                  <a:latin typeface="Arial Narrow" pitchFamily="34" charset="0"/>
                  <a:cs typeface="Oswald Regular"/>
                </a:rPr>
                <a:t>ВЛАДИМИРСК</a:t>
              </a:r>
              <a:r>
                <a:rPr lang="ru-RU" sz="1200" spc="10" dirty="0" smtClean="0">
                  <a:solidFill>
                    <a:srgbClr val="FFFFFF"/>
                  </a:solidFill>
                  <a:latin typeface="Arial Narrow" pitchFamily="34" charset="0"/>
                  <a:cs typeface="Oswald Regular"/>
                </a:rPr>
                <a:t>АЯ</a:t>
              </a:r>
              <a:endParaRPr sz="1200" dirty="0">
                <a:solidFill>
                  <a:srgbClr val="FFFFFF"/>
                </a:solidFill>
                <a:latin typeface="Arial Narrow" pitchFamily="34" charset="0"/>
                <a:cs typeface="Oswald Regular"/>
              </a:endParaRPr>
            </a:p>
            <a:p>
              <a:pPr marL="0">
                <a:lnSpc>
                  <a:spcPct val="100000"/>
                </a:lnSpc>
              </a:pPr>
              <a:r>
                <a:rPr sz="1200" spc="10" smtClean="0">
                  <a:solidFill>
                    <a:srgbClr val="FFFFFF"/>
                  </a:solidFill>
                  <a:latin typeface="Arial Narrow" pitchFamily="34" charset="0"/>
                  <a:cs typeface="Oswald Regular"/>
                </a:rPr>
                <a:t>ОБЛАСТ</a:t>
              </a:r>
              <a:r>
                <a:rPr lang="ru-RU" sz="1200" spc="10" dirty="0" smtClean="0">
                  <a:solidFill>
                    <a:srgbClr val="FFFFFF"/>
                  </a:solidFill>
                  <a:latin typeface="Arial Narrow" pitchFamily="34" charset="0"/>
                  <a:cs typeface="Oswald Regular"/>
                </a:rPr>
                <a:t>Ь</a:t>
              </a:r>
              <a:endParaRPr sz="1200" dirty="0">
                <a:solidFill>
                  <a:srgbClr val="FFFFFF"/>
                </a:solidFill>
                <a:latin typeface="Arial Narrow" pitchFamily="34" charset="0"/>
                <a:cs typeface="Oswald Regular"/>
              </a:endParaRPr>
            </a:p>
          </p:txBody>
        </p:sp>
        <p:grpSp>
          <p:nvGrpSpPr>
            <p:cNvPr id="85" name="Группа 107"/>
            <p:cNvGrpSpPr/>
            <p:nvPr/>
          </p:nvGrpSpPr>
          <p:grpSpPr>
            <a:xfrm>
              <a:off x="23505276" y="1116938"/>
              <a:ext cx="457605" cy="529540"/>
              <a:chOff x="3874424" y="122569"/>
              <a:chExt cx="187153" cy="216573"/>
            </a:xfrm>
          </p:grpSpPr>
          <p:sp>
            <p:nvSpPr>
              <p:cNvPr id="86" name="object 22"/>
              <p:cNvSpPr/>
              <p:nvPr/>
            </p:nvSpPr>
            <p:spPr>
              <a:xfrm>
                <a:off x="3923031" y="192477"/>
                <a:ext cx="89499" cy="100095"/>
              </a:xfrm>
              <a:custGeom>
                <a:avLst/>
                <a:gdLst/>
                <a:ahLst/>
                <a:cxnLst/>
                <a:rect l="l" t="t" r="r" b="b"/>
                <a:pathLst>
                  <a:path w="89499" h="100095">
                    <a:moveTo>
                      <a:pt x="28692" y="61420"/>
                    </a:moveTo>
                    <a:lnTo>
                      <a:pt x="28876" y="61143"/>
                    </a:lnTo>
                    <a:lnTo>
                      <a:pt x="29027" y="60855"/>
                    </a:lnTo>
                    <a:lnTo>
                      <a:pt x="29139" y="60556"/>
                    </a:lnTo>
                    <a:lnTo>
                      <a:pt x="29211" y="60250"/>
                    </a:lnTo>
                    <a:lnTo>
                      <a:pt x="29247" y="59933"/>
                    </a:lnTo>
                    <a:lnTo>
                      <a:pt x="29247" y="59815"/>
                    </a:lnTo>
                    <a:lnTo>
                      <a:pt x="29255" y="59833"/>
                    </a:lnTo>
                    <a:lnTo>
                      <a:pt x="29333" y="60038"/>
                    </a:lnTo>
                    <a:lnTo>
                      <a:pt x="29386" y="60239"/>
                    </a:lnTo>
                    <a:lnTo>
                      <a:pt x="29416" y="60431"/>
                    </a:lnTo>
                    <a:lnTo>
                      <a:pt x="29420" y="60613"/>
                    </a:lnTo>
                    <a:lnTo>
                      <a:pt x="29398" y="60798"/>
                    </a:lnTo>
                    <a:lnTo>
                      <a:pt x="29355" y="60977"/>
                    </a:lnTo>
                    <a:lnTo>
                      <a:pt x="29290" y="61157"/>
                    </a:lnTo>
                    <a:lnTo>
                      <a:pt x="29196" y="61341"/>
                    </a:lnTo>
                    <a:lnTo>
                      <a:pt x="28393" y="62564"/>
                    </a:lnTo>
                    <a:lnTo>
                      <a:pt x="30035" y="61946"/>
                    </a:lnTo>
                    <a:lnTo>
                      <a:pt x="30524" y="61740"/>
                    </a:lnTo>
                    <a:lnTo>
                      <a:pt x="30999" y="61514"/>
                    </a:lnTo>
                    <a:lnTo>
                      <a:pt x="31454" y="61265"/>
                    </a:lnTo>
                    <a:lnTo>
                      <a:pt x="31890" y="61002"/>
                    </a:lnTo>
                    <a:lnTo>
                      <a:pt x="32304" y="60718"/>
                    </a:lnTo>
                    <a:lnTo>
                      <a:pt x="32688" y="60415"/>
                    </a:lnTo>
                    <a:lnTo>
                      <a:pt x="33044" y="60092"/>
                    </a:lnTo>
                    <a:lnTo>
                      <a:pt x="33369" y="59746"/>
                    </a:lnTo>
                    <a:lnTo>
                      <a:pt x="33656" y="59383"/>
                    </a:lnTo>
                    <a:lnTo>
                      <a:pt x="33905" y="58994"/>
                    </a:lnTo>
                    <a:lnTo>
                      <a:pt x="34111" y="58587"/>
                    </a:lnTo>
                    <a:lnTo>
                      <a:pt x="34268" y="58159"/>
                    </a:lnTo>
                    <a:lnTo>
                      <a:pt x="34370" y="57733"/>
                    </a:lnTo>
                    <a:lnTo>
                      <a:pt x="34531" y="57896"/>
                    </a:lnTo>
                    <a:lnTo>
                      <a:pt x="34794" y="58115"/>
                    </a:lnTo>
                    <a:lnTo>
                      <a:pt x="35086" y="58292"/>
                    </a:lnTo>
                    <a:lnTo>
                      <a:pt x="35395" y="58400"/>
                    </a:lnTo>
                    <a:lnTo>
                      <a:pt x="35363" y="58475"/>
                    </a:lnTo>
                    <a:lnTo>
                      <a:pt x="35269" y="58702"/>
                    </a:lnTo>
                    <a:lnTo>
                      <a:pt x="35176" y="58926"/>
                    </a:lnTo>
                    <a:lnTo>
                      <a:pt x="35090" y="59152"/>
                    </a:lnTo>
                    <a:lnTo>
                      <a:pt x="35010" y="59375"/>
                    </a:lnTo>
                    <a:lnTo>
                      <a:pt x="34935" y="59599"/>
                    </a:lnTo>
                    <a:lnTo>
                      <a:pt x="34863" y="59819"/>
                    </a:lnTo>
                    <a:lnTo>
                      <a:pt x="34798" y="60041"/>
                    </a:lnTo>
                    <a:lnTo>
                      <a:pt x="34737" y="60261"/>
                    </a:lnTo>
                    <a:lnTo>
                      <a:pt x="34682" y="60480"/>
                    </a:lnTo>
                    <a:lnTo>
                      <a:pt x="34635" y="60696"/>
                    </a:lnTo>
                    <a:lnTo>
                      <a:pt x="34596" y="60912"/>
                    </a:lnTo>
                    <a:lnTo>
                      <a:pt x="34560" y="61132"/>
                    </a:lnTo>
                    <a:lnTo>
                      <a:pt x="34535" y="61345"/>
                    </a:lnTo>
                    <a:lnTo>
                      <a:pt x="34513" y="61561"/>
                    </a:lnTo>
                    <a:lnTo>
                      <a:pt x="34500" y="61773"/>
                    </a:lnTo>
                    <a:lnTo>
                      <a:pt x="34492" y="61985"/>
                    </a:lnTo>
                    <a:lnTo>
                      <a:pt x="34492" y="62197"/>
                    </a:lnTo>
                    <a:lnTo>
                      <a:pt x="34503" y="62407"/>
                    </a:lnTo>
                    <a:lnTo>
                      <a:pt x="34521" y="62615"/>
                    </a:lnTo>
                    <a:lnTo>
                      <a:pt x="34543" y="62821"/>
                    </a:lnTo>
                    <a:lnTo>
                      <a:pt x="34578" y="63029"/>
                    </a:lnTo>
                    <a:lnTo>
                      <a:pt x="34617" y="63231"/>
                    </a:lnTo>
                    <a:lnTo>
                      <a:pt x="34669" y="63433"/>
                    </a:lnTo>
                    <a:lnTo>
                      <a:pt x="34729" y="63634"/>
                    </a:lnTo>
                    <a:lnTo>
                      <a:pt x="34798" y="63832"/>
                    </a:lnTo>
                    <a:lnTo>
                      <a:pt x="34877" y="64026"/>
                    </a:lnTo>
                    <a:lnTo>
                      <a:pt x="34963" y="64220"/>
                    </a:lnTo>
                    <a:lnTo>
                      <a:pt x="35061" y="64412"/>
                    </a:lnTo>
                    <a:lnTo>
                      <a:pt x="35522" y="65225"/>
                    </a:lnTo>
                    <a:lnTo>
                      <a:pt x="36018" y="64289"/>
                    </a:lnTo>
                    <a:lnTo>
                      <a:pt x="36173" y="64051"/>
                    </a:lnTo>
                    <a:lnTo>
                      <a:pt x="36335" y="63857"/>
                    </a:lnTo>
                    <a:lnTo>
                      <a:pt x="36501" y="63706"/>
                    </a:lnTo>
                    <a:lnTo>
                      <a:pt x="36666" y="63588"/>
                    </a:lnTo>
                    <a:lnTo>
                      <a:pt x="36825" y="63512"/>
                    </a:lnTo>
                    <a:lnTo>
                      <a:pt x="36846" y="63677"/>
                    </a:lnTo>
                    <a:lnTo>
                      <a:pt x="36882" y="63893"/>
                    </a:lnTo>
                    <a:lnTo>
                      <a:pt x="36933" y="64110"/>
                    </a:lnTo>
                    <a:lnTo>
                      <a:pt x="36990" y="64326"/>
                    </a:lnTo>
                    <a:lnTo>
                      <a:pt x="37062" y="64542"/>
                    </a:lnTo>
                    <a:lnTo>
                      <a:pt x="37141" y="64754"/>
                    </a:lnTo>
                    <a:lnTo>
                      <a:pt x="37231" y="64966"/>
                    </a:lnTo>
                    <a:lnTo>
                      <a:pt x="37333" y="65178"/>
                    </a:lnTo>
                    <a:lnTo>
                      <a:pt x="37443" y="65391"/>
                    </a:lnTo>
                    <a:lnTo>
                      <a:pt x="37563" y="65600"/>
                    </a:lnTo>
                    <a:lnTo>
                      <a:pt x="37696" y="65812"/>
                    </a:lnTo>
                    <a:lnTo>
                      <a:pt x="37836" y="66021"/>
                    </a:lnTo>
                    <a:lnTo>
                      <a:pt x="37987" y="66226"/>
                    </a:lnTo>
                    <a:lnTo>
                      <a:pt x="38819" y="67303"/>
                    </a:lnTo>
                    <a:lnTo>
                      <a:pt x="39003" y="62136"/>
                    </a:lnTo>
                    <a:lnTo>
                      <a:pt x="39009" y="62148"/>
                    </a:lnTo>
                    <a:lnTo>
                      <a:pt x="39395" y="62648"/>
                    </a:lnTo>
                    <a:lnTo>
                      <a:pt x="39784" y="63123"/>
                    </a:lnTo>
                    <a:lnTo>
                      <a:pt x="40180" y="63580"/>
                    </a:lnTo>
                    <a:lnTo>
                      <a:pt x="40579" y="64012"/>
                    </a:lnTo>
                    <a:lnTo>
                      <a:pt x="40987" y="64426"/>
                    </a:lnTo>
                    <a:lnTo>
                      <a:pt x="41401" y="64822"/>
                    </a:lnTo>
                    <a:lnTo>
                      <a:pt x="41818" y="65197"/>
                    </a:lnTo>
                    <a:lnTo>
                      <a:pt x="42239" y="65549"/>
                    </a:lnTo>
                    <a:lnTo>
                      <a:pt x="42667" y="65888"/>
                    </a:lnTo>
                    <a:lnTo>
                      <a:pt x="43100" y="66204"/>
                    </a:lnTo>
                    <a:lnTo>
                      <a:pt x="43535" y="66506"/>
                    </a:lnTo>
                    <a:lnTo>
                      <a:pt x="43974" y="66791"/>
                    </a:lnTo>
                    <a:lnTo>
                      <a:pt x="44421" y="67057"/>
                    </a:lnTo>
                    <a:lnTo>
                      <a:pt x="44870" y="67306"/>
                    </a:lnTo>
                    <a:lnTo>
                      <a:pt x="45321" y="67544"/>
                    </a:lnTo>
                    <a:lnTo>
                      <a:pt x="45778" y="67764"/>
                    </a:lnTo>
                    <a:lnTo>
                      <a:pt x="46236" y="67968"/>
                    </a:lnTo>
                    <a:lnTo>
                      <a:pt x="46699" y="68160"/>
                    </a:lnTo>
                    <a:lnTo>
                      <a:pt x="47164" y="68339"/>
                    </a:lnTo>
                    <a:lnTo>
                      <a:pt x="47635" y="68502"/>
                    </a:lnTo>
                    <a:lnTo>
                      <a:pt x="48108" y="68656"/>
                    </a:lnTo>
                    <a:lnTo>
                      <a:pt x="48579" y="68796"/>
                    </a:lnTo>
                    <a:lnTo>
                      <a:pt x="49058" y="68922"/>
                    </a:lnTo>
                    <a:lnTo>
                      <a:pt x="49536" y="69041"/>
                    </a:lnTo>
                    <a:lnTo>
                      <a:pt x="50015" y="69149"/>
                    </a:lnTo>
                    <a:lnTo>
                      <a:pt x="50498" y="69247"/>
                    </a:lnTo>
                    <a:lnTo>
                      <a:pt x="50710" y="69286"/>
                    </a:lnTo>
                    <a:lnTo>
                      <a:pt x="50706" y="69290"/>
                    </a:lnTo>
                    <a:lnTo>
                      <a:pt x="50616" y="69369"/>
                    </a:lnTo>
                    <a:lnTo>
                      <a:pt x="50530" y="69444"/>
                    </a:lnTo>
                    <a:lnTo>
                      <a:pt x="50490" y="69481"/>
                    </a:lnTo>
                    <a:lnTo>
                      <a:pt x="50231" y="69585"/>
                    </a:lnTo>
                    <a:lnTo>
                      <a:pt x="49915" y="69714"/>
                    </a:lnTo>
                    <a:lnTo>
                      <a:pt x="49601" y="69848"/>
                    </a:lnTo>
                    <a:lnTo>
                      <a:pt x="49291" y="69981"/>
                    </a:lnTo>
                    <a:lnTo>
                      <a:pt x="48985" y="70111"/>
                    </a:lnTo>
                    <a:lnTo>
                      <a:pt x="48683" y="70244"/>
                    </a:lnTo>
                    <a:lnTo>
                      <a:pt x="48388" y="70377"/>
                    </a:lnTo>
                    <a:lnTo>
                      <a:pt x="48096" y="70507"/>
                    </a:lnTo>
                    <a:lnTo>
                      <a:pt x="47812" y="70640"/>
                    </a:lnTo>
                    <a:lnTo>
                      <a:pt x="47531" y="70772"/>
                    </a:lnTo>
                    <a:lnTo>
                      <a:pt x="47254" y="70903"/>
                    </a:lnTo>
                    <a:lnTo>
                      <a:pt x="46984" y="71035"/>
                    </a:lnTo>
                    <a:lnTo>
                      <a:pt x="46717" y="71168"/>
                    </a:lnTo>
                    <a:lnTo>
                      <a:pt x="46458" y="71302"/>
                    </a:lnTo>
                    <a:lnTo>
                      <a:pt x="46206" y="71435"/>
                    </a:lnTo>
                    <a:lnTo>
                      <a:pt x="45957" y="71569"/>
                    </a:lnTo>
                    <a:lnTo>
                      <a:pt x="45716" y="71702"/>
                    </a:lnTo>
                    <a:lnTo>
                      <a:pt x="45483" y="71835"/>
                    </a:lnTo>
                    <a:lnTo>
                      <a:pt x="45252" y="71969"/>
                    </a:lnTo>
                    <a:lnTo>
                      <a:pt x="45029" y="72101"/>
                    </a:lnTo>
                    <a:lnTo>
                      <a:pt x="44813" y="72238"/>
                    </a:lnTo>
                    <a:lnTo>
                      <a:pt x="44605" y="72371"/>
                    </a:lnTo>
                    <a:lnTo>
                      <a:pt x="44403" y="72505"/>
                    </a:lnTo>
                    <a:lnTo>
                      <a:pt x="44209" y="72642"/>
                    </a:lnTo>
                    <a:lnTo>
                      <a:pt x="44021" y="72775"/>
                    </a:lnTo>
                    <a:lnTo>
                      <a:pt x="43842" y="72911"/>
                    </a:lnTo>
                    <a:lnTo>
                      <a:pt x="43665" y="73048"/>
                    </a:lnTo>
                    <a:lnTo>
                      <a:pt x="43499" y="73185"/>
                    </a:lnTo>
                    <a:lnTo>
                      <a:pt x="43341" y="73325"/>
                    </a:lnTo>
                    <a:lnTo>
                      <a:pt x="43190" y="73466"/>
                    </a:lnTo>
                    <a:lnTo>
                      <a:pt x="43049" y="73602"/>
                    </a:lnTo>
                    <a:lnTo>
                      <a:pt x="42887" y="73772"/>
                    </a:lnTo>
                    <a:lnTo>
                      <a:pt x="42667" y="74135"/>
                    </a:lnTo>
                    <a:lnTo>
                      <a:pt x="42462" y="74449"/>
                    </a:lnTo>
                    <a:lnTo>
                      <a:pt x="42256" y="74744"/>
                    </a:lnTo>
                    <a:lnTo>
                      <a:pt x="42041" y="75024"/>
                    </a:lnTo>
                    <a:lnTo>
                      <a:pt x="41821" y="75287"/>
                    </a:lnTo>
                    <a:lnTo>
                      <a:pt x="41591" y="75532"/>
                    </a:lnTo>
                    <a:lnTo>
                      <a:pt x="41357" y="75756"/>
                    </a:lnTo>
                    <a:lnTo>
                      <a:pt x="41112" y="75956"/>
                    </a:lnTo>
                    <a:lnTo>
                      <a:pt x="40857" y="76133"/>
                    </a:lnTo>
                    <a:lnTo>
                      <a:pt x="40594" y="76292"/>
                    </a:lnTo>
                    <a:lnTo>
                      <a:pt x="40320" y="76421"/>
                    </a:lnTo>
                    <a:lnTo>
                      <a:pt x="40033" y="76529"/>
                    </a:lnTo>
                    <a:lnTo>
                      <a:pt x="39729" y="76608"/>
                    </a:lnTo>
                    <a:lnTo>
                      <a:pt x="39409" y="76662"/>
                    </a:lnTo>
                    <a:lnTo>
                      <a:pt x="39075" y="76688"/>
                    </a:lnTo>
                    <a:lnTo>
                      <a:pt x="38185" y="76673"/>
                    </a:lnTo>
                    <a:lnTo>
                      <a:pt x="38355" y="77390"/>
                    </a:lnTo>
                    <a:lnTo>
                      <a:pt x="38426" y="77616"/>
                    </a:lnTo>
                    <a:lnTo>
                      <a:pt x="38520" y="77832"/>
                    </a:lnTo>
                    <a:lnTo>
                      <a:pt x="38628" y="78044"/>
                    </a:lnTo>
                    <a:lnTo>
                      <a:pt x="38754" y="78242"/>
                    </a:lnTo>
                    <a:lnTo>
                      <a:pt x="38895" y="78434"/>
                    </a:lnTo>
                    <a:lnTo>
                      <a:pt x="39056" y="78613"/>
                    </a:lnTo>
                    <a:lnTo>
                      <a:pt x="39229" y="78786"/>
                    </a:lnTo>
                    <a:lnTo>
                      <a:pt x="39421" y="78945"/>
                    </a:lnTo>
                    <a:lnTo>
                      <a:pt x="39625" y="79096"/>
                    </a:lnTo>
                    <a:lnTo>
                      <a:pt x="39845" y="79237"/>
                    </a:lnTo>
                    <a:lnTo>
                      <a:pt x="40079" y="79366"/>
                    </a:lnTo>
                    <a:lnTo>
                      <a:pt x="40194" y="79424"/>
                    </a:lnTo>
                    <a:lnTo>
                      <a:pt x="39931" y="79532"/>
                    </a:lnTo>
                    <a:lnTo>
                      <a:pt x="39636" y="79651"/>
                    </a:lnTo>
                    <a:lnTo>
                      <a:pt x="39337" y="79773"/>
                    </a:lnTo>
                    <a:lnTo>
                      <a:pt x="39042" y="79895"/>
                    </a:lnTo>
                    <a:lnTo>
                      <a:pt x="38744" y="80014"/>
                    </a:lnTo>
                    <a:lnTo>
                      <a:pt x="38444" y="80136"/>
                    </a:lnTo>
                    <a:lnTo>
                      <a:pt x="38149" y="80255"/>
                    </a:lnTo>
                    <a:lnTo>
                      <a:pt x="37851" y="80377"/>
                    </a:lnTo>
                    <a:lnTo>
                      <a:pt x="37555" y="80500"/>
                    </a:lnTo>
                    <a:lnTo>
                      <a:pt x="37257" y="80619"/>
                    </a:lnTo>
                    <a:lnTo>
                      <a:pt x="34578" y="81709"/>
                    </a:lnTo>
                    <a:lnTo>
                      <a:pt x="36774" y="81757"/>
                    </a:lnTo>
                    <a:lnTo>
                      <a:pt x="37027" y="81771"/>
                    </a:lnTo>
                    <a:lnTo>
                      <a:pt x="37271" y="81796"/>
                    </a:lnTo>
                    <a:lnTo>
                      <a:pt x="37506" y="81825"/>
                    </a:lnTo>
                    <a:lnTo>
                      <a:pt x="37732" y="81865"/>
                    </a:lnTo>
                    <a:lnTo>
                      <a:pt x="37947" y="81915"/>
                    </a:lnTo>
                    <a:lnTo>
                      <a:pt x="38149" y="81976"/>
                    </a:lnTo>
                    <a:lnTo>
                      <a:pt x="38344" y="82045"/>
                    </a:lnTo>
                    <a:lnTo>
                      <a:pt x="38524" y="82124"/>
                    </a:lnTo>
                    <a:lnTo>
                      <a:pt x="38693" y="82214"/>
                    </a:lnTo>
                    <a:lnTo>
                      <a:pt x="38852" y="82314"/>
                    </a:lnTo>
                    <a:lnTo>
                      <a:pt x="38995" y="82426"/>
                    </a:lnTo>
                    <a:lnTo>
                      <a:pt x="39133" y="82549"/>
                    </a:lnTo>
                    <a:lnTo>
                      <a:pt x="39254" y="82685"/>
                    </a:lnTo>
                    <a:lnTo>
                      <a:pt x="39370" y="82836"/>
                    </a:lnTo>
                    <a:lnTo>
                      <a:pt x="39603" y="83211"/>
                    </a:lnTo>
                    <a:lnTo>
                      <a:pt x="40169" y="83193"/>
                    </a:lnTo>
                    <a:lnTo>
                      <a:pt x="40518" y="83132"/>
                    </a:lnTo>
                    <a:lnTo>
                      <a:pt x="40860" y="83024"/>
                    </a:lnTo>
                    <a:lnTo>
                      <a:pt x="41185" y="82873"/>
                    </a:lnTo>
                    <a:lnTo>
                      <a:pt x="41274" y="82812"/>
                    </a:lnTo>
                    <a:lnTo>
                      <a:pt x="41209" y="83056"/>
                    </a:lnTo>
                    <a:lnTo>
                      <a:pt x="41130" y="83344"/>
                    </a:lnTo>
                    <a:lnTo>
                      <a:pt x="41051" y="83625"/>
                    </a:lnTo>
                    <a:lnTo>
                      <a:pt x="40969" y="83899"/>
                    </a:lnTo>
                    <a:lnTo>
                      <a:pt x="40889" y="84164"/>
                    </a:lnTo>
                    <a:lnTo>
                      <a:pt x="40810" y="84421"/>
                    </a:lnTo>
                    <a:lnTo>
                      <a:pt x="40730" y="84672"/>
                    </a:lnTo>
                    <a:lnTo>
                      <a:pt x="40651" y="84914"/>
                    </a:lnTo>
                    <a:lnTo>
                      <a:pt x="40572" y="85147"/>
                    </a:lnTo>
                    <a:lnTo>
                      <a:pt x="40493" y="85375"/>
                    </a:lnTo>
                    <a:lnTo>
                      <a:pt x="40414" y="85595"/>
                    </a:lnTo>
                    <a:lnTo>
                      <a:pt x="40357" y="85749"/>
                    </a:lnTo>
                    <a:lnTo>
                      <a:pt x="40190" y="85958"/>
                    </a:lnTo>
                    <a:lnTo>
                      <a:pt x="39990" y="86187"/>
                    </a:lnTo>
                    <a:lnTo>
                      <a:pt x="39791" y="86393"/>
                    </a:lnTo>
                    <a:lnTo>
                      <a:pt x="39597" y="86574"/>
                    </a:lnTo>
                    <a:lnTo>
                      <a:pt x="39405" y="86735"/>
                    </a:lnTo>
                    <a:lnTo>
                      <a:pt x="39215" y="86868"/>
                    </a:lnTo>
                    <a:lnTo>
                      <a:pt x="39031" y="86984"/>
                    </a:lnTo>
                    <a:lnTo>
                      <a:pt x="38852" y="87074"/>
                    </a:lnTo>
                    <a:lnTo>
                      <a:pt x="38671" y="87145"/>
                    </a:lnTo>
                    <a:lnTo>
                      <a:pt x="38499" y="87196"/>
                    </a:lnTo>
                    <a:lnTo>
                      <a:pt x="38326" y="87229"/>
                    </a:lnTo>
                    <a:lnTo>
                      <a:pt x="38157" y="87243"/>
                    </a:lnTo>
                    <a:lnTo>
                      <a:pt x="37991" y="87235"/>
                    </a:lnTo>
                    <a:lnTo>
                      <a:pt x="37818" y="87214"/>
                    </a:lnTo>
                    <a:lnTo>
                      <a:pt x="37645" y="87171"/>
                    </a:lnTo>
                    <a:lnTo>
                      <a:pt x="37376" y="87078"/>
                    </a:lnTo>
                    <a:lnTo>
                      <a:pt x="36882" y="87110"/>
                    </a:lnTo>
                    <a:lnTo>
                      <a:pt x="36493" y="87123"/>
                    </a:lnTo>
                    <a:lnTo>
                      <a:pt x="36115" y="87127"/>
                    </a:lnTo>
                    <a:lnTo>
                      <a:pt x="35752" y="87117"/>
                    </a:lnTo>
                    <a:lnTo>
                      <a:pt x="35399" y="87096"/>
                    </a:lnTo>
                    <a:lnTo>
                      <a:pt x="35057" y="87063"/>
                    </a:lnTo>
                    <a:lnTo>
                      <a:pt x="34729" y="87019"/>
                    </a:lnTo>
                    <a:lnTo>
                      <a:pt x="34409" y="86966"/>
                    </a:lnTo>
                    <a:lnTo>
                      <a:pt x="34103" y="86905"/>
                    </a:lnTo>
                    <a:lnTo>
                      <a:pt x="33801" y="86833"/>
                    </a:lnTo>
                    <a:lnTo>
                      <a:pt x="33513" y="86750"/>
                    </a:lnTo>
                    <a:lnTo>
                      <a:pt x="33228" y="86664"/>
                    </a:lnTo>
                    <a:lnTo>
                      <a:pt x="32955" y="86566"/>
                    </a:lnTo>
                    <a:lnTo>
                      <a:pt x="32688" y="86462"/>
                    </a:lnTo>
                    <a:lnTo>
                      <a:pt x="32426" y="86350"/>
                    </a:lnTo>
                    <a:lnTo>
                      <a:pt x="32253" y="86271"/>
                    </a:lnTo>
                    <a:lnTo>
                      <a:pt x="32037" y="86005"/>
                    </a:lnTo>
                    <a:lnTo>
                      <a:pt x="31749" y="85695"/>
                    </a:lnTo>
                    <a:lnTo>
                      <a:pt x="31454" y="85414"/>
                    </a:lnTo>
                    <a:lnTo>
                      <a:pt x="31148" y="85169"/>
                    </a:lnTo>
                    <a:lnTo>
                      <a:pt x="30834" y="84957"/>
                    </a:lnTo>
                    <a:lnTo>
                      <a:pt x="30506" y="84784"/>
                    </a:lnTo>
                    <a:lnTo>
                      <a:pt x="30171" y="84647"/>
                    </a:lnTo>
                    <a:lnTo>
                      <a:pt x="29830" y="84551"/>
                    </a:lnTo>
                    <a:lnTo>
                      <a:pt x="29480" y="84492"/>
                    </a:lnTo>
                    <a:lnTo>
                      <a:pt x="29125" y="84474"/>
                    </a:lnTo>
                    <a:lnTo>
                      <a:pt x="28764" y="84500"/>
                    </a:lnTo>
                    <a:lnTo>
                      <a:pt x="28401" y="84565"/>
                    </a:lnTo>
                    <a:lnTo>
                      <a:pt x="28040" y="84665"/>
                    </a:lnTo>
                    <a:lnTo>
                      <a:pt x="27677" y="84810"/>
                    </a:lnTo>
                    <a:lnTo>
                      <a:pt x="27310" y="84989"/>
                    </a:lnTo>
                    <a:lnTo>
                      <a:pt x="27112" y="85112"/>
                    </a:lnTo>
                    <a:lnTo>
                      <a:pt x="27018" y="85079"/>
                    </a:lnTo>
                    <a:lnTo>
                      <a:pt x="26723" y="85057"/>
                    </a:lnTo>
                    <a:lnTo>
                      <a:pt x="26447" y="85122"/>
                    </a:lnTo>
                    <a:lnTo>
                      <a:pt x="26211" y="85252"/>
                    </a:lnTo>
                    <a:lnTo>
                      <a:pt x="26017" y="85410"/>
                    </a:lnTo>
                    <a:lnTo>
                      <a:pt x="25838" y="85587"/>
                    </a:lnTo>
                    <a:lnTo>
                      <a:pt x="25654" y="85774"/>
                    </a:lnTo>
                    <a:lnTo>
                      <a:pt x="25032" y="86372"/>
                    </a:lnTo>
                    <a:lnTo>
                      <a:pt x="25676" y="86703"/>
                    </a:lnTo>
                    <a:lnTo>
                      <a:pt x="25769" y="86753"/>
                    </a:lnTo>
                    <a:lnTo>
                      <a:pt x="25819" y="86790"/>
                    </a:lnTo>
                    <a:lnTo>
                      <a:pt x="25848" y="86811"/>
                    </a:lnTo>
                    <a:lnTo>
                      <a:pt x="25878" y="86836"/>
                    </a:lnTo>
                    <a:lnTo>
                      <a:pt x="25921" y="86886"/>
                    </a:lnTo>
                    <a:lnTo>
                      <a:pt x="25989" y="86958"/>
                    </a:lnTo>
                    <a:lnTo>
                      <a:pt x="26168" y="87127"/>
                    </a:lnTo>
                    <a:lnTo>
                      <a:pt x="26507" y="87186"/>
                    </a:lnTo>
                    <a:lnTo>
                      <a:pt x="26752" y="87239"/>
                    </a:lnTo>
                    <a:lnTo>
                      <a:pt x="27018" y="87308"/>
                    </a:lnTo>
                    <a:lnTo>
                      <a:pt x="27065" y="87318"/>
                    </a:lnTo>
                    <a:lnTo>
                      <a:pt x="27036" y="87333"/>
                    </a:lnTo>
                    <a:lnTo>
                      <a:pt x="26705" y="87473"/>
                    </a:lnTo>
                    <a:lnTo>
                      <a:pt x="26421" y="87614"/>
                    </a:lnTo>
                    <a:lnTo>
                      <a:pt x="26176" y="87751"/>
                    </a:lnTo>
                    <a:lnTo>
                      <a:pt x="25968" y="87887"/>
                    </a:lnTo>
                    <a:lnTo>
                      <a:pt x="25787" y="88032"/>
                    </a:lnTo>
                    <a:lnTo>
                      <a:pt x="25636" y="88179"/>
                    </a:lnTo>
                    <a:lnTo>
                      <a:pt x="25517" y="88344"/>
                    </a:lnTo>
                    <a:lnTo>
                      <a:pt x="25430" y="88517"/>
                    </a:lnTo>
                    <a:lnTo>
                      <a:pt x="25377" y="88693"/>
                    </a:lnTo>
                    <a:lnTo>
                      <a:pt x="25356" y="88870"/>
                    </a:lnTo>
                    <a:lnTo>
                      <a:pt x="25356" y="89032"/>
                    </a:lnTo>
                    <a:lnTo>
                      <a:pt x="25359" y="89068"/>
                    </a:lnTo>
                    <a:lnTo>
                      <a:pt x="25283" y="89123"/>
                    </a:lnTo>
                    <a:lnTo>
                      <a:pt x="25146" y="89234"/>
                    </a:lnTo>
                    <a:lnTo>
                      <a:pt x="25006" y="89352"/>
                    </a:lnTo>
                    <a:lnTo>
                      <a:pt x="24876" y="89478"/>
                    </a:lnTo>
                    <a:lnTo>
                      <a:pt x="24750" y="89619"/>
                    </a:lnTo>
                    <a:lnTo>
                      <a:pt x="24632" y="89770"/>
                    </a:lnTo>
                    <a:lnTo>
                      <a:pt x="24520" y="89931"/>
                    </a:lnTo>
                    <a:lnTo>
                      <a:pt x="24426" y="90108"/>
                    </a:lnTo>
                    <a:lnTo>
                      <a:pt x="24339" y="90300"/>
                    </a:lnTo>
                    <a:lnTo>
                      <a:pt x="24271" y="90500"/>
                    </a:lnTo>
                    <a:lnTo>
                      <a:pt x="24221" y="90716"/>
                    </a:lnTo>
                    <a:lnTo>
                      <a:pt x="24185" y="90944"/>
                    </a:lnTo>
                    <a:lnTo>
                      <a:pt x="24167" y="91189"/>
                    </a:lnTo>
                    <a:lnTo>
                      <a:pt x="24167" y="91444"/>
                    </a:lnTo>
                    <a:lnTo>
                      <a:pt x="24265" y="92884"/>
                    </a:lnTo>
                    <a:lnTo>
                      <a:pt x="25107" y="91599"/>
                    </a:lnTo>
                    <a:lnTo>
                      <a:pt x="25287" y="91372"/>
                    </a:lnTo>
                    <a:lnTo>
                      <a:pt x="25452" y="91199"/>
                    </a:lnTo>
                    <a:lnTo>
                      <a:pt x="25607" y="91081"/>
                    </a:lnTo>
                    <a:lnTo>
                      <a:pt x="25737" y="91012"/>
                    </a:lnTo>
                    <a:lnTo>
                      <a:pt x="25852" y="90983"/>
                    </a:lnTo>
                    <a:lnTo>
                      <a:pt x="25952" y="90979"/>
                    </a:lnTo>
                    <a:lnTo>
                      <a:pt x="26086" y="91009"/>
                    </a:lnTo>
                    <a:lnTo>
                      <a:pt x="26262" y="91069"/>
                    </a:lnTo>
                    <a:lnTo>
                      <a:pt x="26474" y="91128"/>
                    </a:lnTo>
                    <a:lnTo>
                      <a:pt x="26686" y="91171"/>
                    </a:lnTo>
                    <a:lnTo>
                      <a:pt x="26900" y="91203"/>
                    </a:lnTo>
                    <a:lnTo>
                      <a:pt x="27112" y="91217"/>
                    </a:lnTo>
                    <a:lnTo>
                      <a:pt x="27324" y="91221"/>
                    </a:lnTo>
                    <a:lnTo>
                      <a:pt x="27536" y="91207"/>
                    </a:lnTo>
                    <a:lnTo>
                      <a:pt x="27750" y="91181"/>
                    </a:lnTo>
                    <a:lnTo>
                      <a:pt x="27962" y="91138"/>
                    </a:lnTo>
                    <a:lnTo>
                      <a:pt x="28174" y="91081"/>
                    </a:lnTo>
                    <a:lnTo>
                      <a:pt x="28383" y="91012"/>
                    </a:lnTo>
                    <a:lnTo>
                      <a:pt x="28591" y="90930"/>
                    </a:lnTo>
                    <a:lnTo>
                      <a:pt x="28797" y="90832"/>
                    </a:lnTo>
                    <a:lnTo>
                      <a:pt x="29001" y="90724"/>
                    </a:lnTo>
                    <a:lnTo>
                      <a:pt x="29207" y="90602"/>
                    </a:lnTo>
                    <a:lnTo>
                      <a:pt x="29319" y="90526"/>
                    </a:lnTo>
                    <a:lnTo>
                      <a:pt x="29755" y="90475"/>
                    </a:lnTo>
                    <a:lnTo>
                      <a:pt x="29927" y="90457"/>
                    </a:lnTo>
                    <a:lnTo>
                      <a:pt x="30106" y="90436"/>
                    </a:lnTo>
                    <a:lnTo>
                      <a:pt x="30283" y="90414"/>
                    </a:lnTo>
                    <a:lnTo>
                      <a:pt x="30456" y="90396"/>
                    </a:lnTo>
                    <a:lnTo>
                      <a:pt x="30632" y="90375"/>
                    </a:lnTo>
                    <a:lnTo>
                      <a:pt x="30813" y="90357"/>
                    </a:lnTo>
                    <a:lnTo>
                      <a:pt x="31148" y="90318"/>
                    </a:lnTo>
                    <a:lnTo>
                      <a:pt x="31335" y="90296"/>
                    </a:lnTo>
                    <a:lnTo>
                      <a:pt x="31317" y="90332"/>
                    </a:lnTo>
                    <a:lnTo>
                      <a:pt x="31237" y="90504"/>
                    </a:lnTo>
                    <a:lnTo>
                      <a:pt x="31075" y="90846"/>
                    </a:lnTo>
                    <a:lnTo>
                      <a:pt x="31018" y="90969"/>
                    </a:lnTo>
                    <a:lnTo>
                      <a:pt x="30917" y="91087"/>
                    </a:lnTo>
                    <a:lnTo>
                      <a:pt x="30787" y="91257"/>
                    </a:lnTo>
                    <a:lnTo>
                      <a:pt x="30669" y="91426"/>
                    </a:lnTo>
                    <a:lnTo>
                      <a:pt x="30564" y="91595"/>
                    </a:lnTo>
                    <a:lnTo>
                      <a:pt x="30475" y="91772"/>
                    </a:lnTo>
                    <a:lnTo>
                      <a:pt x="30395" y="91948"/>
                    </a:lnTo>
                    <a:lnTo>
                      <a:pt x="30330" y="92125"/>
                    </a:lnTo>
                    <a:lnTo>
                      <a:pt x="30279" y="92308"/>
                    </a:lnTo>
                    <a:lnTo>
                      <a:pt x="30247" y="92492"/>
                    </a:lnTo>
                    <a:lnTo>
                      <a:pt x="30226" y="92675"/>
                    </a:lnTo>
                    <a:lnTo>
                      <a:pt x="30222" y="92859"/>
                    </a:lnTo>
                    <a:lnTo>
                      <a:pt x="30234" y="93043"/>
                    </a:lnTo>
                    <a:lnTo>
                      <a:pt x="30258" y="93226"/>
                    </a:lnTo>
                    <a:lnTo>
                      <a:pt x="30298" y="93406"/>
                    </a:lnTo>
                    <a:lnTo>
                      <a:pt x="30356" y="93587"/>
                    </a:lnTo>
                    <a:lnTo>
                      <a:pt x="30734" y="94566"/>
                    </a:lnTo>
                    <a:lnTo>
                      <a:pt x="31209" y="93669"/>
                    </a:lnTo>
                    <a:lnTo>
                      <a:pt x="31270" y="93575"/>
                    </a:lnTo>
                    <a:lnTo>
                      <a:pt x="31331" y="93500"/>
                    </a:lnTo>
                    <a:lnTo>
                      <a:pt x="31392" y="93446"/>
                    </a:lnTo>
                    <a:lnTo>
                      <a:pt x="31457" y="93406"/>
                    </a:lnTo>
                    <a:lnTo>
                      <a:pt x="31540" y="93377"/>
                    </a:lnTo>
                    <a:lnTo>
                      <a:pt x="31651" y="93359"/>
                    </a:lnTo>
                    <a:lnTo>
                      <a:pt x="31799" y="93363"/>
                    </a:lnTo>
                    <a:lnTo>
                      <a:pt x="32137" y="93424"/>
                    </a:lnTo>
                    <a:lnTo>
                      <a:pt x="32516" y="93467"/>
                    </a:lnTo>
                    <a:lnTo>
                      <a:pt x="32886" y="93489"/>
                    </a:lnTo>
                    <a:lnTo>
                      <a:pt x="33250" y="93489"/>
                    </a:lnTo>
                    <a:lnTo>
                      <a:pt x="33610" y="93463"/>
                    </a:lnTo>
                    <a:lnTo>
                      <a:pt x="33962" y="93416"/>
                    </a:lnTo>
                    <a:lnTo>
                      <a:pt x="34308" y="93352"/>
                    </a:lnTo>
                    <a:lnTo>
                      <a:pt x="34651" y="93265"/>
                    </a:lnTo>
                    <a:lnTo>
                      <a:pt x="34982" y="93161"/>
                    </a:lnTo>
                    <a:lnTo>
                      <a:pt x="35308" y="93039"/>
                    </a:lnTo>
                    <a:lnTo>
                      <a:pt x="35630" y="92898"/>
                    </a:lnTo>
                    <a:lnTo>
                      <a:pt x="35946" y="92747"/>
                    </a:lnTo>
                    <a:lnTo>
                      <a:pt x="36256" y="92578"/>
                    </a:lnTo>
                    <a:lnTo>
                      <a:pt x="36523" y="92416"/>
                    </a:lnTo>
                    <a:lnTo>
                      <a:pt x="36666" y="92704"/>
                    </a:lnTo>
                    <a:lnTo>
                      <a:pt x="36911" y="92996"/>
                    </a:lnTo>
                    <a:lnTo>
                      <a:pt x="37188" y="93251"/>
                    </a:lnTo>
                    <a:lnTo>
                      <a:pt x="37484" y="93485"/>
                    </a:lnTo>
                    <a:lnTo>
                      <a:pt x="37768" y="93701"/>
                    </a:lnTo>
                    <a:lnTo>
                      <a:pt x="37865" y="93777"/>
                    </a:lnTo>
                    <a:lnTo>
                      <a:pt x="37861" y="93795"/>
                    </a:lnTo>
                    <a:lnTo>
                      <a:pt x="37814" y="94054"/>
                    </a:lnTo>
                    <a:lnTo>
                      <a:pt x="37775" y="94352"/>
                    </a:lnTo>
                    <a:lnTo>
                      <a:pt x="37768" y="94684"/>
                    </a:lnTo>
                    <a:lnTo>
                      <a:pt x="37826" y="95041"/>
                    </a:lnTo>
                    <a:lnTo>
                      <a:pt x="37980" y="95400"/>
                    </a:lnTo>
                    <a:lnTo>
                      <a:pt x="38250" y="95739"/>
                    </a:lnTo>
                    <a:lnTo>
                      <a:pt x="39093" y="96397"/>
                    </a:lnTo>
                    <a:lnTo>
                      <a:pt x="39297" y="95563"/>
                    </a:lnTo>
                    <a:lnTo>
                      <a:pt x="39359" y="95321"/>
                    </a:lnTo>
                    <a:lnTo>
                      <a:pt x="39423" y="95080"/>
                    </a:lnTo>
                    <a:lnTo>
                      <a:pt x="39507" y="94843"/>
                    </a:lnTo>
                    <a:lnTo>
                      <a:pt x="39615" y="94597"/>
                    </a:lnTo>
                    <a:lnTo>
                      <a:pt x="39755" y="94346"/>
                    </a:lnTo>
                    <a:lnTo>
                      <a:pt x="39943" y="94083"/>
                    </a:lnTo>
                    <a:lnTo>
                      <a:pt x="40212" y="93777"/>
                    </a:lnTo>
                    <a:lnTo>
                      <a:pt x="40418" y="93493"/>
                    </a:lnTo>
                    <a:lnTo>
                      <a:pt x="40594" y="93216"/>
                    </a:lnTo>
                    <a:lnTo>
                      <a:pt x="40745" y="92935"/>
                    </a:lnTo>
                    <a:lnTo>
                      <a:pt x="40875" y="92653"/>
                    </a:lnTo>
                    <a:lnTo>
                      <a:pt x="40983" y="92372"/>
                    </a:lnTo>
                    <a:lnTo>
                      <a:pt x="41073" y="92096"/>
                    </a:lnTo>
                    <a:lnTo>
                      <a:pt x="41144" y="91819"/>
                    </a:lnTo>
                    <a:lnTo>
                      <a:pt x="41203" y="91544"/>
                    </a:lnTo>
                    <a:lnTo>
                      <a:pt x="41250" y="91275"/>
                    </a:lnTo>
                    <a:lnTo>
                      <a:pt x="41285" y="91005"/>
                    </a:lnTo>
                    <a:lnTo>
                      <a:pt x="41314" y="90742"/>
                    </a:lnTo>
                    <a:lnTo>
                      <a:pt x="41338" y="90479"/>
                    </a:lnTo>
                    <a:lnTo>
                      <a:pt x="41361" y="90216"/>
                    </a:lnTo>
                    <a:lnTo>
                      <a:pt x="41383" y="89961"/>
                    </a:lnTo>
                    <a:lnTo>
                      <a:pt x="41405" y="89709"/>
                    </a:lnTo>
                    <a:lnTo>
                      <a:pt x="41407" y="89662"/>
                    </a:lnTo>
                    <a:lnTo>
                      <a:pt x="41623" y="89539"/>
                    </a:lnTo>
                    <a:lnTo>
                      <a:pt x="41991" y="89349"/>
                    </a:lnTo>
                    <a:lnTo>
                      <a:pt x="42337" y="89183"/>
                    </a:lnTo>
                    <a:lnTo>
                      <a:pt x="42660" y="89039"/>
                    </a:lnTo>
                    <a:lnTo>
                      <a:pt x="42959" y="88921"/>
                    </a:lnTo>
                    <a:lnTo>
                      <a:pt x="43240" y="88820"/>
                    </a:lnTo>
                    <a:lnTo>
                      <a:pt x="43499" y="88740"/>
                    </a:lnTo>
                    <a:lnTo>
                      <a:pt x="43740" y="88679"/>
                    </a:lnTo>
                    <a:lnTo>
                      <a:pt x="43963" y="88632"/>
                    </a:lnTo>
                    <a:lnTo>
                      <a:pt x="44172" y="88601"/>
                    </a:lnTo>
                    <a:lnTo>
                      <a:pt x="44366" y="88579"/>
                    </a:lnTo>
                    <a:lnTo>
                      <a:pt x="44547" y="88571"/>
                    </a:lnTo>
                    <a:lnTo>
                      <a:pt x="44715" y="88568"/>
                    </a:lnTo>
                    <a:lnTo>
                      <a:pt x="44874" y="88579"/>
                    </a:lnTo>
                    <a:lnTo>
                      <a:pt x="45029" y="88589"/>
                    </a:lnTo>
                    <a:lnTo>
                      <a:pt x="45173" y="88611"/>
                    </a:lnTo>
                    <a:lnTo>
                      <a:pt x="45317" y="88632"/>
                    </a:lnTo>
                    <a:lnTo>
                      <a:pt x="45457" y="88662"/>
                    </a:lnTo>
                    <a:lnTo>
                      <a:pt x="45598" y="88687"/>
                    </a:lnTo>
                    <a:lnTo>
                      <a:pt x="45735" y="88715"/>
                    </a:lnTo>
                    <a:lnTo>
                      <a:pt x="45879" y="88744"/>
                    </a:lnTo>
                    <a:lnTo>
                      <a:pt x="46022" y="88766"/>
                    </a:lnTo>
                    <a:lnTo>
                      <a:pt x="46173" y="88783"/>
                    </a:lnTo>
                    <a:lnTo>
                      <a:pt x="46332" y="88799"/>
                    </a:lnTo>
                    <a:lnTo>
                      <a:pt x="46495" y="88799"/>
                    </a:lnTo>
                    <a:lnTo>
                      <a:pt x="46660" y="88787"/>
                    </a:lnTo>
                    <a:lnTo>
                      <a:pt x="46833" y="88762"/>
                    </a:lnTo>
                    <a:lnTo>
                      <a:pt x="47009" y="88722"/>
                    </a:lnTo>
                    <a:lnTo>
                      <a:pt x="47193" y="88665"/>
                    </a:lnTo>
                    <a:lnTo>
                      <a:pt x="47380" y="88593"/>
                    </a:lnTo>
                    <a:lnTo>
                      <a:pt x="47570" y="88499"/>
                    </a:lnTo>
                    <a:lnTo>
                      <a:pt x="48122" y="88183"/>
                    </a:lnTo>
                    <a:lnTo>
                      <a:pt x="47823" y="87710"/>
                    </a:lnTo>
                    <a:lnTo>
                      <a:pt x="47762" y="87600"/>
                    </a:lnTo>
                    <a:lnTo>
                      <a:pt x="47704" y="87484"/>
                    </a:lnTo>
                    <a:lnTo>
                      <a:pt x="47656" y="87365"/>
                    </a:lnTo>
                    <a:lnTo>
                      <a:pt x="47610" y="87239"/>
                    </a:lnTo>
                    <a:lnTo>
                      <a:pt x="47570" y="87110"/>
                    </a:lnTo>
                    <a:lnTo>
                      <a:pt x="47539" y="86976"/>
                    </a:lnTo>
                    <a:lnTo>
                      <a:pt x="47509" y="86839"/>
                    </a:lnTo>
                    <a:lnTo>
                      <a:pt x="47480" y="86696"/>
                    </a:lnTo>
                    <a:lnTo>
                      <a:pt x="47462" y="86552"/>
                    </a:lnTo>
                    <a:lnTo>
                      <a:pt x="47444" y="86401"/>
                    </a:lnTo>
                    <a:lnTo>
                      <a:pt x="47431" y="86250"/>
                    </a:lnTo>
                    <a:lnTo>
                      <a:pt x="47415" y="86095"/>
                    </a:lnTo>
                    <a:lnTo>
                      <a:pt x="47413" y="86034"/>
                    </a:lnTo>
                    <a:lnTo>
                      <a:pt x="47521" y="86036"/>
                    </a:lnTo>
                    <a:lnTo>
                      <a:pt x="47768" y="86069"/>
                    </a:lnTo>
                    <a:lnTo>
                      <a:pt x="48017" y="86116"/>
                    </a:lnTo>
                    <a:lnTo>
                      <a:pt x="48265" y="86177"/>
                    </a:lnTo>
                    <a:lnTo>
                      <a:pt x="48510" y="86256"/>
                    </a:lnTo>
                    <a:lnTo>
                      <a:pt x="48751" y="86354"/>
                    </a:lnTo>
                    <a:lnTo>
                      <a:pt x="48996" y="86466"/>
                    </a:lnTo>
                    <a:lnTo>
                      <a:pt x="49234" y="86595"/>
                    </a:lnTo>
                    <a:lnTo>
                      <a:pt x="49475" y="86742"/>
                    </a:lnTo>
                    <a:lnTo>
                      <a:pt x="49713" y="86905"/>
                    </a:lnTo>
                    <a:lnTo>
                      <a:pt x="49950" y="87084"/>
                    </a:lnTo>
                    <a:lnTo>
                      <a:pt x="50188" y="87282"/>
                    </a:lnTo>
                    <a:lnTo>
                      <a:pt x="50421" y="87502"/>
                    </a:lnTo>
                    <a:lnTo>
                      <a:pt x="50656" y="87736"/>
                    </a:lnTo>
                    <a:lnTo>
                      <a:pt x="51174" y="88298"/>
                    </a:lnTo>
                    <a:lnTo>
                      <a:pt x="51642" y="87837"/>
                    </a:lnTo>
                    <a:lnTo>
                      <a:pt x="51808" y="87657"/>
                    </a:lnTo>
                    <a:lnTo>
                      <a:pt x="51959" y="87473"/>
                    </a:lnTo>
                    <a:lnTo>
                      <a:pt x="52099" y="87286"/>
                    </a:lnTo>
                    <a:lnTo>
                      <a:pt x="52225" y="87096"/>
                    </a:lnTo>
                    <a:lnTo>
                      <a:pt x="52340" y="86898"/>
                    </a:lnTo>
                    <a:lnTo>
                      <a:pt x="52442" y="86699"/>
                    </a:lnTo>
                    <a:lnTo>
                      <a:pt x="52528" y="86494"/>
                    </a:lnTo>
                    <a:lnTo>
                      <a:pt x="52600" y="86289"/>
                    </a:lnTo>
                    <a:lnTo>
                      <a:pt x="52660" y="86077"/>
                    </a:lnTo>
                    <a:lnTo>
                      <a:pt x="52703" y="85864"/>
                    </a:lnTo>
                    <a:lnTo>
                      <a:pt x="52715" y="85789"/>
                    </a:lnTo>
                    <a:lnTo>
                      <a:pt x="52813" y="85903"/>
                    </a:lnTo>
                    <a:lnTo>
                      <a:pt x="52935" y="86058"/>
                    </a:lnTo>
                    <a:lnTo>
                      <a:pt x="53046" y="86213"/>
                    </a:lnTo>
                    <a:lnTo>
                      <a:pt x="53151" y="86364"/>
                    </a:lnTo>
                    <a:lnTo>
                      <a:pt x="53245" y="86515"/>
                    </a:lnTo>
                    <a:lnTo>
                      <a:pt x="53327" y="86666"/>
                    </a:lnTo>
                    <a:lnTo>
                      <a:pt x="53400" y="86815"/>
                    </a:lnTo>
                    <a:lnTo>
                      <a:pt x="53460" y="86962"/>
                    </a:lnTo>
                    <a:lnTo>
                      <a:pt x="53514" y="87106"/>
                    </a:lnTo>
                    <a:lnTo>
                      <a:pt x="53557" y="87251"/>
                    </a:lnTo>
                    <a:lnTo>
                      <a:pt x="53590" y="87394"/>
                    </a:lnTo>
                    <a:lnTo>
                      <a:pt x="53841" y="88860"/>
                    </a:lnTo>
                    <a:lnTo>
                      <a:pt x="54468" y="87427"/>
                    </a:lnTo>
                    <a:lnTo>
                      <a:pt x="54554" y="87200"/>
                    </a:lnTo>
                    <a:lnTo>
                      <a:pt x="54626" y="86970"/>
                    </a:lnTo>
                    <a:lnTo>
                      <a:pt x="54685" y="86735"/>
                    </a:lnTo>
                    <a:lnTo>
                      <a:pt x="54728" y="86501"/>
                    </a:lnTo>
                    <a:lnTo>
                      <a:pt x="54756" y="86260"/>
                    </a:lnTo>
                    <a:lnTo>
                      <a:pt x="54771" y="86022"/>
                    </a:lnTo>
                    <a:lnTo>
                      <a:pt x="54771" y="85777"/>
                    </a:lnTo>
                    <a:lnTo>
                      <a:pt x="54760" y="85533"/>
                    </a:lnTo>
                    <a:lnTo>
                      <a:pt x="54734" y="85285"/>
                    </a:lnTo>
                    <a:lnTo>
                      <a:pt x="54695" y="85036"/>
                    </a:lnTo>
                    <a:lnTo>
                      <a:pt x="54642" y="84788"/>
                    </a:lnTo>
                    <a:lnTo>
                      <a:pt x="54573" y="84535"/>
                    </a:lnTo>
                    <a:lnTo>
                      <a:pt x="54493" y="84284"/>
                    </a:lnTo>
                    <a:lnTo>
                      <a:pt x="54428" y="84107"/>
                    </a:lnTo>
                    <a:lnTo>
                      <a:pt x="54436" y="84104"/>
                    </a:lnTo>
                    <a:lnTo>
                      <a:pt x="54746" y="83909"/>
                    </a:lnTo>
                    <a:lnTo>
                      <a:pt x="55044" y="83697"/>
                    </a:lnTo>
                    <a:lnTo>
                      <a:pt x="55325" y="83463"/>
                    </a:lnTo>
                    <a:lnTo>
                      <a:pt x="55592" y="83203"/>
                    </a:lnTo>
                    <a:lnTo>
                      <a:pt x="55833" y="82912"/>
                    </a:lnTo>
                    <a:lnTo>
                      <a:pt x="56049" y="82592"/>
                    </a:lnTo>
                    <a:lnTo>
                      <a:pt x="56056" y="82577"/>
                    </a:lnTo>
                    <a:lnTo>
                      <a:pt x="56110" y="82599"/>
                    </a:lnTo>
                    <a:lnTo>
                      <a:pt x="56423" y="82761"/>
                    </a:lnTo>
                    <a:lnTo>
                      <a:pt x="56683" y="82944"/>
                    </a:lnTo>
                    <a:lnTo>
                      <a:pt x="56895" y="83150"/>
                    </a:lnTo>
                    <a:lnTo>
                      <a:pt x="57060" y="83373"/>
                    </a:lnTo>
                    <a:lnTo>
                      <a:pt x="57187" y="83621"/>
                    </a:lnTo>
                    <a:lnTo>
                      <a:pt x="57273" y="83895"/>
                    </a:lnTo>
                    <a:lnTo>
                      <a:pt x="57456" y="85100"/>
                    </a:lnTo>
                    <a:lnTo>
                      <a:pt x="58188" y="84241"/>
                    </a:lnTo>
                    <a:lnTo>
                      <a:pt x="58342" y="84029"/>
                    </a:lnTo>
                    <a:lnTo>
                      <a:pt x="58474" y="83813"/>
                    </a:lnTo>
                    <a:lnTo>
                      <a:pt x="58586" y="83593"/>
                    </a:lnTo>
                    <a:lnTo>
                      <a:pt x="58676" y="83362"/>
                    </a:lnTo>
                    <a:lnTo>
                      <a:pt x="58741" y="83128"/>
                    </a:lnTo>
                    <a:lnTo>
                      <a:pt x="58784" y="82894"/>
                    </a:lnTo>
                    <a:lnTo>
                      <a:pt x="58802" y="82653"/>
                    </a:lnTo>
                    <a:lnTo>
                      <a:pt x="58800" y="82408"/>
                    </a:lnTo>
                    <a:lnTo>
                      <a:pt x="58767" y="82167"/>
                    </a:lnTo>
                    <a:lnTo>
                      <a:pt x="58716" y="81922"/>
                    </a:lnTo>
                    <a:lnTo>
                      <a:pt x="58641" y="81680"/>
                    </a:lnTo>
                    <a:lnTo>
                      <a:pt x="58543" y="81440"/>
                    </a:lnTo>
                    <a:lnTo>
                      <a:pt x="58425" y="81199"/>
                    </a:lnTo>
                    <a:lnTo>
                      <a:pt x="58386" y="81130"/>
                    </a:lnTo>
                    <a:lnTo>
                      <a:pt x="58583" y="81036"/>
                    </a:lnTo>
                    <a:lnTo>
                      <a:pt x="58788" y="80942"/>
                    </a:lnTo>
                    <a:lnTo>
                      <a:pt x="58990" y="80850"/>
                    </a:lnTo>
                    <a:lnTo>
                      <a:pt x="59192" y="80752"/>
                    </a:lnTo>
                    <a:lnTo>
                      <a:pt x="59289" y="80705"/>
                    </a:lnTo>
                    <a:lnTo>
                      <a:pt x="59346" y="81011"/>
                    </a:lnTo>
                    <a:lnTo>
                      <a:pt x="59418" y="81353"/>
                    </a:lnTo>
                    <a:lnTo>
                      <a:pt x="59501" y="81692"/>
                    </a:lnTo>
                    <a:lnTo>
                      <a:pt x="59598" y="82027"/>
                    </a:lnTo>
                    <a:lnTo>
                      <a:pt x="59707" y="82357"/>
                    </a:lnTo>
                    <a:lnTo>
                      <a:pt x="59828" y="82685"/>
                    </a:lnTo>
                    <a:lnTo>
                      <a:pt x="59962" y="83006"/>
                    </a:lnTo>
                    <a:lnTo>
                      <a:pt x="60113" y="83322"/>
                    </a:lnTo>
                    <a:lnTo>
                      <a:pt x="60275" y="83636"/>
                    </a:lnTo>
                    <a:lnTo>
                      <a:pt x="60458" y="83938"/>
                    </a:lnTo>
                    <a:lnTo>
                      <a:pt x="60656" y="84237"/>
                    </a:lnTo>
                    <a:lnTo>
                      <a:pt x="60872" y="84529"/>
                    </a:lnTo>
                    <a:lnTo>
                      <a:pt x="61107" y="84813"/>
                    </a:lnTo>
                    <a:lnTo>
                      <a:pt x="61359" y="85086"/>
                    </a:lnTo>
                    <a:lnTo>
                      <a:pt x="61629" y="85353"/>
                    </a:lnTo>
                    <a:lnTo>
                      <a:pt x="61888" y="85579"/>
                    </a:lnTo>
                    <a:lnTo>
                      <a:pt x="62014" y="85746"/>
                    </a:lnTo>
                    <a:lnTo>
                      <a:pt x="62151" y="85936"/>
                    </a:lnTo>
                    <a:lnTo>
                      <a:pt x="62277" y="86123"/>
                    </a:lnTo>
                    <a:lnTo>
                      <a:pt x="62385" y="86307"/>
                    </a:lnTo>
                    <a:lnTo>
                      <a:pt x="62481" y="86487"/>
                    </a:lnTo>
                    <a:lnTo>
                      <a:pt x="62561" y="86666"/>
                    </a:lnTo>
                    <a:lnTo>
                      <a:pt x="62630" y="86843"/>
                    </a:lnTo>
                    <a:lnTo>
                      <a:pt x="62680" y="87016"/>
                    </a:lnTo>
                    <a:lnTo>
                      <a:pt x="62716" y="87182"/>
                    </a:lnTo>
                    <a:lnTo>
                      <a:pt x="62738" y="87351"/>
                    </a:lnTo>
                    <a:lnTo>
                      <a:pt x="62740" y="87513"/>
                    </a:lnTo>
                    <a:lnTo>
                      <a:pt x="62730" y="87675"/>
                    </a:lnTo>
                    <a:lnTo>
                      <a:pt x="62705" y="87837"/>
                    </a:lnTo>
                    <a:lnTo>
                      <a:pt x="62662" y="87999"/>
                    </a:lnTo>
                    <a:lnTo>
                      <a:pt x="62601" y="88165"/>
                    </a:lnTo>
                    <a:lnTo>
                      <a:pt x="62273" y="88838"/>
                    </a:lnTo>
                    <a:lnTo>
                      <a:pt x="63080" y="88960"/>
                    </a:lnTo>
                    <a:lnTo>
                      <a:pt x="63364" y="88989"/>
                    </a:lnTo>
                    <a:lnTo>
                      <a:pt x="63659" y="88993"/>
                    </a:lnTo>
                    <a:lnTo>
                      <a:pt x="63965" y="88964"/>
                    </a:lnTo>
                    <a:lnTo>
                      <a:pt x="64278" y="88891"/>
                    </a:lnTo>
                    <a:lnTo>
                      <a:pt x="64591" y="88773"/>
                    </a:lnTo>
                    <a:lnTo>
                      <a:pt x="64606" y="88762"/>
                    </a:lnTo>
                    <a:lnTo>
                      <a:pt x="64667" y="89180"/>
                    </a:lnTo>
                    <a:lnTo>
                      <a:pt x="64765" y="89684"/>
                    </a:lnTo>
                    <a:lnTo>
                      <a:pt x="64887" y="90163"/>
                    </a:lnTo>
                    <a:lnTo>
                      <a:pt x="65042" y="90612"/>
                    </a:lnTo>
                    <a:lnTo>
                      <a:pt x="65224" y="91034"/>
                    </a:lnTo>
                    <a:lnTo>
                      <a:pt x="65444" y="91422"/>
                    </a:lnTo>
                    <a:lnTo>
                      <a:pt x="65703" y="91776"/>
                    </a:lnTo>
                    <a:lnTo>
                      <a:pt x="65999" y="92085"/>
                    </a:lnTo>
                    <a:lnTo>
                      <a:pt x="66333" y="92351"/>
                    </a:lnTo>
                    <a:lnTo>
                      <a:pt x="66712" y="92571"/>
                    </a:lnTo>
                    <a:lnTo>
                      <a:pt x="67126" y="92733"/>
                    </a:lnTo>
                    <a:lnTo>
                      <a:pt x="67575" y="92841"/>
                    </a:lnTo>
                    <a:lnTo>
                      <a:pt x="68062" y="92894"/>
                    </a:lnTo>
                    <a:lnTo>
                      <a:pt x="68580" y="92888"/>
                    </a:lnTo>
                    <a:lnTo>
                      <a:pt x="69476" y="92790"/>
                    </a:lnTo>
                    <a:lnTo>
                      <a:pt x="69469" y="91631"/>
                    </a:lnTo>
                    <a:lnTo>
                      <a:pt x="69498" y="90969"/>
                    </a:lnTo>
                    <a:lnTo>
                      <a:pt x="69559" y="90422"/>
                    </a:lnTo>
                    <a:lnTo>
                      <a:pt x="69653" y="89990"/>
                    </a:lnTo>
                    <a:lnTo>
                      <a:pt x="69761" y="89670"/>
                    </a:lnTo>
                    <a:lnTo>
                      <a:pt x="69883" y="89456"/>
                    </a:lnTo>
                    <a:lnTo>
                      <a:pt x="69995" y="89335"/>
                    </a:lnTo>
                    <a:lnTo>
                      <a:pt x="70103" y="89270"/>
                    </a:lnTo>
                    <a:lnTo>
                      <a:pt x="70230" y="89244"/>
                    </a:lnTo>
                    <a:lnTo>
                      <a:pt x="70387" y="89252"/>
                    </a:lnTo>
                    <a:lnTo>
                      <a:pt x="70597" y="89302"/>
                    </a:lnTo>
                    <a:lnTo>
                      <a:pt x="70840" y="89403"/>
                    </a:lnTo>
                    <a:lnTo>
                      <a:pt x="71115" y="89554"/>
                    </a:lnTo>
                    <a:lnTo>
                      <a:pt x="71409" y="89741"/>
                    </a:lnTo>
                    <a:lnTo>
                      <a:pt x="71723" y="89965"/>
                    </a:lnTo>
                    <a:lnTo>
                      <a:pt x="72663" y="90695"/>
                    </a:lnTo>
                    <a:lnTo>
                      <a:pt x="72702" y="89694"/>
                    </a:lnTo>
                    <a:lnTo>
                      <a:pt x="72728" y="89496"/>
                    </a:lnTo>
                    <a:lnTo>
                      <a:pt x="72767" y="89317"/>
                    </a:lnTo>
                    <a:lnTo>
                      <a:pt x="72824" y="89144"/>
                    </a:lnTo>
                    <a:lnTo>
                      <a:pt x="72897" y="88985"/>
                    </a:lnTo>
                    <a:lnTo>
                      <a:pt x="72983" y="88834"/>
                    </a:lnTo>
                    <a:lnTo>
                      <a:pt x="73087" y="88693"/>
                    </a:lnTo>
                    <a:lnTo>
                      <a:pt x="73206" y="88560"/>
                    </a:lnTo>
                    <a:lnTo>
                      <a:pt x="73346" y="88430"/>
                    </a:lnTo>
                    <a:lnTo>
                      <a:pt x="73505" y="88312"/>
                    </a:lnTo>
                    <a:lnTo>
                      <a:pt x="73685" y="88201"/>
                    </a:lnTo>
                    <a:lnTo>
                      <a:pt x="73887" y="88096"/>
                    </a:lnTo>
                    <a:lnTo>
                      <a:pt x="74110" y="87999"/>
                    </a:lnTo>
                    <a:lnTo>
                      <a:pt x="74354" y="87912"/>
                    </a:lnTo>
                    <a:lnTo>
                      <a:pt x="74618" y="87834"/>
                    </a:lnTo>
                    <a:lnTo>
                      <a:pt x="74909" y="87765"/>
                    </a:lnTo>
                    <a:lnTo>
                      <a:pt x="75024" y="87743"/>
                    </a:lnTo>
                    <a:lnTo>
                      <a:pt x="75139" y="87747"/>
                    </a:lnTo>
                    <a:lnTo>
                      <a:pt x="75304" y="87779"/>
                    </a:lnTo>
                    <a:lnTo>
                      <a:pt x="75510" y="87844"/>
                    </a:lnTo>
                    <a:lnTo>
                      <a:pt x="75740" y="87945"/>
                    </a:lnTo>
                    <a:lnTo>
                      <a:pt x="75993" y="88075"/>
                    </a:lnTo>
                    <a:lnTo>
                      <a:pt x="76259" y="88230"/>
                    </a:lnTo>
                    <a:lnTo>
                      <a:pt x="76540" y="88413"/>
                    </a:lnTo>
                    <a:lnTo>
                      <a:pt x="76825" y="88618"/>
                    </a:lnTo>
                    <a:lnTo>
                      <a:pt x="77112" y="88842"/>
                    </a:lnTo>
                    <a:lnTo>
                      <a:pt x="77400" y="89079"/>
                    </a:lnTo>
                    <a:lnTo>
                      <a:pt x="77681" y="89335"/>
                    </a:lnTo>
                    <a:lnTo>
                      <a:pt x="77955" y="89598"/>
                    </a:lnTo>
                    <a:lnTo>
                      <a:pt x="78218" y="89867"/>
                    </a:lnTo>
                    <a:lnTo>
                      <a:pt x="78462" y="90145"/>
                    </a:lnTo>
                    <a:lnTo>
                      <a:pt x="78689" y="90422"/>
                    </a:lnTo>
                    <a:lnTo>
                      <a:pt x="78895" y="90695"/>
                    </a:lnTo>
                    <a:lnTo>
                      <a:pt x="79074" y="90965"/>
                    </a:lnTo>
                    <a:lnTo>
                      <a:pt x="79221" y="91224"/>
                    </a:lnTo>
                    <a:lnTo>
                      <a:pt x="79337" y="91473"/>
                    </a:lnTo>
                    <a:lnTo>
                      <a:pt x="79419" y="91699"/>
                    </a:lnTo>
                    <a:lnTo>
                      <a:pt x="79463" y="91897"/>
                    </a:lnTo>
                    <a:lnTo>
                      <a:pt x="79474" y="92066"/>
                    </a:lnTo>
                    <a:lnTo>
                      <a:pt x="79456" y="92204"/>
                    </a:lnTo>
                    <a:lnTo>
                      <a:pt x="79413" y="92312"/>
                    </a:lnTo>
                    <a:lnTo>
                      <a:pt x="79344" y="92409"/>
                    </a:lnTo>
                    <a:lnTo>
                      <a:pt x="79232" y="92502"/>
                    </a:lnTo>
                    <a:lnTo>
                      <a:pt x="79056" y="92588"/>
                    </a:lnTo>
                    <a:lnTo>
                      <a:pt x="78811" y="92665"/>
                    </a:lnTo>
                    <a:lnTo>
                      <a:pt x="78491" y="92718"/>
                    </a:lnTo>
                    <a:lnTo>
                      <a:pt x="78088" y="92739"/>
                    </a:lnTo>
                    <a:lnTo>
                      <a:pt x="77562" y="92722"/>
                    </a:lnTo>
                    <a:lnTo>
                      <a:pt x="77224" y="92769"/>
                    </a:lnTo>
                    <a:lnTo>
                      <a:pt x="76921" y="92812"/>
                    </a:lnTo>
                    <a:lnTo>
                      <a:pt x="76611" y="92859"/>
                    </a:lnTo>
                    <a:lnTo>
                      <a:pt x="76303" y="92913"/>
                    </a:lnTo>
                    <a:lnTo>
                      <a:pt x="75993" y="92978"/>
                    </a:lnTo>
                    <a:lnTo>
                      <a:pt x="75687" y="93061"/>
                    </a:lnTo>
                    <a:lnTo>
                      <a:pt x="75385" y="93161"/>
                    </a:lnTo>
                    <a:lnTo>
                      <a:pt x="75085" y="93287"/>
                    </a:lnTo>
                    <a:lnTo>
                      <a:pt x="74798" y="93438"/>
                    </a:lnTo>
                    <a:lnTo>
                      <a:pt x="74520" y="93626"/>
                    </a:lnTo>
                    <a:lnTo>
                      <a:pt x="74257" y="93846"/>
                    </a:lnTo>
                    <a:lnTo>
                      <a:pt x="74017" y="94105"/>
                    </a:lnTo>
                    <a:lnTo>
                      <a:pt x="73793" y="94403"/>
                    </a:lnTo>
                    <a:lnTo>
                      <a:pt x="73599" y="94739"/>
                    </a:lnTo>
                    <a:lnTo>
                      <a:pt x="73430" y="95120"/>
                    </a:lnTo>
                    <a:lnTo>
                      <a:pt x="73365" y="95321"/>
                    </a:lnTo>
                    <a:lnTo>
                      <a:pt x="73167" y="95372"/>
                    </a:lnTo>
                    <a:lnTo>
                      <a:pt x="72793" y="95563"/>
                    </a:lnTo>
                    <a:lnTo>
                      <a:pt x="72500" y="95840"/>
                    </a:lnTo>
                    <a:lnTo>
                      <a:pt x="72314" y="96189"/>
                    </a:lnTo>
                    <a:lnTo>
                      <a:pt x="72245" y="96574"/>
                    </a:lnTo>
                    <a:lnTo>
                      <a:pt x="72288" y="96974"/>
                    </a:lnTo>
                    <a:lnTo>
                      <a:pt x="72428" y="97370"/>
                    </a:lnTo>
                    <a:lnTo>
                      <a:pt x="73034" y="98421"/>
                    </a:lnTo>
                    <a:lnTo>
                      <a:pt x="73480" y="97391"/>
                    </a:lnTo>
                    <a:lnTo>
                      <a:pt x="73577" y="97240"/>
                    </a:lnTo>
                    <a:lnTo>
                      <a:pt x="73620" y="97201"/>
                    </a:lnTo>
                    <a:lnTo>
                      <a:pt x="73682" y="97222"/>
                    </a:lnTo>
                    <a:lnTo>
                      <a:pt x="73786" y="97284"/>
                    </a:lnTo>
                    <a:lnTo>
                      <a:pt x="74063" y="97460"/>
                    </a:lnTo>
                    <a:lnTo>
                      <a:pt x="74449" y="97366"/>
                    </a:lnTo>
                    <a:lnTo>
                      <a:pt x="74675" y="97301"/>
                    </a:lnTo>
                    <a:lnTo>
                      <a:pt x="74898" y="97229"/>
                    </a:lnTo>
                    <a:lnTo>
                      <a:pt x="75114" y="97143"/>
                    </a:lnTo>
                    <a:lnTo>
                      <a:pt x="75323" y="97050"/>
                    </a:lnTo>
                    <a:lnTo>
                      <a:pt x="75524" y="96948"/>
                    </a:lnTo>
                    <a:lnTo>
                      <a:pt x="75722" y="96836"/>
                    </a:lnTo>
                    <a:lnTo>
                      <a:pt x="75917" y="96715"/>
                    </a:lnTo>
                    <a:lnTo>
                      <a:pt x="76101" y="96585"/>
                    </a:lnTo>
                    <a:lnTo>
                      <a:pt x="76158" y="96542"/>
                    </a:lnTo>
                    <a:lnTo>
                      <a:pt x="76162" y="96654"/>
                    </a:lnTo>
                    <a:lnTo>
                      <a:pt x="76191" y="96852"/>
                    </a:lnTo>
                    <a:lnTo>
                      <a:pt x="76240" y="97050"/>
                    </a:lnTo>
                    <a:lnTo>
                      <a:pt x="76313" y="97247"/>
                    </a:lnTo>
                    <a:lnTo>
                      <a:pt x="76411" y="97442"/>
                    </a:lnTo>
                    <a:lnTo>
                      <a:pt x="76529" y="97633"/>
                    </a:lnTo>
                    <a:lnTo>
                      <a:pt x="76674" y="97820"/>
                    </a:lnTo>
                    <a:lnTo>
                      <a:pt x="76770" y="97927"/>
                    </a:lnTo>
                    <a:lnTo>
                      <a:pt x="76821" y="98090"/>
                    </a:lnTo>
                    <a:lnTo>
                      <a:pt x="76925" y="98345"/>
                    </a:lnTo>
                    <a:lnTo>
                      <a:pt x="77055" y="98604"/>
                    </a:lnTo>
                    <a:lnTo>
                      <a:pt x="77220" y="98857"/>
                    </a:lnTo>
                    <a:lnTo>
                      <a:pt x="77429" y="99097"/>
                    </a:lnTo>
                    <a:lnTo>
                      <a:pt x="77685" y="99324"/>
                    </a:lnTo>
                    <a:lnTo>
                      <a:pt x="77991" y="99523"/>
                    </a:lnTo>
                    <a:lnTo>
                      <a:pt x="79103" y="100070"/>
                    </a:lnTo>
                    <a:lnTo>
                      <a:pt x="78840" y="99044"/>
                    </a:lnTo>
                    <a:lnTo>
                      <a:pt x="78836" y="98893"/>
                    </a:lnTo>
                    <a:lnTo>
                      <a:pt x="78862" y="98726"/>
                    </a:lnTo>
                    <a:lnTo>
                      <a:pt x="78917" y="98543"/>
                    </a:lnTo>
                    <a:lnTo>
                      <a:pt x="78999" y="98338"/>
                    </a:lnTo>
                    <a:lnTo>
                      <a:pt x="79099" y="98122"/>
                    </a:lnTo>
                    <a:lnTo>
                      <a:pt x="79211" y="97896"/>
                    </a:lnTo>
                    <a:lnTo>
                      <a:pt x="79272" y="97762"/>
                    </a:lnTo>
                    <a:lnTo>
                      <a:pt x="79358" y="97708"/>
                    </a:lnTo>
                    <a:lnTo>
                      <a:pt x="79531" y="97568"/>
                    </a:lnTo>
                    <a:lnTo>
                      <a:pt x="79686" y="97413"/>
                    </a:lnTo>
                    <a:lnTo>
                      <a:pt x="79819" y="97247"/>
                    </a:lnTo>
                    <a:lnTo>
                      <a:pt x="79935" y="97074"/>
                    </a:lnTo>
                    <a:lnTo>
                      <a:pt x="80032" y="96895"/>
                    </a:lnTo>
                    <a:lnTo>
                      <a:pt x="80108" y="96707"/>
                    </a:lnTo>
                    <a:lnTo>
                      <a:pt x="80168" y="96517"/>
                    </a:lnTo>
                    <a:lnTo>
                      <a:pt x="80216" y="96326"/>
                    </a:lnTo>
                    <a:lnTo>
                      <a:pt x="80251" y="96128"/>
                    </a:lnTo>
                    <a:lnTo>
                      <a:pt x="80273" y="95934"/>
                    </a:lnTo>
                    <a:lnTo>
                      <a:pt x="80288" y="95735"/>
                    </a:lnTo>
                    <a:lnTo>
                      <a:pt x="80294" y="95533"/>
                    </a:lnTo>
                    <a:lnTo>
                      <a:pt x="80294" y="95335"/>
                    </a:lnTo>
                    <a:lnTo>
                      <a:pt x="80294" y="95282"/>
                    </a:lnTo>
                    <a:lnTo>
                      <a:pt x="80482" y="95264"/>
                    </a:lnTo>
                    <a:lnTo>
                      <a:pt x="80677" y="95274"/>
                    </a:lnTo>
                    <a:lnTo>
                      <a:pt x="80842" y="95321"/>
                    </a:lnTo>
                    <a:lnTo>
                      <a:pt x="80985" y="95394"/>
                    </a:lnTo>
                    <a:lnTo>
                      <a:pt x="81119" y="95498"/>
                    </a:lnTo>
                    <a:lnTo>
                      <a:pt x="81248" y="95645"/>
                    </a:lnTo>
                    <a:lnTo>
                      <a:pt x="81295" y="95721"/>
                    </a:lnTo>
                    <a:lnTo>
                      <a:pt x="81242" y="95951"/>
                    </a:lnTo>
                    <a:lnTo>
                      <a:pt x="81259" y="96379"/>
                    </a:lnTo>
                    <a:lnTo>
                      <a:pt x="81397" y="96776"/>
                    </a:lnTo>
                    <a:lnTo>
                      <a:pt x="81619" y="97117"/>
                    </a:lnTo>
                    <a:lnTo>
                      <a:pt x="81915" y="97417"/>
                    </a:lnTo>
                    <a:lnTo>
                      <a:pt x="82264" y="97676"/>
                    </a:lnTo>
                    <a:lnTo>
                      <a:pt x="82653" y="97900"/>
                    </a:lnTo>
                    <a:lnTo>
                      <a:pt x="83049" y="98075"/>
                    </a:lnTo>
                    <a:lnTo>
                      <a:pt x="83358" y="98255"/>
                    </a:lnTo>
                    <a:lnTo>
                      <a:pt x="83593" y="98428"/>
                    </a:lnTo>
                    <a:lnTo>
                      <a:pt x="83765" y="98594"/>
                    </a:lnTo>
                    <a:lnTo>
                      <a:pt x="83883" y="98748"/>
                    </a:lnTo>
                    <a:lnTo>
                      <a:pt x="83967" y="98896"/>
                    </a:lnTo>
                    <a:lnTo>
                      <a:pt x="84024" y="99044"/>
                    </a:lnTo>
                    <a:lnTo>
                      <a:pt x="84060" y="99203"/>
                    </a:lnTo>
                    <a:lnTo>
                      <a:pt x="84179" y="100095"/>
                    </a:lnTo>
                    <a:lnTo>
                      <a:pt x="85035" y="99385"/>
                    </a:lnTo>
                    <a:lnTo>
                      <a:pt x="85284" y="99101"/>
                    </a:lnTo>
                    <a:lnTo>
                      <a:pt x="85457" y="98806"/>
                    </a:lnTo>
                    <a:lnTo>
                      <a:pt x="85557" y="98500"/>
                    </a:lnTo>
                    <a:lnTo>
                      <a:pt x="85594" y="98204"/>
                    </a:lnTo>
                    <a:lnTo>
                      <a:pt x="85590" y="97924"/>
                    </a:lnTo>
                    <a:lnTo>
                      <a:pt x="85561" y="97665"/>
                    </a:lnTo>
                    <a:lnTo>
                      <a:pt x="85529" y="97466"/>
                    </a:lnTo>
                    <a:lnTo>
                      <a:pt x="85536" y="97254"/>
                    </a:lnTo>
                    <a:lnTo>
                      <a:pt x="85536" y="97007"/>
                    </a:lnTo>
                    <a:lnTo>
                      <a:pt x="85525" y="96768"/>
                    </a:lnTo>
                    <a:lnTo>
                      <a:pt x="85504" y="96538"/>
                    </a:lnTo>
                    <a:lnTo>
                      <a:pt x="85469" y="96315"/>
                    </a:lnTo>
                    <a:lnTo>
                      <a:pt x="85421" y="96099"/>
                    </a:lnTo>
                    <a:lnTo>
                      <a:pt x="85357" y="95890"/>
                    </a:lnTo>
                    <a:lnTo>
                      <a:pt x="85274" y="95692"/>
                    </a:lnTo>
                    <a:lnTo>
                      <a:pt x="85169" y="95502"/>
                    </a:lnTo>
                    <a:lnTo>
                      <a:pt x="85047" y="95325"/>
                    </a:lnTo>
                    <a:lnTo>
                      <a:pt x="84903" y="95163"/>
                    </a:lnTo>
                    <a:lnTo>
                      <a:pt x="84741" y="95012"/>
                    </a:lnTo>
                    <a:lnTo>
                      <a:pt x="84560" y="94882"/>
                    </a:lnTo>
                    <a:lnTo>
                      <a:pt x="84362" y="94764"/>
                    </a:lnTo>
                    <a:lnTo>
                      <a:pt x="84143" y="94666"/>
                    </a:lnTo>
                    <a:lnTo>
                      <a:pt x="83970" y="94601"/>
                    </a:lnTo>
                    <a:lnTo>
                      <a:pt x="83722" y="94436"/>
                    </a:lnTo>
                    <a:lnTo>
                      <a:pt x="83488" y="94256"/>
                    </a:lnTo>
                    <a:lnTo>
                      <a:pt x="83293" y="94079"/>
                    </a:lnTo>
                    <a:lnTo>
                      <a:pt x="83139" y="93907"/>
                    </a:lnTo>
                    <a:lnTo>
                      <a:pt x="83016" y="93738"/>
                    </a:lnTo>
                    <a:lnTo>
                      <a:pt x="82919" y="93575"/>
                    </a:lnTo>
                    <a:lnTo>
                      <a:pt x="82912" y="93554"/>
                    </a:lnTo>
                    <a:lnTo>
                      <a:pt x="83055" y="93481"/>
                    </a:lnTo>
                    <a:lnTo>
                      <a:pt x="83420" y="93352"/>
                    </a:lnTo>
                    <a:lnTo>
                      <a:pt x="83685" y="93298"/>
                    </a:lnTo>
                    <a:lnTo>
                      <a:pt x="83873" y="93298"/>
                    </a:lnTo>
                    <a:lnTo>
                      <a:pt x="83999" y="93330"/>
                    </a:lnTo>
                    <a:lnTo>
                      <a:pt x="84103" y="93388"/>
                    </a:lnTo>
                    <a:lnTo>
                      <a:pt x="84207" y="93479"/>
                    </a:lnTo>
                    <a:lnTo>
                      <a:pt x="84327" y="93611"/>
                    </a:lnTo>
                    <a:lnTo>
                      <a:pt x="84464" y="93781"/>
                    </a:lnTo>
                    <a:lnTo>
                      <a:pt x="84625" y="93971"/>
                    </a:lnTo>
                    <a:lnTo>
                      <a:pt x="84823" y="94166"/>
                    </a:lnTo>
                    <a:lnTo>
                      <a:pt x="85072" y="94350"/>
                    </a:lnTo>
                    <a:lnTo>
                      <a:pt x="85382" y="94493"/>
                    </a:lnTo>
                    <a:lnTo>
                      <a:pt x="85749" y="94580"/>
                    </a:lnTo>
                    <a:lnTo>
                      <a:pt x="86173" y="94594"/>
                    </a:lnTo>
                    <a:lnTo>
                      <a:pt x="86562" y="94544"/>
                    </a:lnTo>
                    <a:lnTo>
                      <a:pt x="86764" y="94590"/>
                    </a:lnTo>
                    <a:lnTo>
                      <a:pt x="86919" y="94662"/>
                    </a:lnTo>
                    <a:lnTo>
                      <a:pt x="87037" y="94756"/>
                    </a:lnTo>
                    <a:lnTo>
                      <a:pt x="87156" y="94874"/>
                    </a:lnTo>
                    <a:lnTo>
                      <a:pt x="87307" y="95026"/>
                    </a:lnTo>
                    <a:lnTo>
                      <a:pt x="87527" y="95180"/>
                    </a:lnTo>
                    <a:lnTo>
                      <a:pt x="87829" y="95274"/>
                    </a:lnTo>
                    <a:lnTo>
                      <a:pt x="88542" y="95249"/>
                    </a:lnTo>
                    <a:lnTo>
                      <a:pt x="88499" y="94627"/>
                    </a:lnTo>
                    <a:lnTo>
                      <a:pt x="88467" y="94382"/>
                    </a:lnTo>
                    <a:lnTo>
                      <a:pt x="88408" y="94122"/>
                    </a:lnTo>
                    <a:lnTo>
                      <a:pt x="88316" y="93856"/>
                    </a:lnTo>
                    <a:lnTo>
                      <a:pt x="88171" y="93589"/>
                    </a:lnTo>
                    <a:lnTo>
                      <a:pt x="87970" y="93342"/>
                    </a:lnTo>
                    <a:lnTo>
                      <a:pt x="87700" y="93132"/>
                    </a:lnTo>
                    <a:lnTo>
                      <a:pt x="87639" y="93100"/>
                    </a:lnTo>
                    <a:lnTo>
                      <a:pt x="87639" y="92841"/>
                    </a:lnTo>
                    <a:lnTo>
                      <a:pt x="87606" y="92366"/>
                    </a:lnTo>
                    <a:lnTo>
                      <a:pt x="87541" y="91937"/>
                    </a:lnTo>
                    <a:lnTo>
                      <a:pt x="87444" y="91556"/>
                    </a:lnTo>
                    <a:lnTo>
                      <a:pt x="87311" y="91217"/>
                    </a:lnTo>
                    <a:lnTo>
                      <a:pt x="87146" y="90918"/>
                    </a:lnTo>
                    <a:lnTo>
                      <a:pt x="86948" y="90659"/>
                    </a:lnTo>
                    <a:lnTo>
                      <a:pt x="86717" y="90447"/>
                    </a:lnTo>
                    <a:lnTo>
                      <a:pt x="86469" y="90278"/>
                    </a:lnTo>
                    <a:lnTo>
                      <a:pt x="86199" y="90149"/>
                    </a:lnTo>
                    <a:lnTo>
                      <a:pt x="85922" y="90059"/>
                    </a:lnTo>
                    <a:lnTo>
                      <a:pt x="85634" y="89996"/>
                    </a:lnTo>
                    <a:lnTo>
                      <a:pt x="85341" y="89961"/>
                    </a:lnTo>
                    <a:lnTo>
                      <a:pt x="85047" y="89947"/>
                    </a:lnTo>
                    <a:lnTo>
                      <a:pt x="84751" y="89951"/>
                    </a:lnTo>
                    <a:lnTo>
                      <a:pt x="84543" y="89961"/>
                    </a:lnTo>
                    <a:lnTo>
                      <a:pt x="84297" y="89871"/>
                    </a:lnTo>
                    <a:lnTo>
                      <a:pt x="84017" y="89745"/>
                    </a:lnTo>
                    <a:lnTo>
                      <a:pt x="83765" y="89615"/>
                    </a:lnTo>
                    <a:lnTo>
                      <a:pt x="83545" y="89486"/>
                    </a:lnTo>
                    <a:lnTo>
                      <a:pt x="83351" y="89349"/>
                    </a:lnTo>
                    <a:lnTo>
                      <a:pt x="83185" y="89209"/>
                    </a:lnTo>
                    <a:lnTo>
                      <a:pt x="83042" y="89068"/>
                    </a:lnTo>
                    <a:lnTo>
                      <a:pt x="82922" y="88924"/>
                    </a:lnTo>
                    <a:lnTo>
                      <a:pt x="82826" y="88780"/>
                    </a:lnTo>
                    <a:lnTo>
                      <a:pt x="82743" y="88632"/>
                    </a:lnTo>
                    <a:lnTo>
                      <a:pt x="82682" y="88477"/>
                    </a:lnTo>
                    <a:lnTo>
                      <a:pt x="82631" y="88322"/>
                    </a:lnTo>
                    <a:lnTo>
                      <a:pt x="82598" y="88161"/>
                    </a:lnTo>
                    <a:lnTo>
                      <a:pt x="82576" y="87992"/>
                    </a:lnTo>
                    <a:lnTo>
                      <a:pt x="82574" y="87834"/>
                    </a:lnTo>
                    <a:lnTo>
                      <a:pt x="82743" y="87729"/>
                    </a:lnTo>
                    <a:lnTo>
                      <a:pt x="83063" y="87449"/>
                    </a:lnTo>
                    <a:lnTo>
                      <a:pt x="83330" y="87131"/>
                    </a:lnTo>
                    <a:lnTo>
                      <a:pt x="83556" y="86800"/>
                    </a:lnTo>
                    <a:lnTo>
                      <a:pt x="83747" y="86454"/>
                    </a:lnTo>
                    <a:lnTo>
                      <a:pt x="83912" y="86109"/>
                    </a:lnTo>
                    <a:lnTo>
                      <a:pt x="84064" y="85771"/>
                    </a:lnTo>
                    <a:lnTo>
                      <a:pt x="84211" y="85446"/>
                    </a:lnTo>
                    <a:lnTo>
                      <a:pt x="84356" y="85144"/>
                    </a:lnTo>
                    <a:lnTo>
                      <a:pt x="84511" y="84871"/>
                    </a:lnTo>
                    <a:lnTo>
                      <a:pt x="84668" y="84637"/>
                    </a:lnTo>
                    <a:lnTo>
                      <a:pt x="84841" y="84445"/>
                    </a:lnTo>
                    <a:lnTo>
                      <a:pt x="85033" y="84294"/>
                    </a:lnTo>
                    <a:lnTo>
                      <a:pt x="85253" y="84186"/>
                    </a:lnTo>
                    <a:lnTo>
                      <a:pt x="85518" y="84117"/>
                    </a:lnTo>
                    <a:lnTo>
                      <a:pt x="86842" y="84039"/>
                    </a:lnTo>
                    <a:lnTo>
                      <a:pt x="85893" y="83193"/>
                    </a:lnTo>
                    <a:lnTo>
                      <a:pt x="85648" y="83002"/>
                    </a:lnTo>
                    <a:lnTo>
                      <a:pt x="85403" y="82844"/>
                    </a:lnTo>
                    <a:lnTo>
                      <a:pt x="85155" y="82710"/>
                    </a:lnTo>
                    <a:lnTo>
                      <a:pt x="84903" y="82610"/>
                    </a:lnTo>
                    <a:lnTo>
                      <a:pt x="84646" y="82541"/>
                    </a:lnTo>
                    <a:lnTo>
                      <a:pt x="84388" y="82506"/>
                    </a:lnTo>
                    <a:lnTo>
                      <a:pt x="84132" y="82506"/>
                    </a:lnTo>
                    <a:lnTo>
                      <a:pt x="83877" y="82541"/>
                    </a:lnTo>
                    <a:lnTo>
                      <a:pt x="83624" y="82614"/>
                    </a:lnTo>
                    <a:lnTo>
                      <a:pt x="83383" y="82722"/>
                    </a:lnTo>
                    <a:lnTo>
                      <a:pt x="83153" y="82858"/>
                    </a:lnTo>
                    <a:lnTo>
                      <a:pt x="82943" y="83012"/>
                    </a:lnTo>
                    <a:lnTo>
                      <a:pt x="82916" y="82861"/>
                    </a:lnTo>
                    <a:lnTo>
                      <a:pt x="82851" y="82602"/>
                    </a:lnTo>
                    <a:lnTo>
                      <a:pt x="82775" y="82343"/>
                    </a:lnTo>
                    <a:lnTo>
                      <a:pt x="82688" y="82084"/>
                    </a:lnTo>
                    <a:lnTo>
                      <a:pt x="82595" y="81829"/>
                    </a:lnTo>
                    <a:lnTo>
                      <a:pt x="82490" y="81572"/>
                    </a:lnTo>
                    <a:lnTo>
                      <a:pt x="82382" y="81321"/>
                    </a:lnTo>
                    <a:lnTo>
                      <a:pt x="82264" y="81069"/>
                    </a:lnTo>
                    <a:lnTo>
                      <a:pt x="82141" y="80817"/>
                    </a:lnTo>
                    <a:lnTo>
                      <a:pt x="82011" y="80569"/>
                    </a:lnTo>
                    <a:lnTo>
                      <a:pt x="81882" y="80316"/>
                    </a:lnTo>
                    <a:lnTo>
                      <a:pt x="81746" y="80071"/>
                    </a:lnTo>
                    <a:lnTo>
                      <a:pt x="81087" y="78884"/>
                    </a:lnTo>
                    <a:lnTo>
                      <a:pt x="80824" y="80165"/>
                    </a:lnTo>
                    <a:lnTo>
                      <a:pt x="80759" y="80367"/>
                    </a:lnTo>
                    <a:lnTo>
                      <a:pt x="80673" y="80561"/>
                    </a:lnTo>
                    <a:lnTo>
                      <a:pt x="80565" y="80756"/>
                    </a:lnTo>
                    <a:lnTo>
                      <a:pt x="80432" y="80946"/>
                    </a:lnTo>
                    <a:lnTo>
                      <a:pt x="80280" y="81137"/>
                    </a:lnTo>
                    <a:lnTo>
                      <a:pt x="80104" y="81325"/>
                    </a:lnTo>
                    <a:lnTo>
                      <a:pt x="79906" y="81508"/>
                    </a:lnTo>
                    <a:lnTo>
                      <a:pt x="79690" y="81692"/>
                    </a:lnTo>
                    <a:lnTo>
                      <a:pt x="79449" y="81868"/>
                    </a:lnTo>
                    <a:lnTo>
                      <a:pt x="79189" y="82045"/>
                    </a:lnTo>
                    <a:lnTo>
                      <a:pt x="78917" y="82218"/>
                    </a:lnTo>
                    <a:lnTo>
                      <a:pt x="78650" y="82369"/>
                    </a:lnTo>
                    <a:lnTo>
                      <a:pt x="78667" y="82314"/>
                    </a:lnTo>
                    <a:lnTo>
                      <a:pt x="78764" y="81922"/>
                    </a:lnTo>
                    <a:lnTo>
                      <a:pt x="78826" y="81529"/>
                    </a:lnTo>
                    <a:lnTo>
                      <a:pt x="78854" y="81130"/>
                    </a:lnTo>
                    <a:lnTo>
                      <a:pt x="78854" y="80730"/>
                    </a:lnTo>
                    <a:lnTo>
                      <a:pt x="78826" y="80330"/>
                    </a:lnTo>
                    <a:lnTo>
                      <a:pt x="78776" y="79931"/>
                    </a:lnTo>
                    <a:lnTo>
                      <a:pt x="78703" y="79528"/>
                    </a:lnTo>
                    <a:lnTo>
                      <a:pt x="78610" y="79125"/>
                    </a:lnTo>
                    <a:lnTo>
                      <a:pt x="78505" y="78725"/>
                    </a:lnTo>
                    <a:lnTo>
                      <a:pt x="78383" y="78322"/>
                    </a:lnTo>
                    <a:lnTo>
                      <a:pt x="78250" y="77919"/>
                    </a:lnTo>
                    <a:lnTo>
                      <a:pt x="78106" y="77520"/>
                    </a:lnTo>
                    <a:lnTo>
                      <a:pt x="77912" y="76998"/>
                    </a:lnTo>
                    <a:lnTo>
                      <a:pt x="77390" y="76655"/>
                    </a:lnTo>
                    <a:lnTo>
                      <a:pt x="77025" y="76386"/>
                    </a:lnTo>
                    <a:lnTo>
                      <a:pt x="76695" y="76115"/>
                    </a:lnTo>
                    <a:lnTo>
                      <a:pt x="76392" y="75845"/>
                    </a:lnTo>
                    <a:lnTo>
                      <a:pt x="76119" y="75579"/>
                    </a:lnTo>
                    <a:lnTo>
                      <a:pt x="75863" y="75320"/>
                    </a:lnTo>
                    <a:lnTo>
                      <a:pt x="75626" y="75067"/>
                    </a:lnTo>
                    <a:lnTo>
                      <a:pt x="75399" y="74822"/>
                    </a:lnTo>
                    <a:lnTo>
                      <a:pt x="75183" y="74596"/>
                    </a:lnTo>
                    <a:lnTo>
                      <a:pt x="74967" y="74380"/>
                    </a:lnTo>
                    <a:lnTo>
                      <a:pt x="74751" y="74182"/>
                    </a:lnTo>
                    <a:lnTo>
                      <a:pt x="74527" y="74006"/>
                    </a:lnTo>
                    <a:lnTo>
                      <a:pt x="74286" y="73855"/>
                    </a:lnTo>
                    <a:lnTo>
                      <a:pt x="74023" y="73739"/>
                    </a:lnTo>
                    <a:lnTo>
                      <a:pt x="73797" y="73678"/>
                    </a:lnTo>
                    <a:lnTo>
                      <a:pt x="73793" y="73660"/>
                    </a:lnTo>
                    <a:lnTo>
                      <a:pt x="73732" y="73329"/>
                    </a:lnTo>
                    <a:lnTo>
                      <a:pt x="73660" y="73001"/>
                    </a:lnTo>
                    <a:lnTo>
                      <a:pt x="73577" y="72670"/>
                    </a:lnTo>
                    <a:lnTo>
                      <a:pt x="73480" y="72342"/>
                    </a:lnTo>
                    <a:lnTo>
                      <a:pt x="73375" y="72018"/>
                    </a:lnTo>
                    <a:lnTo>
                      <a:pt x="73264" y="71691"/>
                    </a:lnTo>
                    <a:lnTo>
                      <a:pt x="73142" y="71367"/>
                    </a:lnTo>
                    <a:lnTo>
                      <a:pt x="73012" y="71043"/>
                    </a:lnTo>
                    <a:lnTo>
                      <a:pt x="72875" y="70723"/>
                    </a:lnTo>
                    <a:lnTo>
                      <a:pt x="72734" y="70399"/>
                    </a:lnTo>
                    <a:lnTo>
                      <a:pt x="72587" y="70078"/>
                    </a:lnTo>
                    <a:lnTo>
                      <a:pt x="72436" y="69757"/>
                    </a:lnTo>
                    <a:lnTo>
                      <a:pt x="72410" y="69711"/>
                    </a:lnTo>
                    <a:lnTo>
                      <a:pt x="72426" y="69711"/>
                    </a:lnTo>
                    <a:lnTo>
                      <a:pt x="72684" y="69711"/>
                    </a:lnTo>
                    <a:lnTo>
                      <a:pt x="72936" y="69671"/>
                    </a:lnTo>
                    <a:lnTo>
                      <a:pt x="73177" y="69596"/>
                    </a:lnTo>
                    <a:lnTo>
                      <a:pt x="73405" y="69495"/>
                    </a:lnTo>
                    <a:lnTo>
                      <a:pt x="73620" y="69369"/>
                    </a:lnTo>
                    <a:lnTo>
                      <a:pt x="73822" y="69225"/>
                    </a:lnTo>
                    <a:lnTo>
                      <a:pt x="74019" y="69063"/>
                    </a:lnTo>
                    <a:lnTo>
                      <a:pt x="74207" y="68886"/>
                    </a:lnTo>
                    <a:lnTo>
                      <a:pt x="74387" y="68696"/>
                    </a:lnTo>
                    <a:lnTo>
                      <a:pt x="74567" y="68498"/>
                    </a:lnTo>
                    <a:lnTo>
                      <a:pt x="74737" y="68292"/>
                    </a:lnTo>
                    <a:lnTo>
                      <a:pt x="74751" y="68274"/>
                    </a:lnTo>
                    <a:lnTo>
                      <a:pt x="74923" y="68292"/>
                    </a:lnTo>
                    <a:lnTo>
                      <a:pt x="75153" y="68286"/>
                    </a:lnTo>
                    <a:lnTo>
                      <a:pt x="75377" y="68246"/>
                    </a:lnTo>
                    <a:lnTo>
                      <a:pt x="75593" y="68181"/>
                    </a:lnTo>
                    <a:lnTo>
                      <a:pt x="75802" y="68091"/>
                    </a:lnTo>
                    <a:lnTo>
                      <a:pt x="76007" y="67979"/>
                    </a:lnTo>
                    <a:lnTo>
                      <a:pt x="76205" y="67846"/>
                    </a:lnTo>
                    <a:lnTo>
                      <a:pt x="76399" y="67695"/>
                    </a:lnTo>
                    <a:lnTo>
                      <a:pt x="76590" y="67529"/>
                    </a:lnTo>
                    <a:lnTo>
                      <a:pt x="76778" y="67346"/>
                    </a:lnTo>
                    <a:lnTo>
                      <a:pt x="76961" y="67148"/>
                    </a:lnTo>
                    <a:lnTo>
                      <a:pt x="77141" y="66936"/>
                    </a:lnTo>
                    <a:lnTo>
                      <a:pt x="77325" y="66708"/>
                    </a:lnTo>
                    <a:lnTo>
                      <a:pt x="77502" y="66471"/>
                    </a:lnTo>
                    <a:lnTo>
                      <a:pt x="77566" y="66384"/>
                    </a:lnTo>
                    <a:lnTo>
                      <a:pt x="77655" y="66384"/>
                    </a:lnTo>
                    <a:lnTo>
                      <a:pt x="77810" y="66384"/>
                    </a:lnTo>
                    <a:lnTo>
                      <a:pt x="77981" y="66388"/>
                    </a:lnTo>
                    <a:lnTo>
                      <a:pt x="78160" y="66377"/>
                    </a:lnTo>
                    <a:lnTo>
                      <a:pt x="78350" y="66355"/>
                    </a:lnTo>
                    <a:lnTo>
                      <a:pt x="78548" y="66306"/>
                    </a:lnTo>
                    <a:lnTo>
                      <a:pt x="78750" y="66212"/>
                    </a:lnTo>
                    <a:lnTo>
                      <a:pt x="78938" y="66075"/>
                    </a:lnTo>
                    <a:lnTo>
                      <a:pt x="79099" y="65884"/>
                    </a:lnTo>
                    <a:lnTo>
                      <a:pt x="79221" y="65657"/>
                    </a:lnTo>
                    <a:lnTo>
                      <a:pt x="79312" y="65395"/>
                    </a:lnTo>
                    <a:lnTo>
                      <a:pt x="79366" y="65089"/>
                    </a:lnTo>
                    <a:lnTo>
                      <a:pt x="79395" y="64742"/>
                    </a:lnTo>
                    <a:lnTo>
                      <a:pt x="79391" y="64343"/>
                    </a:lnTo>
                    <a:lnTo>
                      <a:pt x="79384" y="64218"/>
                    </a:lnTo>
                    <a:lnTo>
                      <a:pt x="79405" y="64210"/>
                    </a:lnTo>
                    <a:lnTo>
                      <a:pt x="79582" y="64110"/>
                    </a:lnTo>
                    <a:lnTo>
                      <a:pt x="79737" y="63983"/>
                    </a:lnTo>
                    <a:lnTo>
                      <a:pt x="79874" y="63836"/>
                    </a:lnTo>
                    <a:lnTo>
                      <a:pt x="79992" y="63667"/>
                    </a:lnTo>
                    <a:lnTo>
                      <a:pt x="80086" y="63482"/>
                    </a:lnTo>
                    <a:lnTo>
                      <a:pt x="80165" y="63282"/>
                    </a:lnTo>
                    <a:lnTo>
                      <a:pt x="80226" y="63065"/>
                    </a:lnTo>
                    <a:lnTo>
                      <a:pt x="80273" y="62835"/>
                    </a:lnTo>
                    <a:lnTo>
                      <a:pt x="80306" y="62590"/>
                    </a:lnTo>
                    <a:lnTo>
                      <a:pt x="80323" y="62331"/>
                    </a:lnTo>
                    <a:lnTo>
                      <a:pt x="80331" y="62054"/>
                    </a:lnTo>
                    <a:lnTo>
                      <a:pt x="80323" y="61762"/>
                    </a:lnTo>
                    <a:lnTo>
                      <a:pt x="80310" y="61459"/>
                    </a:lnTo>
                    <a:lnTo>
                      <a:pt x="80418" y="61410"/>
                    </a:lnTo>
                    <a:lnTo>
                      <a:pt x="80575" y="61305"/>
                    </a:lnTo>
                    <a:lnTo>
                      <a:pt x="80723" y="61165"/>
                    </a:lnTo>
                    <a:lnTo>
                      <a:pt x="80856" y="60998"/>
                    </a:lnTo>
                    <a:lnTo>
                      <a:pt x="80971" y="60800"/>
                    </a:lnTo>
                    <a:lnTo>
                      <a:pt x="81072" y="60578"/>
                    </a:lnTo>
                    <a:lnTo>
                      <a:pt x="81159" y="60319"/>
                    </a:lnTo>
                    <a:lnTo>
                      <a:pt x="81234" y="60023"/>
                    </a:lnTo>
                    <a:lnTo>
                      <a:pt x="81295" y="59689"/>
                    </a:lnTo>
                    <a:lnTo>
                      <a:pt x="81346" y="59310"/>
                    </a:lnTo>
                    <a:lnTo>
                      <a:pt x="81385" y="58879"/>
                    </a:lnTo>
                    <a:lnTo>
                      <a:pt x="81415" y="58396"/>
                    </a:lnTo>
                    <a:lnTo>
                      <a:pt x="81428" y="57856"/>
                    </a:lnTo>
                    <a:lnTo>
                      <a:pt x="81428" y="57356"/>
                    </a:lnTo>
                    <a:lnTo>
                      <a:pt x="81507" y="57197"/>
                    </a:lnTo>
                    <a:lnTo>
                      <a:pt x="81627" y="56946"/>
                    </a:lnTo>
                    <a:lnTo>
                      <a:pt x="81735" y="56685"/>
                    </a:lnTo>
                    <a:lnTo>
                      <a:pt x="81832" y="56416"/>
                    </a:lnTo>
                    <a:lnTo>
                      <a:pt x="81915" y="56132"/>
                    </a:lnTo>
                    <a:lnTo>
                      <a:pt x="81980" y="55840"/>
                    </a:lnTo>
                    <a:lnTo>
                      <a:pt x="82026" y="55537"/>
                    </a:lnTo>
                    <a:lnTo>
                      <a:pt x="82048" y="55221"/>
                    </a:lnTo>
                    <a:lnTo>
                      <a:pt x="82044" y="54893"/>
                    </a:lnTo>
                    <a:lnTo>
                      <a:pt x="82011" y="54552"/>
                    </a:lnTo>
                    <a:lnTo>
                      <a:pt x="81951" y="54199"/>
                    </a:lnTo>
                    <a:lnTo>
                      <a:pt x="81860" y="53834"/>
                    </a:lnTo>
                    <a:lnTo>
                      <a:pt x="81735" y="53453"/>
                    </a:lnTo>
                    <a:lnTo>
                      <a:pt x="81576" y="53061"/>
                    </a:lnTo>
                    <a:lnTo>
                      <a:pt x="81378" y="52654"/>
                    </a:lnTo>
                    <a:lnTo>
                      <a:pt x="81364" y="52625"/>
                    </a:lnTo>
                    <a:lnTo>
                      <a:pt x="81468" y="52568"/>
                    </a:lnTo>
                    <a:lnTo>
                      <a:pt x="81695" y="52391"/>
                    </a:lnTo>
                    <a:lnTo>
                      <a:pt x="81886" y="52179"/>
                    </a:lnTo>
                    <a:lnTo>
                      <a:pt x="82033" y="51930"/>
                    </a:lnTo>
                    <a:lnTo>
                      <a:pt x="82127" y="51660"/>
                    </a:lnTo>
                    <a:lnTo>
                      <a:pt x="82174" y="51373"/>
                    </a:lnTo>
                    <a:lnTo>
                      <a:pt x="82178" y="51069"/>
                    </a:lnTo>
                    <a:lnTo>
                      <a:pt x="82141" y="50753"/>
                    </a:lnTo>
                    <a:lnTo>
                      <a:pt x="82070" y="50422"/>
                    </a:lnTo>
                    <a:lnTo>
                      <a:pt x="81958" y="50076"/>
                    </a:lnTo>
                    <a:lnTo>
                      <a:pt x="81813" y="49717"/>
                    </a:lnTo>
                    <a:lnTo>
                      <a:pt x="81638" y="49335"/>
                    </a:lnTo>
                    <a:lnTo>
                      <a:pt x="81428" y="48936"/>
                    </a:lnTo>
                    <a:lnTo>
                      <a:pt x="81184" y="48514"/>
                    </a:lnTo>
                    <a:lnTo>
                      <a:pt x="80932" y="48118"/>
                    </a:lnTo>
                    <a:lnTo>
                      <a:pt x="80813" y="47773"/>
                    </a:lnTo>
                    <a:lnTo>
                      <a:pt x="80651" y="47380"/>
                    </a:lnTo>
                    <a:lnTo>
                      <a:pt x="80461" y="46992"/>
                    </a:lnTo>
                    <a:lnTo>
                      <a:pt x="80248" y="46609"/>
                    </a:lnTo>
                    <a:lnTo>
                      <a:pt x="80014" y="46236"/>
                    </a:lnTo>
                    <a:lnTo>
                      <a:pt x="79755" y="45868"/>
                    </a:lnTo>
                    <a:lnTo>
                      <a:pt x="79478" y="45508"/>
                    </a:lnTo>
                    <a:lnTo>
                      <a:pt x="79182" y="45151"/>
                    </a:lnTo>
                    <a:lnTo>
                      <a:pt x="78865" y="44798"/>
                    </a:lnTo>
                    <a:lnTo>
                      <a:pt x="78534" y="44450"/>
                    </a:lnTo>
                    <a:lnTo>
                      <a:pt x="78181" y="44107"/>
                    </a:lnTo>
                    <a:lnTo>
                      <a:pt x="77818" y="43770"/>
                    </a:lnTo>
                    <a:lnTo>
                      <a:pt x="77436" y="43438"/>
                    </a:lnTo>
                    <a:lnTo>
                      <a:pt x="77041" y="43107"/>
                    </a:lnTo>
                    <a:lnTo>
                      <a:pt x="76633" y="42779"/>
                    </a:lnTo>
                    <a:lnTo>
                      <a:pt x="76201" y="42448"/>
                    </a:lnTo>
                    <a:lnTo>
                      <a:pt x="75644" y="42088"/>
                    </a:lnTo>
                    <a:lnTo>
                      <a:pt x="75136" y="41753"/>
                    </a:lnTo>
                    <a:lnTo>
                      <a:pt x="74653" y="41433"/>
                    </a:lnTo>
                    <a:lnTo>
                      <a:pt x="74203" y="41127"/>
                    </a:lnTo>
                    <a:lnTo>
                      <a:pt x="73782" y="40832"/>
                    </a:lnTo>
                    <a:lnTo>
                      <a:pt x="73389" y="40548"/>
                    </a:lnTo>
                    <a:lnTo>
                      <a:pt x="73022" y="40273"/>
                    </a:lnTo>
                    <a:lnTo>
                      <a:pt x="72677" y="40008"/>
                    </a:lnTo>
                    <a:lnTo>
                      <a:pt x="72361" y="39747"/>
                    </a:lnTo>
                    <a:lnTo>
                      <a:pt x="72065" y="39496"/>
                    </a:lnTo>
                    <a:lnTo>
                      <a:pt x="71792" y="39251"/>
                    </a:lnTo>
                    <a:lnTo>
                      <a:pt x="71536" y="39010"/>
                    </a:lnTo>
                    <a:lnTo>
                      <a:pt x="71302" y="38772"/>
                    </a:lnTo>
                    <a:lnTo>
                      <a:pt x="71086" y="38538"/>
                    </a:lnTo>
                    <a:lnTo>
                      <a:pt x="70884" y="38305"/>
                    </a:lnTo>
                    <a:lnTo>
                      <a:pt x="70701" y="38067"/>
                    </a:lnTo>
                    <a:lnTo>
                      <a:pt x="70528" y="37832"/>
                    </a:lnTo>
                    <a:lnTo>
                      <a:pt x="70369" y="37595"/>
                    </a:lnTo>
                    <a:lnTo>
                      <a:pt x="70222" y="37353"/>
                    </a:lnTo>
                    <a:lnTo>
                      <a:pt x="70081" y="37106"/>
                    </a:lnTo>
                    <a:lnTo>
                      <a:pt x="69952" y="36851"/>
                    </a:lnTo>
                    <a:lnTo>
                      <a:pt x="69830" y="36591"/>
                    </a:lnTo>
                    <a:lnTo>
                      <a:pt x="69714" y="36317"/>
                    </a:lnTo>
                    <a:lnTo>
                      <a:pt x="69602" y="36033"/>
                    </a:lnTo>
                    <a:lnTo>
                      <a:pt x="69498" y="35738"/>
                    </a:lnTo>
                    <a:lnTo>
                      <a:pt x="69394" y="35432"/>
                    </a:lnTo>
                    <a:lnTo>
                      <a:pt x="69294" y="35111"/>
                    </a:lnTo>
                    <a:lnTo>
                      <a:pt x="69188" y="34773"/>
                    </a:lnTo>
                    <a:lnTo>
                      <a:pt x="69088" y="34416"/>
                    </a:lnTo>
                    <a:lnTo>
                      <a:pt x="68988" y="34045"/>
                    </a:lnTo>
                    <a:lnTo>
                      <a:pt x="68880" y="33657"/>
                    </a:lnTo>
                    <a:lnTo>
                      <a:pt x="68778" y="33272"/>
                    </a:lnTo>
                    <a:lnTo>
                      <a:pt x="68709" y="32707"/>
                    </a:lnTo>
                    <a:lnTo>
                      <a:pt x="68692" y="32163"/>
                    </a:lnTo>
                    <a:lnTo>
                      <a:pt x="68721" y="31651"/>
                    </a:lnTo>
                    <a:lnTo>
                      <a:pt x="68793" y="31176"/>
                    </a:lnTo>
                    <a:lnTo>
                      <a:pt x="68904" y="30730"/>
                    </a:lnTo>
                    <a:lnTo>
                      <a:pt x="69052" y="30313"/>
                    </a:lnTo>
                    <a:lnTo>
                      <a:pt x="69235" y="29928"/>
                    </a:lnTo>
                    <a:lnTo>
                      <a:pt x="69455" y="29567"/>
                    </a:lnTo>
                    <a:lnTo>
                      <a:pt x="69700" y="29236"/>
                    </a:lnTo>
                    <a:lnTo>
                      <a:pt x="69977" y="28933"/>
                    </a:lnTo>
                    <a:lnTo>
                      <a:pt x="70279" y="28657"/>
                    </a:lnTo>
                    <a:lnTo>
                      <a:pt x="70603" y="28408"/>
                    </a:lnTo>
                    <a:lnTo>
                      <a:pt x="70952" y="28185"/>
                    </a:lnTo>
                    <a:lnTo>
                      <a:pt x="71319" y="27987"/>
                    </a:lnTo>
                    <a:lnTo>
                      <a:pt x="71702" y="27817"/>
                    </a:lnTo>
                    <a:lnTo>
                      <a:pt x="72098" y="27677"/>
                    </a:lnTo>
                    <a:lnTo>
                      <a:pt x="72508" y="27562"/>
                    </a:lnTo>
                    <a:lnTo>
                      <a:pt x="72922" y="27475"/>
                    </a:lnTo>
                    <a:lnTo>
                      <a:pt x="73343" y="27415"/>
                    </a:lnTo>
                    <a:lnTo>
                      <a:pt x="73768" y="27379"/>
                    </a:lnTo>
                    <a:lnTo>
                      <a:pt x="74189" y="27375"/>
                    </a:lnTo>
                    <a:lnTo>
                      <a:pt x="74606" y="27393"/>
                    </a:lnTo>
                    <a:lnTo>
                      <a:pt x="75020" y="27444"/>
                    </a:lnTo>
                    <a:lnTo>
                      <a:pt x="75420" y="27515"/>
                    </a:lnTo>
                    <a:lnTo>
                      <a:pt x="75809" y="27616"/>
                    </a:lnTo>
                    <a:lnTo>
                      <a:pt x="76183" y="27738"/>
                    </a:lnTo>
                    <a:lnTo>
                      <a:pt x="76540" y="27890"/>
                    </a:lnTo>
                    <a:lnTo>
                      <a:pt x="76874" y="28062"/>
                    </a:lnTo>
                    <a:lnTo>
                      <a:pt x="77184" y="28260"/>
                    </a:lnTo>
                    <a:lnTo>
                      <a:pt x="77473" y="28484"/>
                    </a:lnTo>
                    <a:lnTo>
                      <a:pt x="77653" y="28657"/>
                    </a:lnTo>
                    <a:lnTo>
                      <a:pt x="77512" y="28747"/>
                    </a:lnTo>
                    <a:lnTo>
                      <a:pt x="77235" y="28930"/>
                    </a:lnTo>
                    <a:lnTo>
                      <a:pt x="76964" y="29128"/>
                    </a:lnTo>
                    <a:lnTo>
                      <a:pt x="76702" y="29337"/>
                    </a:lnTo>
                    <a:lnTo>
                      <a:pt x="76450" y="29563"/>
                    </a:lnTo>
                    <a:lnTo>
                      <a:pt x="76205" y="29808"/>
                    </a:lnTo>
                    <a:lnTo>
                      <a:pt x="75978" y="30075"/>
                    </a:lnTo>
                    <a:lnTo>
                      <a:pt x="75762" y="30360"/>
                    </a:lnTo>
                    <a:lnTo>
                      <a:pt x="75568" y="30670"/>
                    </a:lnTo>
                    <a:lnTo>
                      <a:pt x="75395" y="31007"/>
                    </a:lnTo>
                    <a:lnTo>
                      <a:pt x="75240" y="31367"/>
                    </a:lnTo>
                    <a:lnTo>
                      <a:pt x="75114" y="31753"/>
                    </a:lnTo>
                    <a:lnTo>
                      <a:pt x="75010" y="32171"/>
                    </a:lnTo>
                    <a:lnTo>
                      <a:pt x="74934" y="32616"/>
                    </a:lnTo>
                    <a:lnTo>
                      <a:pt x="74884" y="33088"/>
                    </a:lnTo>
                    <a:lnTo>
                      <a:pt x="74873" y="33290"/>
                    </a:lnTo>
                    <a:lnTo>
                      <a:pt x="74869" y="33484"/>
                    </a:lnTo>
                    <a:lnTo>
                      <a:pt x="74869" y="33682"/>
                    </a:lnTo>
                    <a:lnTo>
                      <a:pt x="74873" y="33884"/>
                    </a:lnTo>
                    <a:lnTo>
                      <a:pt x="74888" y="34088"/>
                    </a:lnTo>
                    <a:lnTo>
                      <a:pt x="74909" y="34294"/>
                    </a:lnTo>
                    <a:lnTo>
                      <a:pt x="74945" y="34500"/>
                    </a:lnTo>
                    <a:lnTo>
                      <a:pt x="74988" y="34708"/>
                    </a:lnTo>
                    <a:lnTo>
                      <a:pt x="75046" y="34916"/>
                    </a:lnTo>
                    <a:lnTo>
                      <a:pt x="75121" y="35130"/>
                    </a:lnTo>
                    <a:lnTo>
                      <a:pt x="75208" y="35338"/>
                    </a:lnTo>
                    <a:lnTo>
                      <a:pt x="75312" y="35546"/>
                    </a:lnTo>
                    <a:lnTo>
                      <a:pt x="75434" y="35760"/>
                    </a:lnTo>
                    <a:lnTo>
                      <a:pt x="75571" y="35964"/>
                    </a:lnTo>
                    <a:lnTo>
                      <a:pt x="75730" y="36174"/>
                    </a:lnTo>
                    <a:lnTo>
                      <a:pt x="76407" y="36951"/>
                    </a:lnTo>
                    <a:lnTo>
                      <a:pt x="76674" y="35874"/>
                    </a:lnTo>
                    <a:lnTo>
                      <a:pt x="76770" y="35579"/>
                    </a:lnTo>
                    <a:lnTo>
                      <a:pt x="76896" y="35316"/>
                    </a:lnTo>
                    <a:lnTo>
                      <a:pt x="77055" y="35087"/>
                    </a:lnTo>
                    <a:lnTo>
                      <a:pt x="77263" y="34881"/>
                    </a:lnTo>
                    <a:lnTo>
                      <a:pt x="77533" y="34701"/>
                    </a:lnTo>
                    <a:lnTo>
                      <a:pt x="77890" y="34549"/>
                    </a:lnTo>
                    <a:lnTo>
                      <a:pt x="78073" y="34500"/>
                    </a:lnTo>
                    <a:lnTo>
                      <a:pt x="78134" y="34610"/>
                    </a:lnTo>
                    <a:lnTo>
                      <a:pt x="78372" y="34971"/>
                    </a:lnTo>
                    <a:lnTo>
                      <a:pt x="78628" y="35299"/>
                    </a:lnTo>
                    <a:lnTo>
                      <a:pt x="78901" y="35597"/>
                    </a:lnTo>
                    <a:lnTo>
                      <a:pt x="79197" y="35868"/>
                    </a:lnTo>
                    <a:lnTo>
                      <a:pt x="79506" y="36101"/>
                    </a:lnTo>
                    <a:lnTo>
                      <a:pt x="79762" y="36260"/>
                    </a:lnTo>
                    <a:lnTo>
                      <a:pt x="79690" y="36386"/>
                    </a:lnTo>
                    <a:lnTo>
                      <a:pt x="79568" y="36656"/>
                    </a:lnTo>
                    <a:lnTo>
                      <a:pt x="79482" y="36929"/>
                    </a:lnTo>
                    <a:lnTo>
                      <a:pt x="79427" y="37210"/>
                    </a:lnTo>
                    <a:lnTo>
                      <a:pt x="79413" y="37491"/>
                    </a:lnTo>
                    <a:lnTo>
                      <a:pt x="79438" y="37775"/>
                    </a:lnTo>
                    <a:lnTo>
                      <a:pt x="79582" y="38456"/>
                    </a:lnTo>
                    <a:lnTo>
                      <a:pt x="80439" y="38189"/>
                    </a:lnTo>
                    <a:lnTo>
                      <a:pt x="80769" y="38146"/>
                    </a:lnTo>
                    <a:lnTo>
                      <a:pt x="81011" y="38171"/>
                    </a:lnTo>
                    <a:lnTo>
                      <a:pt x="81177" y="38244"/>
                    </a:lnTo>
                    <a:lnTo>
                      <a:pt x="81310" y="38369"/>
                    </a:lnTo>
                    <a:lnTo>
                      <a:pt x="81425" y="38582"/>
                    </a:lnTo>
                    <a:lnTo>
                      <a:pt x="81511" y="38905"/>
                    </a:lnTo>
                    <a:lnTo>
                      <a:pt x="81605" y="39906"/>
                    </a:lnTo>
                    <a:lnTo>
                      <a:pt x="82296" y="39612"/>
                    </a:lnTo>
                    <a:lnTo>
                      <a:pt x="82473" y="39551"/>
                    </a:lnTo>
                    <a:lnTo>
                      <a:pt x="82645" y="39504"/>
                    </a:lnTo>
                    <a:lnTo>
                      <a:pt x="82818" y="39471"/>
                    </a:lnTo>
                    <a:lnTo>
                      <a:pt x="82991" y="39449"/>
                    </a:lnTo>
                    <a:lnTo>
                      <a:pt x="83161" y="39443"/>
                    </a:lnTo>
                    <a:lnTo>
                      <a:pt x="83333" y="39445"/>
                    </a:lnTo>
                    <a:lnTo>
                      <a:pt x="83502" y="39464"/>
                    </a:lnTo>
                    <a:lnTo>
                      <a:pt x="83675" y="39496"/>
                    </a:lnTo>
                    <a:lnTo>
                      <a:pt x="83852" y="39539"/>
                    </a:lnTo>
                    <a:lnTo>
                      <a:pt x="84024" y="39596"/>
                    </a:lnTo>
                    <a:lnTo>
                      <a:pt x="84201" y="39669"/>
                    </a:lnTo>
                    <a:lnTo>
                      <a:pt x="84381" y="39755"/>
                    </a:lnTo>
                    <a:lnTo>
                      <a:pt x="84560" y="39859"/>
                    </a:lnTo>
                    <a:lnTo>
                      <a:pt x="84745" y="39975"/>
                    </a:lnTo>
                    <a:lnTo>
                      <a:pt x="85749" y="40683"/>
                    </a:lnTo>
                    <a:lnTo>
                      <a:pt x="85514" y="39464"/>
                    </a:lnTo>
                    <a:lnTo>
                      <a:pt x="85475" y="39225"/>
                    </a:lnTo>
                    <a:lnTo>
                      <a:pt x="85449" y="38996"/>
                    </a:lnTo>
                    <a:lnTo>
                      <a:pt x="85432" y="38768"/>
                    </a:lnTo>
                    <a:lnTo>
                      <a:pt x="85428" y="38550"/>
                    </a:lnTo>
                    <a:lnTo>
                      <a:pt x="85439" y="38337"/>
                    </a:lnTo>
                    <a:lnTo>
                      <a:pt x="85469" y="38128"/>
                    </a:lnTo>
                    <a:lnTo>
                      <a:pt x="85512" y="37930"/>
                    </a:lnTo>
                    <a:lnTo>
                      <a:pt x="85576" y="37736"/>
                    </a:lnTo>
                    <a:lnTo>
                      <a:pt x="85659" y="37545"/>
                    </a:lnTo>
                    <a:lnTo>
                      <a:pt x="85767" y="37357"/>
                    </a:lnTo>
                    <a:lnTo>
                      <a:pt x="85900" y="37174"/>
                    </a:lnTo>
                    <a:lnTo>
                      <a:pt x="86062" y="36990"/>
                    </a:lnTo>
                    <a:lnTo>
                      <a:pt x="86256" y="36807"/>
                    </a:lnTo>
                    <a:lnTo>
                      <a:pt x="86487" y="36627"/>
                    </a:lnTo>
                    <a:lnTo>
                      <a:pt x="86883" y="36364"/>
                    </a:lnTo>
                    <a:lnTo>
                      <a:pt x="87023" y="35942"/>
                    </a:lnTo>
                    <a:lnTo>
                      <a:pt x="87095" y="35637"/>
                    </a:lnTo>
                    <a:lnTo>
                      <a:pt x="87127" y="35334"/>
                    </a:lnTo>
                    <a:lnTo>
                      <a:pt x="87125" y="35032"/>
                    </a:lnTo>
                    <a:lnTo>
                      <a:pt x="87077" y="34737"/>
                    </a:lnTo>
                    <a:lnTo>
                      <a:pt x="86991" y="34449"/>
                    </a:lnTo>
                    <a:lnTo>
                      <a:pt x="86868" y="34172"/>
                    </a:lnTo>
                    <a:lnTo>
                      <a:pt x="86703" y="33909"/>
                    </a:lnTo>
                    <a:lnTo>
                      <a:pt x="86505" y="33660"/>
                    </a:lnTo>
                    <a:lnTo>
                      <a:pt x="86271" y="33427"/>
                    </a:lnTo>
                    <a:lnTo>
                      <a:pt x="86001" y="33207"/>
                    </a:lnTo>
                    <a:lnTo>
                      <a:pt x="85698" y="32999"/>
                    </a:lnTo>
                    <a:lnTo>
                      <a:pt x="85363" y="32803"/>
                    </a:lnTo>
                    <a:lnTo>
                      <a:pt x="85054" y="32649"/>
                    </a:lnTo>
                    <a:lnTo>
                      <a:pt x="85302" y="32581"/>
                    </a:lnTo>
                    <a:lnTo>
                      <a:pt x="85536" y="32538"/>
                    </a:lnTo>
                    <a:lnTo>
                      <a:pt x="85755" y="32520"/>
                    </a:lnTo>
                    <a:lnTo>
                      <a:pt x="85961" y="32522"/>
                    </a:lnTo>
                    <a:lnTo>
                      <a:pt x="86148" y="32544"/>
                    </a:lnTo>
                    <a:lnTo>
                      <a:pt x="86324" y="32591"/>
                    </a:lnTo>
                    <a:lnTo>
                      <a:pt x="86491" y="32652"/>
                    </a:lnTo>
                    <a:lnTo>
                      <a:pt x="86648" y="32738"/>
                    </a:lnTo>
                    <a:lnTo>
                      <a:pt x="86799" y="32846"/>
                    </a:lnTo>
                    <a:lnTo>
                      <a:pt x="86944" y="32980"/>
                    </a:lnTo>
                    <a:lnTo>
                      <a:pt x="87084" y="33138"/>
                    </a:lnTo>
                    <a:lnTo>
                      <a:pt x="87221" y="33325"/>
                    </a:lnTo>
                    <a:lnTo>
                      <a:pt x="87768" y="34243"/>
                    </a:lnTo>
                    <a:lnTo>
                      <a:pt x="88175" y="33232"/>
                    </a:lnTo>
                    <a:lnTo>
                      <a:pt x="88255" y="32948"/>
                    </a:lnTo>
                    <a:lnTo>
                      <a:pt x="88290" y="32663"/>
                    </a:lnTo>
                    <a:lnTo>
                      <a:pt x="88283" y="32379"/>
                    </a:lnTo>
                    <a:lnTo>
                      <a:pt x="88236" y="32102"/>
                    </a:lnTo>
                    <a:lnTo>
                      <a:pt x="88143" y="31839"/>
                    </a:lnTo>
                    <a:lnTo>
                      <a:pt x="88006" y="31586"/>
                    </a:lnTo>
                    <a:lnTo>
                      <a:pt x="87833" y="31353"/>
                    </a:lnTo>
                    <a:lnTo>
                      <a:pt x="87625" y="31137"/>
                    </a:lnTo>
                    <a:lnTo>
                      <a:pt x="87384" y="30935"/>
                    </a:lnTo>
                    <a:lnTo>
                      <a:pt x="87113" y="30748"/>
                    </a:lnTo>
                    <a:lnTo>
                      <a:pt x="86922" y="30636"/>
                    </a:lnTo>
                    <a:lnTo>
                      <a:pt x="87105" y="30697"/>
                    </a:lnTo>
                    <a:lnTo>
                      <a:pt x="87319" y="30788"/>
                    </a:lnTo>
                    <a:lnTo>
                      <a:pt x="87531" y="30892"/>
                    </a:lnTo>
                    <a:lnTo>
                      <a:pt x="87743" y="31015"/>
                    </a:lnTo>
                    <a:lnTo>
                      <a:pt x="87959" y="31155"/>
                    </a:lnTo>
                    <a:lnTo>
                      <a:pt x="88171" y="31302"/>
                    </a:lnTo>
                    <a:lnTo>
                      <a:pt x="88387" y="31464"/>
                    </a:lnTo>
                    <a:lnTo>
                      <a:pt x="88604" y="31633"/>
                    </a:lnTo>
                    <a:lnTo>
                      <a:pt x="89497" y="32371"/>
                    </a:lnTo>
                    <a:lnTo>
                      <a:pt x="89471" y="31299"/>
                    </a:lnTo>
                    <a:lnTo>
                      <a:pt x="89478" y="31097"/>
                    </a:lnTo>
                    <a:lnTo>
                      <a:pt x="89493" y="30882"/>
                    </a:lnTo>
                    <a:lnTo>
                      <a:pt x="89499" y="30650"/>
                    </a:lnTo>
                    <a:lnTo>
                      <a:pt x="89499" y="30413"/>
                    </a:lnTo>
                    <a:lnTo>
                      <a:pt x="89481" y="30168"/>
                    </a:lnTo>
                    <a:lnTo>
                      <a:pt x="89435" y="29916"/>
                    </a:lnTo>
                    <a:lnTo>
                      <a:pt x="89342" y="29665"/>
                    </a:lnTo>
                    <a:lnTo>
                      <a:pt x="89191" y="29424"/>
                    </a:lnTo>
                    <a:lnTo>
                      <a:pt x="88977" y="29210"/>
                    </a:lnTo>
                    <a:lnTo>
                      <a:pt x="88712" y="29041"/>
                    </a:lnTo>
                    <a:lnTo>
                      <a:pt x="88390" y="28916"/>
                    </a:lnTo>
                    <a:lnTo>
                      <a:pt x="88020" y="28833"/>
                    </a:lnTo>
                    <a:lnTo>
                      <a:pt x="87635" y="28790"/>
                    </a:lnTo>
                    <a:lnTo>
                      <a:pt x="88916" y="27666"/>
                    </a:lnTo>
                    <a:lnTo>
                      <a:pt x="88567" y="27152"/>
                    </a:lnTo>
                    <a:lnTo>
                      <a:pt x="88387" y="26943"/>
                    </a:lnTo>
                    <a:lnTo>
                      <a:pt x="88192" y="26767"/>
                    </a:lnTo>
                    <a:lnTo>
                      <a:pt x="87984" y="26619"/>
                    </a:lnTo>
                    <a:lnTo>
                      <a:pt x="87765" y="26508"/>
                    </a:lnTo>
                    <a:lnTo>
                      <a:pt x="87539" y="26424"/>
                    </a:lnTo>
                    <a:lnTo>
                      <a:pt x="87304" y="26371"/>
                    </a:lnTo>
                    <a:lnTo>
                      <a:pt x="87070" y="26337"/>
                    </a:lnTo>
                    <a:lnTo>
                      <a:pt x="86832" y="26331"/>
                    </a:lnTo>
                    <a:lnTo>
                      <a:pt x="86595" y="26341"/>
                    </a:lnTo>
                    <a:lnTo>
                      <a:pt x="86357" y="26367"/>
                    </a:lnTo>
                    <a:lnTo>
                      <a:pt x="86116" y="26402"/>
                    </a:lnTo>
                    <a:lnTo>
                      <a:pt x="85875" y="26449"/>
                    </a:lnTo>
                    <a:lnTo>
                      <a:pt x="85634" y="26500"/>
                    </a:lnTo>
                    <a:lnTo>
                      <a:pt x="85384" y="26557"/>
                    </a:lnTo>
                    <a:lnTo>
                      <a:pt x="85141" y="26616"/>
                    </a:lnTo>
                    <a:lnTo>
                      <a:pt x="84892" y="26677"/>
                    </a:lnTo>
                    <a:lnTo>
                      <a:pt x="84640" y="26734"/>
                    </a:lnTo>
                    <a:lnTo>
                      <a:pt x="84384" y="26788"/>
                    </a:lnTo>
                    <a:lnTo>
                      <a:pt x="84132" y="26835"/>
                    </a:lnTo>
                    <a:lnTo>
                      <a:pt x="83877" y="26879"/>
                    </a:lnTo>
                    <a:lnTo>
                      <a:pt x="83621" y="26910"/>
                    </a:lnTo>
                    <a:lnTo>
                      <a:pt x="83361" y="26932"/>
                    </a:lnTo>
                    <a:lnTo>
                      <a:pt x="83106" y="26940"/>
                    </a:lnTo>
                    <a:lnTo>
                      <a:pt x="82847" y="26932"/>
                    </a:lnTo>
                    <a:lnTo>
                      <a:pt x="82588" y="26910"/>
                    </a:lnTo>
                    <a:lnTo>
                      <a:pt x="82333" y="26871"/>
                    </a:lnTo>
                    <a:lnTo>
                      <a:pt x="82070" y="26814"/>
                    </a:lnTo>
                    <a:lnTo>
                      <a:pt x="81811" y="26734"/>
                    </a:lnTo>
                    <a:lnTo>
                      <a:pt x="81548" y="26630"/>
                    </a:lnTo>
                    <a:lnTo>
                      <a:pt x="81285" y="26500"/>
                    </a:lnTo>
                    <a:lnTo>
                      <a:pt x="81028" y="26353"/>
                    </a:lnTo>
                    <a:lnTo>
                      <a:pt x="80745" y="26119"/>
                    </a:lnTo>
                    <a:lnTo>
                      <a:pt x="80428" y="25870"/>
                    </a:lnTo>
                    <a:lnTo>
                      <a:pt x="80111" y="25637"/>
                    </a:lnTo>
                    <a:lnTo>
                      <a:pt x="79790" y="25409"/>
                    </a:lnTo>
                    <a:lnTo>
                      <a:pt x="79470" y="25193"/>
                    </a:lnTo>
                    <a:lnTo>
                      <a:pt x="79143" y="24988"/>
                    </a:lnTo>
                    <a:lnTo>
                      <a:pt x="78815" y="24797"/>
                    </a:lnTo>
                    <a:lnTo>
                      <a:pt x="78483" y="24614"/>
                    </a:lnTo>
                    <a:lnTo>
                      <a:pt x="78149" y="24448"/>
                    </a:lnTo>
                    <a:lnTo>
                      <a:pt x="77810" y="24290"/>
                    </a:lnTo>
                    <a:lnTo>
                      <a:pt x="77469" y="24149"/>
                    </a:lnTo>
                    <a:lnTo>
                      <a:pt x="77127" y="24020"/>
                    </a:lnTo>
                    <a:lnTo>
                      <a:pt x="76778" y="23904"/>
                    </a:lnTo>
                    <a:lnTo>
                      <a:pt x="76428" y="23808"/>
                    </a:lnTo>
                    <a:lnTo>
                      <a:pt x="76072" y="23721"/>
                    </a:lnTo>
                    <a:lnTo>
                      <a:pt x="75716" y="23653"/>
                    </a:lnTo>
                    <a:lnTo>
                      <a:pt x="75352" y="23598"/>
                    </a:lnTo>
                    <a:lnTo>
                      <a:pt x="74988" y="23563"/>
                    </a:lnTo>
                    <a:lnTo>
                      <a:pt x="74621" y="23541"/>
                    </a:lnTo>
                    <a:lnTo>
                      <a:pt x="74251" y="23537"/>
                    </a:lnTo>
                    <a:lnTo>
                      <a:pt x="73876" y="23551"/>
                    </a:lnTo>
                    <a:lnTo>
                      <a:pt x="73497" y="23584"/>
                    </a:lnTo>
                    <a:lnTo>
                      <a:pt x="73120" y="23635"/>
                    </a:lnTo>
                    <a:lnTo>
                      <a:pt x="72734" y="23706"/>
                    </a:lnTo>
                    <a:lnTo>
                      <a:pt x="72349" y="23792"/>
                    </a:lnTo>
                    <a:lnTo>
                      <a:pt x="71961" y="23900"/>
                    </a:lnTo>
                    <a:lnTo>
                      <a:pt x="71568" y="24027"/>
                    </a:lnTo>
                    <a:lnTo>
                      <a:pt x="71172" y="24171"/>
                    </a:lnTo>
                    <a:lnTo>
                      <a:pt x="70776" y="24336"/>
                    </a:lnTo>
                    <a:lnTo>
                      <a:pt x="70377" y="24524"/>
                    </a:lnTo>
                    <a:lnTo>
                      <a:pt x="69969" y="24728"/>
                    </a:lnTo>
                    <a:lnTo>
                      <a:pt x="69567" y="24956"/>
                    </a:lnTo>
                    <a:lnTo>
                      <a:pt x="69188" y="25183"/>
                    </a:lnTo>
                    <a:lnTo>
                      <a:pt x="68825" y="25423"/>
                    </a:lnTo>
                    <a:lnTo>
                      <a:pt x="68480" y="25676"/>
                    </a:lnTo>
                    <a:lnTo>
                      <a:pt x="68152" y="25939"/>
                    </a:lnTo>
                    <a:lnTo>
                      <a:pt x="67842" y="26219"/>
                    </a:lnTo>
                    <a:lnTo>
                      <a:pt x="67551" y="26508"/>
                    </a:lnTo>
                    <a:lnTo>
                      <a:pt x="67281" y="26814"/>
                    </a:lnTo>
                    <a:lnTo>
                      <a:pt x="67025" y="27126"/>
                    </a:lnTo>
                    <a:lnTo>
                      <a:pt x="66791" y="27454"/>
                    </a:lnTo>
                    <a:lnTo>
                      <a:pt x="66575" y="27796"/>
                    </a:lnTo>
                    <a:lnTo>
                      <a:pt x="66380" y="28149"/>
                    </a:lnTo>
                    <a:lnTo>
                      <a:pt x="66204" y="28513"/>
                    </a:lnTo>
                    <a:lnTo>
                      <a:pt x="66046" y="28886"/>
                    </a:lnTo>
                    <a:lnTo>
                      <a:pt x="65905" y="29273"/>
                    </a:lnTo>
                    <a:lnTo>
                      <a:pt x="65787" y="29671"/>
                    </a:lnTo>
                    <a:lnTo>
                      <a:pt x="65686" y="30079"/>
                    </a:lnTo>
                    <a:lnTo>
                      <a:pt x="65607" y="30499"/>
                    </a:lnTo>
                    <a:lnTo>
                      <a:pt x="65546" y="30931"/>
                    </a:lnTo>
                    <a:lnTo>
                      <a:pt x="65503" y="31370"/>
                    </a:lnTo>
                    <a:lnTo>
                      <a:pt x="65477" y="31824"/>
                    </a:lnTo>
                    <a:lnTo>
                      <a:pt x="65474" y="32285"/>
                    </a:lnTo>
                    <a:lnTo>
                      <a:pt x="65484" y="32760"/>
                    </a:lnTo>
                    <a:lnTo>
                      <a:pt x="65517" y="33242"/>
                    </a:lnTo>
                    <a:lnTo>
                      <a:pt x="65567" y="33739"/>
                    </a:lnTo>
                    <a:lnTo>
                      <a:pt x="65636" y="34243"/>
                    </a:lnTo>
                    <a:lnTo>
                      <a:pt x="65725" y="34759"/>
                    </a:lnTo>
                    <a:lnTo>
                      <a:pt x="65830" y="35285"/>
                    </a:lnTo>
                    <a:lnTo>
                      <a:pt x="65952" y="35824"/>
                    </a:lnTo>
                    <a:lnTo>
                      <a:pt x="66096" y="36372"/>
                    </a:lnTo>
                    <a:lnTo>
                      <a:pt x="66255" y="36929"/>
                    </a:lnTo>
                    <a:lnTo>
                      <a:pt x="66435" y="37498"/>
                    </a:lnTo>
                    <a:lnTo>
                      <a:pt x="66639" y="38110"/>
                    </a:lnTo>
                    <a:lnTo>
                      <a:pt x="66902" y="38574"/>
                    </a:lnTo>
                    <a:lnTo>
                      <a:pt x="67169" y="39003"/>
                    </a:lnTo>
                    <a:lnTo>
                      <a:pt x="67453" y="39421"/>
                    </a:lnTo>
                    <a:lnTo>
                      <a:pt x="67752" y="39824"/>
                    </a:lnTo>
                    <a:lnTo>
                      <a:pt x="68066" y="40216"/>
                    </a:lnTo>
                    <a:lnTo>
                      <a:pt x="68389" y="40597"/>
                    </a:lnTo>
                    <a:lnTo>
                      <a:pt x="68727" y="40972"/>
                    </a:lnTo>
                    <a:lnTo>
                      <a:pt x="69070" y="41336"/>
                    </a:lnTo>
                    <a:lnTo>
                      <a:pt x="69423" y="41696"/>
                    </a:lnTo>
                    <a:lnTo>
                      <a:pt x="69783" y="42049"/>
                    </a:lnTo>
                    <a:lnTo>
                      <a:pt x="70150" y="42398"/>
                    </a:lnTo>
                    <a:lnTo>
                      <a:pt x="70517" y="42743"/>
                    </a:lnTo>
                    <a:lnTo>
                      <a:pt x="70888" y="43085"/>
                    </a:lnTo>
                    <a:lnTo>
                      <a:pt x="71262" y="43427"/>
                    </a:lnTo>
                    <a:lnTo>
                      <a:pt x="71637" y="43766"/>
                    </a:lnTo>
                    <a:lnTo>
                      <a:pt x="72008" y="44104"/>
                    </a:lnTo>
                    <a:lnTo>
                      <a:pt x="72375" y="44446"/>
                    </a:lnTo>
                    <a:lnTo>
                      <a:pt x="72742" y="44788"/>
                    </a:lnTo>
                    <a:lnTo>
                      <a:pt x="73102" y="45130"/>
                    </a:lnTo>
                    <a:lnTo>
                      <a:pt x="73454" y="45479"/>
                    </a:lnTo>
                    <a:lnTo>
                      <a:pt x="73799" y="45832"/>
                    </a:lnTo>
                    <a:lnTo>
                      <a:pt x="74139" y="46193"/>
                    </a:lnTo>
                    <a:lnTo>
                      <a:pt x="74466" y="46556"/>
                    </a:lnTo>
                    <a:lnTo>
                      <a:pt x="74780" y="46927"/>
                    </a:lnTo>
                    <a:lnTo>
                      <a:pt x="75082" y="47308"/>
                    </a:lnTo>
                    <a:lnTo>
                      <a:pt x="75369" y="47696"/>
                    </a:lnTo>
                    <a:lnTo>
                      <a:pt x="75644" y="48093"/>
                    </a:lnTo>
                    <a:lnTo>
                      <a:pt x="75903" y="48503"/>
                    </a:lnTo>
                    <a:lnTo>
                      <a:pt x="76144" y="48924"/>
                    </a:lnTo>
                    <a:lnTo>
                      <a:pt x="76364" y="49356"/>
                    </a:lnTo>
                    <a:lnTo>
                      <a:pt x="76566" y="49806"/>
                    </a:lnTo>
                    <a:lnTo>
                      <a:pt x="76735" y="50235"/>
                    </a:lnTo>
                    <a:lnTo>
                      <a:pt x="76882" y="51171"/>
                    </a:lnTo>
                    <a:lnTo>
                      <a:pt x="77008" y="52111"/>
                    </a:lnTo>
                    <a:lnTo>
                      <a:pt x="77105" y="53014"/>
                    </a:lnTo>
                    <a:lnTo>
                      <a:pt x="77176" y="53881"/>
                    </a:lnTo>
                    <a:lnTo>
                      <a:pt x="77224" y="54717"/>
                    </a:lnTo>
                    <a:lnTo>
                      <a:pt x="77245" y="55516"/>
                    </a:lnTo>
                    <a:lnTo>
                      <a:pt x="77239" y="56279"/>
                    </a:lnTo>
                    <a:lnTo>
                      <a:pt x="77206" y="57007"/>
                    </a:lnTo>
                    <a:lnTo>
                      <a:pt x="77148" y="57701"/>
                    </a:lnTo>
                    <a:lnTo>
                      <a:pt x="77066" y="58357"/>
                    </a:lnTo>
                    <a:lnTo>
                      <a:pt x="76957" y="58979"/>
                    </a:lnTo>
                    <a:lnTo>
                      <a:pt x="76821" y="59562"/>
                    </a:lnTo>
                    <a:lnTo>
                      <a:pt x="76662" y="60113"/>
                    </a:lnTo>
                    <a:lnTo>
                      <a:pt x="76478" y="60628"/>
                    </a:lnTo>
                    <a:lnTo>
                      <a:pt x="76274" y="61106"/>
                    </a:lnTo>
                    <a:lnTo>
                      <a:pt x="76040" y="61549"/>
                    </a:lnTo>
                    <a:lnTo>
                      <a:pt x="75783" y="61956"/>
                    </a:lnTo>
                    <a:lnTo>
                      <a:pt x="75506" y="62334"/>
                    </a:lnTo>
                    <a:lnTo>
                      <a:pt x="75204" y="62673"/>
                    </a:lnTo>
                    <a:lnTo>
                      <a:pt x="74877" y="62982"/>
                    </a:lnTo>
                    <a:lnTo>
                      <a:pt x="74527" y="63260"/>
                    </a:lnTo>
                    <a:lnTo>
                      <a:pt x="74153" y="63504"/>
                    </a:lnTo>
                    <a:lnTo>
                      <a:pt x="73754" y="63720"/>
                    </a:lnTo>
                    <a:lnTo>
                      <a:pt x="73325" y="63900"/>
                    </a:lnTo>
                    <a:lnTo>
                      <a:pt x="72871" y="64055"/>
                    </a:lnTo>
                    <a:lnTo>
                      <a:pt x="72389" y="64175"/>
                    </a:lnTo>
                    <a:lnTo>
                      <a:pt x="71878" y="64263"/>
                    </a:lnTo>
                    <a:lnTo>
                      <a:pt x="71338" y="64322"/>
                    </a:lnTo>
                    <a:lnTo>
                      <a:pt x="70773" y="64343"/>
                    </a:lnTo>
                    <a:lnTo>
                      <a:pt x="70179" y="64336"/>
                    </a:lnTo>
                    <a:lnTo>
                      <a:pt x="69553" y="64293"/>
                    </a:lnTo>
                    <a:lnTo>
                      <a:pt x="68966" y="64228"/>
                    </a:lnTo>
                    <a:lnTo>
                      <a:pt x="68339" y="63893"/>
                    </a:lnTo>
                    <a:lnTo>
                      <a:pt x="67691" y="63512"/>
                    </a:lnTo>
                    <a:lnTo>
                      <a:pt x="67072" y="63112"/>
                    </a:lnTo>
                    <a:lnTo>
                      <a:pt x="66482" y="62691"/>
                    </a:lnTo>
                    <a:lnTo>
                      <a:pt x="65923" y="62256"/>
                    </a:lnTo>
                    <a:lnTo>
                      <a:pt x="65391" y="61805"/>
                    </a:lnTo>
                    <a:lnTo>
                      <a:pt x="64883" y="61337"/>
                    </a:lnTo>
                    <a:lnTo>
                      <a:pt x="64400" y="60851"/>
                    </a:lnTo>
                    <a:lnTo>
                      <a:pt x="63939" y="60351"/>
                    </a:lnTo>
                    <a:lnTo>
                      <a:pt x="63497" y="59836"/>
                    </a:lnTo>
                    <a:lnTo>
                      <a:pt x="63076" y="59307"/>
                    </a:lnTo>
                    <a:lnTo>
                      <a:pt x="62673" y="58763"/>
                    </a:lnTo>
                    <a:lnTo>
                      <a:pt x="62283" y="58206"/>
                    </a:lnTo>
                    <a:lnTo>
                      <a:pt x="61910" y="57633"/>
                    </a:lnTo>
                    <a:lnTo>
                      <a:pt x="61545" y="57050"/>
                    </a:lnTo>
                    <a:lnTo>
                      <a:pt x="61196" y="56456"/>
                    </a:lnTo>
                    <a:lnTo>
                      <a:pt x="60855" y="55847"/>
                    </a:lnTo>
                    <a:lnTo>
                      <a:pt x="60519" y="55228"/>
                    </a:lnTo>
                    <a:lnTo>
                      <a:pt x="60195" y="54595"/>
                    </a:lnTo>
                    <a:lnTo>
                      <a:pt x="59872" y="53957"/>
                    </a:lnTo>
                    <a:lnTo>
                      <a:pt x="59555" y="53306"/>
                    </a:lnTo>
                    <a:lnTo>
                      <a:pt x="59238" y="52647"/>
                    </a:lnTo>
                    <a:lnTo>
                      <a:pt x="58925" y="51978"/>
                    </a:lnTo>
                    <a:lnTo>
                      <a:pt x="58608" y="51305"/>
                    </a:lnTo>
                    <a:lnTo>
                      <a:pt x="58288" y="50620"/>
                    </a:lnTo>
                    <a:lnTo>
                      <a:pt x="57964" y="49929"/>
                    </a:lnTo>
                    <a:lnTo>
                      <a:pt x="57636" y="49234"/>
                    </a:lnTo>
                    <a:lnTo>
                      <a:pt x="57297" y="48532"/>
                    </a:lnTo>
                    <a:lnTo>
                      <a:pt x="56952" y="47826"/>
                    </a:lnTo>
                    <a:lnTo>
                      <a:pt x="56596" y="47114"/>
                    </a:lnTo>
                    <a:lnTo>
                      <a:pt x="56225" y="46397"/>
                    </a:lnTo>
                    <a:lnTo>
                      <a:pt x="55933" y="45846"/>
                    </a:lnTo>
                    <a:lnTo>
                      <a:pt x="56002" y="45807"/>
                    </a:lnTo>
                    <a:lnTo>
                      <a:pt x="56361" y="45624"/>
                    </a:lnTo>
                    <a:lnTo>
                      <a:pt x="56697" y="45479"/>
                    </a:lnTo>
                    <a:lnTo>
                      <a:pt x="57006" y="45371"/>
                    </a:lnTo>
                    <a:lnTo>
                      <a:pt x="57291" y="45296"/>
                    </a:lnTo>
                    <a:lnTo>
                      <a:pt x="57550" y="45249"/>
                    </a:lnTo>
                    <a:lnTo>
                      <a:pt x="57780" y="45228"/>
                    </a:lnTo>
                    <a:lnTo>
                      <a:pt x="57989" y="45228"/>
                    </a:lnTo>
                    <a:lnTo>
                      <a:pt x="58168" y="45245"/>
                    </a:lnTo>
                    <a:lnTo>
                      <a:pt x="58327" y="45281"/>
                    </a:lnTo>
                    <a:lnTo>
                      <a:pt x="58457" y="45328"/>
                    </a:lnTo>
                    <a:lnTo>
                      <a:pt x="59152" y="45689"/>
                    </a:lnTo>
                    <a:lnTo>
                      <a:pt x="59192" y="44572"/>
                    </a:lnTo>
                    <a:lnTo>
                      <a:pt x="59148" y="44115"/>
                    </a:lnTo>
                    <a:lnTo>
                      <a:pt x="59047" y="43701"/>
                    </a:lnTo>
                    <a:lnTo>
                      <a:pt x="58886" y="43334"/>
                    </a:lnTo>
                    <a:lnTo>
                      <a:pt x="58676" y="43016"/>
                    </a:lnTo>
                    <a:lnTo>
                      <a:pt x="58429" y="42747"/>
                    </a:lnTo>
                    <a:lnTo>
                      <a:pt x="58151" y="42520"/>
                    </a:lnTo>
                    <a:lnTo>
                      <a:pt x="57852" y="42333"/>
                    </a:lnTo>
                    <a:lnTo>
                      <a:pt x="57542" y="42178"/>
                    </a:lnTo>
                    <a:lnTo>
                      <a:pt x="57222" y="42049"/>
                    </a:lnTo>
                    <a:lnTo>
                      <a:pt x="56902" y="41937"/>
                    </a:lnTo>
                    <a:lnTo>
                      <a:pt x="56581" y="41837"/>
                    </a:lnTo>
                    <a:lnTo>
                      <a:pt x="56268" y="41743"/>
                    </a:lnTo>
                    <a:lnTo>
                      <a:pt x="56041" y="41674"/>
                    </a:lnTo>
                    <a:lnTo>
                      <a:pt x="56049" y="41666"/>
                    </a:lnTo>
                    <a:lnTo>
                      <a:pt x="56196" y="41592"/>
                    </a:lnTo>
                    <a:lnTo>
                      <a:pt x="56333" y="41541"/>
                    </a:lnTo>
                    <a:lnTo>
                      <a:pt x="56470" y="41512"/>
                    </a:lnTo>
                    <a:lnTo>
                      <a:pt x="56606" y="41505"/>
                    </a:lnTo>
                    <a:lnTo>
                      <a:pt x="56751" y="41512"/>
                    </a:lnTo>
                    <a:lnTo>
                      <a:pt x="56899" y="41537"/>
                    </a:lnTo>
                    <a:lnTo>
                      <a:pt x="57053" y="41580"/>
                    </a:lnTo>
                    <a:lnTo>
                      <a:pt x="57211" y="41642"/>
                    </a:lnTo>
                    <a:lnTo>
                      <a:pt x="57381" y="41717"/>
                    </a:lnTo>
                    <a:lnTo>
                      <a:pt x="57550" y="41807"/>
                    </a:lnTo>
                    <a:lnTo>
                      <a:pt x="57726" y="41915"/>
                    </a:lnTo>
                    <a:lnTo>
                      <a:pt x="57907" y="42031"/>
                    </a:lnTo>
                    <a:lnTo>
                      <a:pt x="58943" y="42743"/>
                    </a:lnTo>
                    <a:lnTo>
                      <a:pt x="58629" y="41415"/>
                    </a:lnTo>
                    <a:lnTo>
                      <a:pt x="58539" y="41095"/>
                    </a:lnTo>
                    <a:lnTo>
                      <a:pt x="58435" y="40781"/>
                    </a:lnTo>
                    <a:lnTo>
                      <a:pt x="58313" y="40479"/>
                    </a:lnTo>
                    <a:lnTo>
                      <a:pt x="58176" y="40187"/>
                    </a:lnTo>
                    <a:lnTo>
                      <a:pt x="58025" y="39902"/>
                    </a:lnTo>
                    <a:lnTo>
                      <a:pt x="57856" y="39633"/>
                    </a:lnTo>
                    <a:lnTo>
                      <a:pt x="57672" y="39370"/>
                    </a:lnTo>
                    <a:lnTo>
                      <a:pt x="57471" y="39121"/>
                    </a:lnTo>
                    <a:lnTo>
                      <a:pt x="57254" y="38884"/>
                    </a:lnTo>
                    <a:lnTo>
                      <a:pt x="57020" y="38660"/>
                    </a:lnTo>
                    <a:lnTo>
                      <a:pt x="56773" y="38452"/>
                    </a:lnTo>
                    <a:lnTo>
                      <a:pt x="56744" y="38431"/>
                    </a:lnTo>
                    <a:lnTo>
                      <a:pt x="56891" y="38434"/>
                    </a:lnTo>
                    <a:lnTo>
                      <a:pt x="57161" y="38452"/>
                    </a:lnTo>
                    <a:lnTo>
                      <a:pt x="57424" y="38485"/>
                    </a:lnTo>
                    <a:lnTo>
                      <a:pt x="57680" y="38531"/>
                    </a:lnTo>
                    <a:lnTo>
                      <a:pt x="57935" y="38589"/>
                    </a:lnTo>
                    <a:lnTo>
                      <a:pt x="58184" y="38660"/>
                    </a:lnTo>
                    <a:lnTo>
                      <a:pt x="58429" y="38750"/>
                    </a:lnTo>
                    <a:lnTo>
                      <a:pt x="58669" y="38852"/>
                    </a:lnTo>
                    <a:lnTo>
                      <a:pt x="58904" y="38970"/>
                    </a:lnTo>
                    <a:lnTo>
                      <a:pt x="59138" y="39107"/>
                    </a:lnTo>
                    <a:lnTo>
                      <a:pt x="59365" y="39259"/>
                    </a:lnTo>
                    <a:lnTo>
                      <a:pt x="60484" y="40116"/>
                    </a:lnTo>
                    <a:lnTo>
                      <a:pt x="60152" y="38707"/>
                    </a:lnTo>
                    <a:lnTo>
                      <a:pt x="60070" y="38395"/>
                    </a:lnTo>
                    <a:lnTo>
                      <a:pt x="59976" y="38093"/>
                    </a:lnTo>
                    <a:lnTo>
                      <a:pt x="59872" y="37801"/>
                    </a:lnTo>
                    <a:lnTo>
                      <a:pt x="59757" y="37524"/>
                    </a:lnTo>
                    <a:lnTo>
                      <a:pt x="59630" y="37257"/>
                    </a:lnTo>
                    <a:lnTo>
                      <a:pt x="59491" y="37008"/>
                    </a:lnTo>
                    <a:lnTo>
                      <a:pt x="59339" y="36771"/>
                    </a:lnTo>
                    <a:lnTo>
                      <a:pt x="59167" y="36555"/>
                    </a:lnTo>
                    <a:lnTo>
                      <a:pt x="58983" y="36357"/>
                    </a:lnTo>
                    <a:lnTo>
                      <a:pt x="58778" y="36180"/>
                    </a:lnTo>
                    <a:lnTo>
                      <a:pt x="58558" y="36025"/>
                    </a:lnTo>
                    <a:lnTo>
                      <a:pt x="58321" y="35896"/>
                    </a:lnTo>
                    <a:lnTo>
                      <a:pt x="58064" y="35791"/>
                    </a:lnTo>
                    <a:lnTo>
                      <a:pt x="57842" y="35734"/>
                    </a:lnTo>
                    <a:lnTo>
                      <a:pt x="57845" y="35691"/>
                    </a:lnTo>
                    <a:lnTo>
                      <a:pt x="57903" y="35503"/>
                    </a:lnTo>
                    <a:lnTo>
                      <a:pt x="57996" y="35291"/>
                    </a:lnTo>
                    <a:lnTo>
                      <a:pt x="58125" y="35065"/>
                    </a:lnTo>
                    <a:lnTo>
                      <a:pt x="58278" y="34830"/>
                    </a:lnTo>
                    <a:lnTo>
                      <a:pt x="58439" y="34604"/>
                    </a:lnTo>
                    <a:lnTo>
                      <a:pt x="58860" y="34043"/>
                    </a:lnTo>
                    <a:lnTo>
                      <a:pt x="58252" y="33650"/>
                    </a:lnTo>
                    <a:lnTo>
                      <a:pt x="57982" y="33499"/>
                    </a:lnTo>
                    <a:lnTo>
                      <a:pt x="57719" y="33368"/>
                    </a:lnTo>
                    <a:lnTo>
                      <a:pt x="57823" y="33384"/>
                    </a:lnTo>
                    <a:lnTo>
                      <a:pt x="58115" y="33380"/>
                    </a:lnTo>
                    <a:lnTo>
                      <a:pt x="58410" y="33319"/>
                    </a:lnTo>
                    <a:lnTo>
                      <a:pt x="58694" y="33182"/>
                    </a:lnTo>
                    <a:lnTo>
                      <a:pt x="59102" y="32836"/>
                    </a:lnTo>
                    <a:lnTo>
                      <a:pt x="58939" y="32159"/>
                    </a:lnTo>
                    <a:lnTo>
                      <a:pt x="58778" y="31741"/>
                    </a:lnTo>
                    <a:lnTo>
                      <a:pt x="58555" y="31364"/>
                    </a:lnTo>
                    <a:lnTo>
                      <a:pt x="58280" y="31037"/>
                    </a:lnTo>
                    <a:lnTo>
                      <a:pt x="57950" y="30758"/>
                    </a:lnTo>
                    <a:lnTo>
                      <a:pt x="57575" y="30539"/>
                    </a:lnTo>
                    <a:lnTo>
                      <a:pt x="57154" y="30377"/>
                    </a:lnTo>
                    <a:lnTo>
                      <a:pt x="57097" y="30363"/>
                    </a:lnTo>
                    <a:lnTo>
                      <a:pt x="57118" y="30305"/>
                    </a:lnTo>
                    <a:lnTo>
                      <a:pt x="57165" y="30212"/>
                    </a:lnTo>
                    <a:lnTo>
                      <a:pt x="57218" y="30129"/>
                    </a:lnTo>
                    <a:lnTo>
                      <a:pt x="57283" y="30060"/>
                    </a:lnTo>
                    <a:lnTo>
                      <a:pt x="57356" y="29999"/>
                    </a:lnTo>
                    <a:lnTo>
                      <a:pt x="57442" y="29946"/>
                    </a:lnTo>
                    <a:lnTo>
                      <a:pt x="57542" y="29899"/>
                    </a:lnTo>
                    <a:lnTo>
                      <a:pt x="57658" y="29863"/>
                    </a:lnTo>
                    <a:lnTo>
                      <a:pt x="57795" y="29834"/>
                    </a:lnTo>
                    <a:lnTo>
                      <a:pt x="57950" y="29812"/>
                    </a:lnTo>
                    <a:lnTo>
                      <a:pt x="58125" y="29808"/>
                    </a:lnTo>
                    <a:lnTo>
                      <a:pt x="58317" y="29812"/>
                    </a:lnTo>
                    <a:lnTo>
                      <a:pt x="58529" y="29834"/>
                    </a:lnTo>
                    <a:lnTo>
                      <a:pt x="59271" y="29946"/>
                    </a:lnTo>
                    <a:lnTo>
                      <a:pt x="59195" y="29145"/>
                    </a:lnTo>
                    <a:lnTo>
                      <a:pt x="59148" y="28862"/>
                    </a:lnTo>
                    <a:lnTo>
                      <a:pt x="59087" y="28596"/>
                    </a:lnTo>
                    <a:lnTo>
                      <a:pt x="59004" y="28339"/>
                    </a:lnTo>
                    <a:lnTo>
                      <a:pt x="58908" y="28105"/>
                    </a:lnTo>
                    <a:lnTo>
                      <a:pt x="58784" y="27882"/>
                    </a:lnTo>
                    <a:lnTo>
                      <a:pt x="58645" y="27681"/>
                    </a:lnTo>
                    <a:lnTo>
                      <a:pt x="58482" y="27501"/>
                    </a:lnTo>
                    <a:lnTo>
                      <a:pt x="58302" y="27338"/>
                    </a:lnTo>
                    <a:lnTo>
                      <a:pt x="58101" y="27202"/>
                    </a:lnTo>
                    <a:lnTo>
                      <a:pt x="57885" y="27087"/>
                    </a:lnTo>
                    <a:lnTo>
                      <a:pt x="57654" y="27000"/>
                    </a:lnTo>
                    <a:lnTo>
                      <a:pt x="57409" y="26936"/>
                    </a:lnTo>
                    <a:lnTo>
                      <a:pt x="57154" y="26892"/>
                    </a:lnTo>
                    <a:lnTo>
                      <a:pt x="56887" y="26875"/>
                    </a:lnTo>
                    <a:lnTo>
                      <a:pt x="56754" y="26875"/>
                    </a:lnTo>
                    <a:lnTo>
                      <a:pt x="56667" y="26810"/>
                    </a:lnTo>
                    <a:lnTo>
                      <a:pt x="56542" y="26684"/>
                    </a:lnTo>
                    <a:lnTo>
                      <a:pt x="56455" y="26557"/>
                    </a:lnTo>
                    <a:lnTo>
                      <a:pt x="56402" y="26431"/>
                    </a:lnTo>
                    <a:lnTo>
                      <a:pt x="56377" y="26294"/>
                    </a:lnTo>
                    <a:lnTo>
                      <a:pt x="56377" y="26137"/>
                    </a:lnTo>
                    <a:lnTo>
                      <a:pt x="56412" y="25949"/>
                    </a:lnTo>
                    <a:lnTo>
                      <a:pt x="56495" y="25708"/>
                    </a:lnTo>
                    <a:lnTo>
                      <a:pt x="56567" y="25485"/>
                    </a:lnTo>
                    <a:lnTo>
                      <a:pt x="56646" y="25313"/>
                    </a:lnTo>
                    <a:lnTo>
                      <a:pt x="56740" y="25162"/>
                    </a:lnTo>
                    <a:lnTo>
                      <a:pt x="56848" y="25028"/>
                    </a:lnTo>
                    <a:lnTo>
                      <a:pt x="56973" y="24913"/>
                    </a:lnTo>
                    <a:lnTo>
                      <a:pt x="57114" y="24815"/>
                    </a:lnTo>
                    <a:lnTo>
                      <a:pt x="57280" y="24732"/>
                    </a:lnTo>
                    <a:lnTo>
                      <a:pt x="57471" y="24660"/>
                    </a:lnTo>
                    <a:lnTo>
                      <a:pt x="57683" y="24607"/>
                    </a:lnTo>
                    <a:lnTo>
                      <a:pt x="57924" y="24573"/>
                    </a:lnTo>
                    <a:lnTo>
                      <a:pt x="58194" y="24556"/>
                    </a:lnTo>
                    <a:lnTo>
                      <a:pt x="58486" y="24559"/>
                    </a:lnTo>
                    <a:lnTo>
                      <a:pt x="58806" y="24585"/>
                    </a:lnTo>
                    <a:lnTo>
                      <a:pt x="59152" y="24628"/>
                    </a:lnTo>
                    <a:lnTo>
                      <a:pt x="59519" y="24697"/>
                    </a:lnTo>
                    <a:lnTo>
                      <a:pt x="60474" y="24913"/>
                    </a:lnTo>
                    <a:lnTo>
                      <a:pt x="60346" y="23855"/>
                    </a:lnTo>
                    <a:lnTo>
                      <a:pt x="60232" y="23398"/>
                    </a:lnTo>
                    <a:lnTo>
                      <a:pt x="60056" y="23001"/>
                    </a:lnTo>
                    <a:lnTo>
                      <a:pt x="59803" y="22674"/>
                    </a:lnTo>
                    <a:lnTo>
                      <a:pt x="59475" y="22428"/>
                    </a:lnTo>
                    <a:lnTo>
                      <a:pt x="59094" y="22291"/>
                    </a:lnTo>
                    <a:lnTo>
                      <a:pt x="58759" y="22263"/>
                    </a:lnTo>
                    <a:lnTo>
                      <a:pt x="58767" y="22166"/>
                    </a:lnTo>
                    <a:lnTo>
                      <a:pt x="58767" y="21885"/>
                    </a:lnTo>
                    <a:lnTo>
                      <a:pt x="58749" y="21612"/>
                    </a:lnTo>
                    <a:lnTo>
                      <a:pt x="58712" y="21349"/>
                    </a:lnTo>
                    <a:lnTo>
                      <a:pt x="58647" y="21096"/>
                    </a:lnTo>
                    <a:lnTo>
                      <a:pt x="58558" y="20855"/>
                    </a:lnTo>
                    <a:lnTo>
                      <a:pt x="58439" y="20629"/>
                    </a:lnTo>
                    <a:lnTo>
                      <a:pt x="58284" y="20423"/>
                    </a:lnTo>
                    <a:lnTo>
                      <a:pt x="58101" y="20240"/>
                    </a:lnTo>
                    <a:lnTo>
                      <a:pt x="57888" y="20085"/>
                    </a:lnTo>
                    <a:lnTo>
                      <a:pt x="57647" y="19962"/>
                    </a:lnTo>
                    <a:lnTo>
                      <a:pt x="57381" y="19869"/>
                    </a:lnTo>
                    <a:lnTo>
                      <a:pt x="57093" y="19807"/>
                    </a:lnTo>
                    <a:lnTo>
                      <a:pt x="57093" y="19807"/>
                    </a:lnTo>
                    <a:lnTo>
                      <a:pt x="57175" y="19646"/>
                    </a:lnTo>
                    <a:lnTo>
                      <a:pt x="57344" y="19285"/>
                    </a:lnTo>
                    <a:lnTo>
                      <a:pt x="57499" y="18930"/>
                    </a:lnTo>
                    <a:lnTo>
                      <a:pt x="57640" y="18573"/>
                    </a:lnTo>
                    <a:lnTo>
                      <a:pt x="57758" y="18213"/>
                    </a:lnTo>
                    <a:lnTo>
                      <a:pt x="57860" y="17853"/>
                    </a:lnTo>
                    <a:lnTo>
                      <a:pt x="57935" y="17493"/>
                    </a:lnTo>
                    <a:lnTo>
                      <a:pt x="57986" y="17133"/>
                    </a:lnTo>
                    <a:lnTo>
                      <a:pt x="58003" y="16769"/>
                    </a:lnTo>
                    <a:lnTo>
                      <a:pt x="57986" y="16409"/>
                    </a:lnTo>
                    <a:lnTo>
                      <a:pt x="57931" y="16049"/>
                    </a:lnTo>
                    <a:lnTo>
                      <a:pt x="57835" y="15692"/>
                    </a:lnTo>
                    <a:lnTo>
                      <a:pt x="57693" y="15343"/>
                    </a:lnTo>
                    <a:lnTo>
                      <a:pt x="57511" y="15005"/>
                    </a:lnTo>
                    <a:lnTo>
                      <a:pt x="57081" y="14393"/>
                    </a:lnTo>
                    <a:lnTo>
                      <a:pt x="56618" y="14660"/>
                    </a:lnTo>
                    <a:lnTo>
                      <a:pt x="56470" y="14742"/>
                    </a:lnTo>
                    <a:lnTo>
                      <a:pt x="56322" y="14829"/>
                    </a:lnTo>
                    <a:lnTo>
                      <a:pt x="56175" y="14911"/>
                    </a:lnTo>
                    <a:lnTo>
                      <a:pt x="56023" y="14998"/>
                    </a:lnTo>
                    <a:lnTo>
                      <a:pt x="55890" y="15074"/>
                    </a:lnTo>
                    <a:lnTo>
                      <a:pt x="55739" y="14905"/>
                    </a:lnTo>
                    <a:lnTo>
                      <a:pt x="55497" y="14689"/>
                    </a:lnTo>
                    <a:lnTo>
                      <a:pt x="55231" y="14487"/>
                    </a:lnTo>
                    <a:lnTo>
                      <a:pt x="54929" y="14299"/>
                    </a:lnTo>
                    <a:lnTo>
                      <a:pt x="54601" y="14126"/>
                    </a:lnTo>
                    <a:lnTo>
                      <a:pt x="54245" y="13969"/>
                    </a:lnTo>
                    <a:lnTo>
                      <a:pt x="53859" y="13820"/>
                    </a:lnTo>
                    <a:lnTo>
                      <a:pt x="53443" y="13685"/>
                    </a:lnTo>
                    <a:lnTo>
                      <a:pt x="52996" y="13561"/>
                    </a:lnTo>
                    <a:lnTo>
                      <a:pt x="52521" y="13449"/>
                    </a:lnTo>
                    <a:lnTo>
                      <a:pt x="52017" y="13349"/>
                    </a:lnTo>
                    <a:lnTo>
                      <a:pt x="51481" y="13259"/>
                    </a:lnTo>
                    <a:lnTo>
                      <a:pt x="50912" y="13176"/>
                    </a:lnTo>
                    <a:lnTo>
                      <a:pt x="50317" y="13108"/>
                    </a:lnTo>
                    <a:lnTo>
                      <a:pt x="49691" y="13051"/>
                    </a:lnTo>
                    <a:lnTo>
                      <a:pt x="49032" y="13000"/>
                    </a:lnTo>
                    <a:lnTo>
                      <a:pt x="48341" y="12964"/>
                    </a:lnTo>
                    <a:lnTo>
                      <a:pt x="47621" y="12935"/>
                    </a:lnTo>
                    <a:lnTo>
                      <a:pt x="46872" y="12917"/>
                    </a:lnTo>
                    <a:lnTo>
                      <a:pt x="46091" y="12910"/>
                    </a:lnTo>
                    <a:lnTo>
                      <a:pt x="45278" y="12914"/>
                    </a:lnTo>
                    <a:lnTo>
                      <a:pt x="44435" y="12928"/>
                    </a:lnTo>
                    <a:lnTo>
                      <a:pt x="43559" y="12949"/>
                    </a:lnTo>
                    <a:lnTo>
                      <a:pt x="42653" y="12986"/>
                    </a:lnTo>
                    <a:lnTo>
                      <a:pt x="41713" y="13029"/>
                    </a:lnTo>
                    <a:lnTo>
                      <a:pt x="40745" y="13082"/>
                    </a:lnTo>
                    <a:lnTo>
                      <a:pt x="39748" y="13147"/>
                    </a:lnTo>
                    <a:lnTo>
                      <a:pt x="38714" y="13224"/>
                    </a:lnTo>
                    <a:lnTo>
                      <a:pt x="37653" y="13306"/>
                    </a:lnTo>
                    <a:lnTo>
                      <a:pt x="36558" y="13404"/>
                    </a:lnTo>
                    <a:lnTo>
                      <a:pt x="35226" y="13526"/>
                    </a:lnTo>
                    <a:lnTo>
                      <a:pt x="32912" y="17580"/>
                    </a:lnTo>
                    <a:lnTo>
                      <a:pt x="33372" y="17900"/>
                    </a:lnTo>
                    <a:lnTo>
                      <a:pt x="33570" y="17994"/>
                    </a:lnTo>
                    <a:lnTo>
                      <a:pt x="33776" y="18058"/>
                    </a:lnTo>
                    <a:lnTo>
                      <a:pt x="33980" y="18090"/>
                    </a:lnTo>
                    <a:lnTo>
                      <a:pt x="34189" y="18094"/>
                    </a:lnTo>
                    <a:lnTo>
                      <a:pt x="34398" y="18076"/>
                    </a:lnTo>
                    <a:lnTo>
                      <a:pt x="34600" y="18033"/>
                    </a:lnTo>
                    <a:lnTo>
                      <a:pt x="34802" y="17976"/>
                    </a:lnTo>
                    <a:lnTo>
                      <a:pt x="35000" y="17903"/>
                    </a:lnTo>
                    <a:lnTo>
                      <a:pt x="35198" y="17817"/>
                    </a:lnTo>
                    <a:lnTo>
                      <a:pt x="35392" y="17719"/>
                    </a:lnTo>
                    <a:lnTo>
                      <a:pt x="35330" y="17878"/>
                    </a:lnTo>
                    <a:lnTo>
                      <a:pt x="35161" y="18278"/>
                    </a:lnTo>
                    <a:lnTo>
                      <a:pt x="34982" y="18670"/>
                    </a:lnTo>
                    <a:lnTo>
                      <a:pt x="34790" y="19063"/>
                    </a:lnTo>
                    <a:lnTo>
                      <a:pt x="34592" y="19452"/>
                    </a:lnTo>
                    <a:lnTo>
                      <a:pt x="34380" y="19833"/>
                    </a:lnTo>
                    <a:lnTo>
                      <a:pt x="34157" y="20215"/>
                    </a:lnTo>
                    <a:lnTo>
                      <a:pt x="33923" y="20592"/>
                    </a:lnTo>
                    <a:lnTo>
                      <a:pt x="33678" y="20967"/>
                    </a:lnTo>
                    <a:lnTo>
                      <a:pt x="33422" y="21338"/>
                    </a:lnTo>
                    <a:lnTo>
                      <a:pt x="33156" y="21705"/>
                    </a:lnTo>
                    <a:lnTo>
                      <a:pt x="32879" y="22069"/>
                    </a:lnTo>
                    <a:lnTo>
                      <a:pt x="32591" y="22428"/>
                    </a:lnTo>
                    <a:lnTo>
                      <a:pt x="31673" y="23519"/>
                    </a:lnTo>
                    <a:lnTo>
                      <a:pt x="33391" y="23378"/>
                    </a:lnTo>
                    <a:lnTo>
                      <a:pt x="33642" y="23357"/>
                    </a:lnTo>
                    <a:lnTo>
                      <a:pt x="33898" y="23335"/>
                    </a:lnTo>
                    <a:lnTo>
                      <a:pt x="34056" y="23321"/>
                    </a:lnTo>
                    <a:lnTo>
                      <a:pt x="34005" y="23465"/>
                    </a:lnTo>
                    <a:lnTo>
                      <a:pt x="33869" y="23790"/>
                    </a:lnTo>
                    <a:lnTo>
                      <a:pt x="33721" y="24095"/>
                    </a:lnTo>
                    <a:lnTo>
                      <a:pt x="33566" y="24391"/>
                    </a:lnTo>
                    <a:lnTo>
                      <a:pt x="33401" y="24675"/>
                    </a:lnTo>
                    <a:lnTo>
                      <a:pt x="33232" y="24944"/>
                    </a:lnTo>
                    <a:lnTo>
                      <a:pt x="33055" y="25205"/>
                    </a:lnTo>
                    <a:lnTo>
                      <a:pt x="32875" y="25452"/>
                    </a:lnTo>
                    <a:lnTo>
                      <a:pt x="32692" y="25694"/>
                    </a:lnTo>
                    <a:lnTo>
                      <a:pt x="32504" y="25927"/>
                    </a:lnTo>
                    <a:lnTo>
                      <a:pt x="32321" y="26155"/>
                    </a:lnTo>
                    <a:lnTo>
                      <a:pt x="32133" y="26378"/>
                    </a:lnTo>
                    <a:lnTo>
                      <a:pt x="31950" y="26594"/>
                    </a:lnTo>
                    <a:lnTo>
                      <a:pt x="31766" y="26810"/>
                    </a:lnTo>
                    <a:lnTo>
                      <a:pt x="31194" y="27501"/>
                    </a:lnTo>
                    <a:lnTo>
                      <a:pt x="31943" y="27699"/>
                    </a:lnTo>
                    <a:lnTo>
                      <a:pt x="32106" y="27731"/>
                    </a:lnTo>
                    <a:lnTo>
                      <a:pt x="32271" y="27752"/>
                    </a:lnTo>
                    <a:lnTo>
                      <a:pt x="32440" y="27768"/>
                    </a:lnTo>
                    <a:lnTo>
                      <a:pt x="32616" y="27771"/>
                    </a:lnTo>
                    <a:lnTo>
                      <a:pt x="32789" y="27771"/>
                    </a:lnTo>
                    <a:lnTo>
                      <a:pt x="32969" y="27756"/>
                    </a:lnTo>
                    <a:lnTo>
                      <a:pt x="33146" y="27738"/>
                    </a:lnTo>
                    <a:lnTo>
                      <a:pt x="33326" y="27709"/>
                    </a:lnTo>
                    <a:lnTo>
                      <a:pt x="33452" y="27685"/>
                    </a:lnTo>
                    <a:lnTo>
                      <a:pt x="33366" y="27807"/>
                    </a:lnTo>
                    <a:lnTo>
                      <a:pt x="33253" y="27950"/>
                    </a:lnTo>
                    <a:lnTo>
                      <a:pt x="33132" y="28088"/>
                    </a:lnTo>
                    <a:lnTo>
                      <a:pt x="33005" y="28217"/>
                    </a:lnTo>
                    <a:lnTo>
                      <a:pt x="32871" y="28339"/>
                    </a:lnTo>
                    <a:lnTo>
                      <a:pt x="32731" y="28455"/>
                    </a:lnTo>
                    <a:lnTo>
                      <a:pt x="32584" y="28566"/>
                    </a:lnTo>
                    <a:lnTo>
                      <a:pt x="32430" y="28667"/>
                    </a:lnTo>
                    <a:lnTo>
                      <a:pt x="32267" y="28764"/>
                    </a:lnTo>
                    <a:lnTo>
                      <a:pt x="32098" y="28858"/>
                    </a:lnTo>
                    <a:lnTo>
                      <a:pt x="31303" y="29236"/>
                    </a:lnTo>
                    <a:lnTo>
                      <a:pt x="32004" y="29736"/>
                    </a:lnTo>
                    <a:lnTo>
                      <a:pt x="32151" y="29842"/>
                    </a:lnTo>
                    <a:lnTo>
                      <a:pt x="32300" y="29949"/>
                    </a:lnTo>
                    <a:lnTo>
                      <a:pt x="32447" y="30054"/>
                    </a:lnTo>
                    <a:lnTo>
                      <a:pt x="32742" y="30266"/>
                    </a:lnTo>
                    <a:lnTo>
                      <a:pt x="32890" y="30370"/>
                    </a:lnTo>
                    <a:lnTo>
                      <a:pt x="32940" y="30407"/>
                    </a:lnTo>
                    <a:lnTo>
                      <a:pt x="33023" y="30619"/>
                    </a:lnTo>
                    <a:lnTo>
                      <a:pt x="33134" y="30935"/>
                    </a:lnTo>
                    <a:lnTo>
                      <a:pt x="33232" y="31249"/>
                    </a:lnTo>
                    <a:lnTo>
                      <a:pt x="33322" y="31565"/>
                    </a:lnTo>
                    <a:lnTo>
                      <a:pt x="33401" y="31882"/>
                    </a:lnTo>
                    <a:lnTo>
                      <a:pt x="33465" y="32195"/>
                    </a:lnTo>
                    <a:lnTo>
                      <a:pt x="33523" y="32512"/>
                    </a:lnTo>
                    <a:lnTo>
                      <a:pt x="33570" y="32825"/>
                    </a:lnTo>
                    <a:lnTo>
                      <a:pt x="33607" y="33142"/>
                    </a:lnTo>
                    <a:lnTo>
                      <a:pt x="33632" y="33456"/>
                    </a:lnTo>
                    <a:lnTo>
                      <a:pt x="33642" y="33768"/>
                    </a:lnTo>
                    <a:lnTo>
                      <a:pt x="33646" y="34086"/>
                    </a:lnTo>
                    <a:lnTo>
                      <a:pt x="33638" y="34398"/>
                    </a:lnTo>
                    <a:lnTo>
                      <a:pt x="33621" y="34712"/>
                    </a:lnTo>
                    <a:lnTo>
                      <a:pt x="33610" y="34838"/>
                    </a:lnTo>
                    <a:lnTo>
                      <a:pt x="33369" y="34744"/>
                    </a:lnTo>
                    <a:lnTo>
                      <a:pt x="32789" y="34463"/>
                    </a:lnTo>
                    <a:lnTo>
                      <a:pt x="32335" y="34190"/>
                    </a:lnTo>
                    <a:lnTo>
                      <a:pt x="31997" y="33923"/>
                    </a:lnTo>
                    <a:lnTo>
                      <a:pt x="31760" y="33668"/>
                    </a:lnTo>
                    <a:lnTo>
                      <a:pt x="31601" y="33427"/>
                    </a:lnTo>
                    <a:lnTo>
                      <a:pt x="31507" y="33193"/>
                    </a:lnTo>
                    <a:lnTo>
                      <a:pt x="31464" y="32962"/>
                    </a:lnTo>
                    <a:lnTo>
                      <a:pt x="31457" y="32724"/>
                    </a:lnTo>
                    <a:lnTo>
                      <a:pt x="31486" y="32477"/>
                    </a:lnTo>
                    <a:lnTo>
                      <a:pt x="31543" y="32216"/>
                    </a:lnTo>
                    <a:lnTo>
                      <a:pt x="31623" y="31947"/>
                    </a:lnTo>
                    <a:lnTo>
                      <a:pt x="31709" y="31673"/>
                    </a:lnTo>
                    <a:lnTo>
                      <a:pt x="31799" y="31388"/>
                    </a:lnTo>
                    <a:lnTo>
                      <a:pt x="31875" y="31101"/>
                    </a:lnTo>
                    <a:lnTo>
                      <a:pt x="32065" y="29985"/>
                    </a:lnTo>
                    <a:lnTo>
                      <a:pt x="30960" y="30629"/>
                    </a:lnTo>
                    <a:lnTo>
                      <a:pt x="30611" y="30899"/>
                    </a:lnTo>
                    <a:lnTo>
                      <a:pt x="30308" y="31202"/>
                    </a:lnTo>
                    <a:lnTo>
                      <a:pt x="30042" y="31539"/>
                    </a:lnTo>
                    <a:lnTo>
                      <a:pt x="29820" y="31900"/>
                    </a:lnTo>
                    <a:lnTo>
                      <a:pt x="29635" y="32285"/>
                    </a:lnTo>
                    <a:lnTo>
                      <a:pt x="29488" y="32693"/>
                    </a:lnTo>
                    <a:lnTo>
                      <a:pt x="29372" y="33109"/>
                    </a:lnTo>
                    <a:lnTo>
                      <a:pt x="29294" y="33542"/>
                    </a:lnTo>
                    <a:lnTo>
                      <a:pt x="29243" y="33984"/>
                    </a:lnTo>
                    <a:lnTo>
                      <a:pt x="29221" y="34431"/>
                    </a:lnTo>
                    <a:lnTo>
                      <a:pt x="29229" y="34740"/>
                    </a:lnTo>
                    <a:lnTo>
                      <a:pt x="29182" y="34701"/>
                    </a:lnTo>
                    <a:lnTo>
                      <a:pt x="28811" y="34445"/>
                    </a:lnTo>
                    <a:lnTo>
                      <a:pt x="28411" y="34233"/>
                    </a:lnTo>
                    <a:lnTo>
                      <a:pt x="27987" y="34057"/>
                    </a:lnTo>
                    <a:lnTo>
                      <a:pt x="27548" y="33927"/>
                    </a:lnTo>
                    <a:lnTo>
                      <a:pt x="27098" y="33845"/>
                    </a:lnTo>
                    <a:lnTo>
                      <a:pt x="26643" y="33808"/>
                    </a:lnTo>
                    <a:lnTo>
                      <a:pt x="26190" y="33825"/>
                    </a:lnTo>
                    <a:lnTo>
                      <a:pt x="25750" y="33898"/>
                    </a:lnTo>
                    <a:lnTo>
                      <a:pt x="25326" y="34035"/>
                    </a:lnTo>
                    <a:lnTo>
                      <a:pt x="24926" y="34237"/>
                    </a:lnTo>
                    <a:lnTo>
                      <a:pt x="23919" y="35010"/>
                    </a:lnTo>
                    <a:lnTo>
                      <a:pt x="25002" y="35252"/>
                    </a:lnTo>
                    <a:lnTo>
                      <a:pt x="25257" y="35334"/>
                    </a:lnTo>
                    <a:lnTo>
                      <a:pt x="25535" y="35446"/>
                    </a:lnTo>
                    <a:lnTo>
                      <a:pt x="25823" y="35587"/>
                    </a:lnTo>
                    <a:lnTo>
                      <a:pt x="26115" y="35752"/>
                    </a:lnTo>
                    <a:lnTo>
                      <a:pt x="26403" y="35939"/>
                    </a:lnTo>
                    <a:lnTo>
                      <a:pt x="26673" y="36141"/>
                    </a:lnTo>
                    <a:lnTo>
                      <a:pt x="26925" y="36353"/>
                    </a:lnTo>
                    <a:lnTo>
                      <a:pt x="27144" y="36572"/>
                    </a:lnTo>
                    <a:lnTo>
                      <a:pt x="27324" y="36792"/>
                    </a:lnTo>
                    <a:lnTo>
                      <a:pt x="27461" y="37002"/>
                    </a:lnTo>
                    <a:lnTo>
                      <a:pt x="27548" y="37196"/>
                    </a:lnTo>
                    <a:lnTo>
                      <a:pt x="27587" y="37365"/>
                    </a:lnTo>
                    <a:lnTo>
                      <a:pt x="27583" y="37508"/>
                    </a:lnTo>
                    <a:lnTo>
                      <a:pt x="27536" y="37646"/>
                    </a:lnTo>
                    <a:lnTo>
                      <a:pt x="27310" y="37977"/>
                    </a:lnTo>
                    <a:lnTo>
                      <a:pt x="27126" y="37919"/>
                    </a:lnTo>
                    <a:lnTo>
                      <a:pt x="26863" y="37840"/>
                    </a:lnTo>
                    <a:lnTo>
                      <a:pt x="26731" y="37801"/>
                    </a:lnTo>
                    <a:lnTo>
                      <a:pt x="26604" y="37628"/>
                    </a:lnTo>
                    <a:lnTo>
                      <a:pt x="26352" y="37347"/>
                    </a:lnTo>
                    <a:lnTo>
                      <a:pt x="26072" y="37080"/>
                    </a:lnTo>
                    <a:lnTo>
                      <a:pt x="25762" y="36835"/>
                    </a:lnTo>
                    <a:lnTo>
                      <a:pt x="25426" y="36602"/>
                    </a:lnTo>
                    <a:lnTo>
                      <a:pt x="25067" y="36382"/>
                    </a:lnTo>
                    <a:lnTo>
                      <a:pt x="24685" y="36170"/>
                    </a:lnTo>
                    <a:lnTo>
                      <a:pt x="24286" y="35972"/>
                    </a:lnTo>
                    <a:lnTo>
                      <a:pt x="23868" y="35781"/>
                    </a:lnTo>
                    <a:lnTo>
                      <a:pt x="23433" y="35601"/>
                    </a:lnTo>
                    <a:lnTo>
                      <a:pt x="22983" y="35424"/>
                    </a:lnTo>
                    <a:lnTo>
                      <a:pt x="22518" y="35256"/>
                    </a:lnTo>
                    <a:lnTo>
                      <a:pt x="22043" y="35093"/>
                    </a:lnTo>
                    <a:lnTo>
                      <a:pt x="21557" y="34932"/>
                    </a:lnTo>
                    <a:lnTo>
                      <a:pt x="21068" y="34777"/>
                    </a:lnTo>
                    <a:lnTo>
                      <a:pt x="20578" y="34629"/>
                    </a:lnTo>
                    <a:lnTo>
                      <a:pt x="20207" y="34488"/>
                    </a:lnTo>
                    <a:lnTo>
                      <a:pt x="19850" y="34341"/>
                    </a:lnTo>
                    <a:lnTo>
                      <a:pt x="19512" y="34186"/>
                    </a:lnTo>
                    <a:lnTo>
                      <a:pt x="19192" y="34027"/>
                    </a:lnTo>
                    <a:lnTo>
                      <a:pt x="18892" y="33859"/>
                    </a:lnTo>
                    <a:lnTo>
                      <a:pt x="18606" y="33682"/>
                    </a:lnTo>
                    <a:lnTo>
                      <a:pt x="18335" y="33505"/>
                    </a:lnTo>
                    <a:lnTo>
                      <a:pt x="18076" y="33319"/>
                    </a:lnTo>
                    <a:lnTo>
                      <a:pt x="17827" y="33128"/>
                    </a:lnTo>
                    <a:lnTo>
                      <a:pt x="17589" y="32934"/>
                    </a:lnTo>
                    <a:lnTo>
                      <a:pt x="17363" y="32736"/>
                    </a:lnTo>
                    <a:lnTo>
                      <a:pt x="17144" y="32530"/>
                    </a:lnTo>
                    <a:lnTo>
                      <a:pt x="16932" y="32324"/>
                    </a:lnTo>
                    <a:lnTo>
                      <a:pt x="16726" y="32112"/>
                    </a:lnTo>
                    <a:lnTo>
                      <a:pt x="16524" y="31896"/>
                    </a:lnTo>
                    <a:lnTo>
                      <a:pt x="16312" y="31670"/>
                    </a:lnTo>
                    <a:lnTo>
                      <a:pt x="16053" y="31425"/>
                    </a:lnTo>
                    <a:lnTo>
                      <a:pt x="15847" y="31180"/>
                    </a:lnTo>
                    <a:lnTo>
                      <a:pt x="15664" y="30903"/>
                    </a:lnTo>
                    <a:lnTo>
                      <a:pt x="15498" y="30601"/>
                    </a:lnTo>
                    <a:lnTo>
                      <a:pt x="15350" y="30277"/>
                    </a:lnTo>
                    <a:lnTo>
                      <a:pt x="15213" y="29934"/>
                    </a:lnTo>
                    <a:lnTo>
                      <a:pt x="15088" y="29581"/>
                    </a:lnTo>
                    <a:lnTo>
                      <a:pt x="14965" y="29225"/>
                    </a:lnTo>
                    <a:lnTo>
                      <a:pt x="14850" y="28865"/>
                    </a:lnTo>
                    <a:lnTo>
                      <a:pt x="14728" y="28513"/>
                    </a:lnTo>
                    <a:lnTo>
                      <a:pt x="14598" y="28170"/>
                    </a:lnTo>
                    <a:lnTo>
                      <a:pt x="14458" y="27842"/>
                    </a:lnTo>
                    <a:lnTo>
                      <a:pt x="14296" y="27530"/>
                    </a:lnTo>
                    <a:lnTo>
                      <a:pt x="14105" y="27242"/>
                    </a:lnTo>
                    <a:lnTo>
                      <a:pt x="13875" y="26986"/>
                    </a:lnTo>
                    <a:lnTo>
                      <a:pt x="13400" y="26619"/>
                    </a:lnTo>
                    <a:lnTo>
                      <a:pt x="13400" y="20286"/>
                    </a:lnTo>
                    <a:lnTo>
                      <a:pt x="14404" y="20286"/>
                    </a:lnTo>
                    <a:lnTo>
                      <a:pt x="13504" y="17421"/>
                    </a:lnTo>
                    <a:lnTo>
                      <a:pt x="15998" y="18288"/>
                    </a:lnTo>
                    <a:lnTo>
                      <a:pt x="15998" y="16783"/>
                    </a:lnTo>
                    <a:lnTo>
                      <a:pt x="18472" y="16783"/>
                    </a:lnTo>
                    <a:lnTo>
                      <a:pt x="18464" y="17025"/>
                    </a:lnTo>
                    <a:lnTo>
                      <a:pt x="18464" y="17193"/>
                    </a:lnTo>
                    <a:lnTo>
                      <a:pt x="18478" y="17327"/>
                    </a:lnTo>
                    <a:lnTo>
                      <a:pt x="18544" y="17468"/>
                    </a:lnTo>
                    <a:lnTo>
                      <a:pt x="18698" y="17511"/>
                    </a:lnTo>
                    <a:lnTo>
                      <a:pt x="18818" y="17472"/>
                    </a:lnTo>
                    <a:lnTo>
                      <a:pt x="18914" y="17421"/>
                    </a:lnTo>
                    <a:lnTo>
                      <a:pt x="19019" y="17364"/>
                    </a:lnTo>
                    <a:lnTo>
                      <a:pt x="19153" y="17301"/>
                    </a:lnTo>
                    <a:lnTo>
                      <a:pt x="19326" y="17227"/>
                    </a:lnTo>
                    <a:lnTo>
                      <a:pt x="19505" y="17158"/>
                    </a:lnTo>
                    <a:lnTo>
                      <a:pt x="19681" y="17101"/>
                    </a:lnTo>
                    <a:lnTo>
                      <a:pt x="19861" y="17050"/>
                    </a:lnTo>
                    <a:lnTo>
                      <a:pt x="20045" y="17014"/>
                    </a:lnTo>
                    <a:lnTo>
                      <a:pt x="20232" y="16993"/>
                    </a:lnTo>
                    <a:lnTo>
                      <a:pt x="20423" y="16989"/>
                    </a:lnTo>
                    <a:lnTo>
                      <a:pt x="20639" y="16999"/>
                    </a:lnTo>
                    <a:lnTo>
                      <a:pt x="20815" y="16981"/>
                    </a:lnTo>
                    <a:lnTo>
                      <a:pt x="20978" y="16960"/>
                    </a:lnTo>
                    <a:lnTo>
                      <a:pt x="21133" y="16932"/>
                    </a:lnTo>
                    <a:lnTo>
                      <a:pt x="21280" y="16895"/>
                    </a:lnTo>
                    <a:lnTo>
                      <a:pt x="21424" y="16860"/>
                    </a:lnTo>
                    <a:lnTo>
                      <a:pt x="21565" y="16816"/>
                    </a:lnTo>
                    <a:lnTo>
                      <a:pt x="21698" y="16766"/>
                    </a:lnTo>
                    <a:lnTo>
                      <a:pt x="21827" y="16712"/>
                    </a:lnTo>
                    <a:lnTo>
                      <a:pt x="21949" y="16654"/>
                    </a:lnTo>
                    <a:lnTo>
                      <a:pt x="22071" y="16593"/>
                    </a:lnTo>
                    <a:lnTo>
                      <a:pt x="22183" y="16524"/>
                    </a:lnTo>
                    <a:lnTo>
                      <a:pt x="22295" y="16456"/>
                    </a:lnTo>
                    <a:lnTo>
                      <a:pt x="22399" y="16381"/>
                    </a:lnTo>
                    <a:lnTo>
                      <a:pt x="22501" y="16301"/>
                    </a:lnTo>
                    <a:lnTo>
                      <a:pt x="22593" y="16222"/>
                    </a:lnTo>
                    <a:lnTo>
                      <a:pt x="22597" y="16226"/>
                    </a:lnTo>
                    <a:lnTo>
                      <a:pt x="22618" y="16240"/>
                    </a:lnTo>
                    <a:lnTo>
                      <a:pt x="22767" y="16305"/>
                    </a:lnTo>
                    <a:lnTo>
                      <a:pt x="22929" y="16341"/>
                    </a:lnTo>
                    <a:lnTo>
                      <a:pt x="23091" y="16344"/>
                    </a:lnTo>
                    <a:lnTo>
                      <a:pt x="23249" y="16320"/>
                    </a:lnTo>
                    <a:lnTo>
                      <a:pt x="23397" y="16261"/>
                    </a:lnTo>
                    <a:lnTo>
                      <a:pt x="23533" y="16179"/>
                    </a:lnTo>
                    <a:lnTo>
                      <a:pt x="23656" y="16067"/>
                    </a:lnTo>
                    <a:lnTo>
                      <a:pt x="23753" y="15930"/>
                    </a:lnTo>
                    <a:lnTo>
                      <a:pt x="23821" y="15776"/>
                    </a:lnTo>
                    <a:lnTo>
                      <a:pt x="23857" y="15617"/>
                    </a:lnTo>
                    <a:lnTo>
                      <a:pt x="23861" y="15455"/>
                    </a:lnTo>
                    <a:lnTo>
                      <a:pt x="23835" y="15297"/>
                    </a:lnTo>
                    <a:lnTo>
                      <a:pt x="23782" y="15149"/>
                    </a:lnTo>
                    <a:lnTo>
                      <a:pt x="23696" y="15009"/>
                    </a:lnTo>
                    <a:lnTo>
                      <a:pt x="23584" y="14890"/>
                    </a:lnTo>
                    <a:lnTo>
                      <a:pt x="23451" y="14793"/>
                    </a:lnTo>
                    <a:lnTo>
                      <a:pt x="23325" y="14735"/>
                    </a:lnTo>
                    <a:lnTo>
                      <a:pt x="23199" y="14695"/>
                    </a:lnTo>
                    <a:lnTo>
                      <a:pt x="23070" y="14681"/>
                    </a:lnTo>
                    <a:lnTo>
                      <a:pt x="22942" y="14685"/>
                    </a:lnTo>
                    <a:lnTo>
                      <a:pt x="22817" y="14711"/>
                    </a:lnTo>
                    <a:lnTo>
                      <a:pt x="22695" y="14750"/>
                    </a:lnTo>
                    <a:lnTo>
                      <a:pt x="22593" y="14807"/>
                    </a:lnTo>
                    <a:lnTo>
                      <a:pt x="22501" y="14728"/>
                    </a:lnTo>
                    <a:lnTo>
                      <a:pt x="22399" y="14648"/>
                    </a:lnTo>
                    <a:lnTo>
                      <a:pt x="22295" y="14573"/>
                    </a:lnTo>
                    <a:lnTo>
                      <a:pt x="22183" y="14501"/>
                    </a:lnTo>
                    <a:lnTo>
                      <a:pt x="22071" y="14436"/>
                    </a:lnTo>
                    <a:lnTo>
                      <a:pt x="21953" y="14372"/>
                    </a:lnTo>
                    <a:lnTo>
                      <a:pt x="21827" y="14314"/>
                    </a:lnTo>
                    <a:lnTo>
                      <a:pt x="21698" y="14260"/>
                    </a:lnTo>
                    <a:lnTo>
                      <a:pt x="21565" y="14213"/>
                    </a:lnTo>
                    <a:lnTo>
                      <a:pt x="21424" y="14170"/>
                    </a:lnTo>
                    <a:lnTo>
                      <a:pt x="21280" y="14130"/>
                    </a:lnTo>
                    <a:lnTo>
                      <a:pt x="21133" y="14095"/>
                    </a:lnTo>
                    <a:lnTo>
                      <a:pt x="20978" y="14066"/>
                    </a:lnTo>
                    <a:lnTo>
                      <a:pt x="20815" y="14044"/>
                    </a:lnTo>
                    <a:lnTo>
                      <a:pt x="20639" y="14026"/>
                    </a:lnTo>
                    <a:lnTo>
                      <a:pt x="20423" y="14036"/>
                    </a:lnTo>
                    <a:lnTo>
                      <a:pt x="20232" y="14034"/>
                    </a:lnTo>
                    <a:lnTo>
                      <a:pt x="20045" y="14012"/>
                    </a:lnTo>
                    <a:lnTo>
                      <a:pt x="19861" y="13975"/>
                    </a:lnTo>
                    <a:lnTo>
                      <a:pt x="19681" y="13926"/>
                    </a:lnTo>
                    <a:lnTo>
                      <a:pt x="19505" y="13867"/>
                    </a:lnTo>
                    <a:lnTo>
                      <a:pt x="19326" y="13799"/>
                    </a:lnTo>
                    <a:lnTo>
                      <a:pt x="19153" y="13728"/>
                    </a:lnTo>
                    <a:lnTo>
                      <a:pt x="19019" y="13663"/>
                    </a:lnTo>
                    <a:lnTo>
                      <a:pt x="18914" y="13605"/>
                    </a:lnTo>
                    <a:lnTo>
                      <a:pt x="18818" y="13555"/>
                    </a:lnTo>
                    <a:lnTo>
                      <a:pt x="18698" y="13514"/>
                    </a:lnTo>
                    <a:lnTo>
                      <a:pt x="18544" y="13557"/>
                    </a:lnTo>
                    <a:lnTo>
                      <a:pt x="18478" y="13699"/>
                    </a:lnTo>
                    <a:lnTo>
                      <a:pt x="18464" y="13836"/>
                    </a:lnTo>
                    <a:lnTo>
                      <a:pt x="18464" y="14001"/>
                    </a:lnTo>
                    <a:lnTo>
                      <a:pt x="18468" y="14191"/>
                    </a:lnTo>
                    <a:lnTo>
                      <a:pt x="18476" y="14383"/>
                    </a:lnTo>
                    <a:lnTo>
                      <a:pt x="18476" y="14393"/>
                    </a:lnTo>
                    <a:lnTo>
                      <a:pt x="15998" y="14393"/>
                    </a:lnTo>
                    <a:lnTo>
                      <a:pt x="15998" y="13328"/>
                    </a:lnTo>
                    <a:lnTo>
                      <a:pt x="13504" y="14191"/>
                    </a:lnTo>
                    <a:lnTo>
                      <a:pt x="14404" y="11330"/>
                    </a:lnTo>
                    <a:lnTo>
                      <a:pt x="13400" y="11330"/>
                    </a:lnTo>
                    <a:lnTo>
                      <a:pt x="13400" y="6938"/>
                    </a:lnTo>
                    <a:lnTo>
                      <a:pt x="13539" y="6941"/>
                    </a:lnTo>
                    <a:lnTo>
                      <a:pt x="13785" y="6949"/>
                    </a:lnTo>
                    <a:lnTo>
                      <a:pt x="14029" y="6952"/>
                    </a:lnTo>
                    <a:lnTo>
                      <a:pt x="14245" y="6956"/>
                    </a:lnTo>
                    <a:lnTo>
                      <a:pt x="14418" y="6938"/>
                    </a:lnTo>
                    <a:lnTo>
                      <a:pt x="14598" y="6851"/>
                    </a:lnTo>
                    <a:lnTo>
                      <a:pt x="14652" y="6650"/>
                    </a:lnTo>
                    <a:lnTo>
                      <a:pt x="14602" y="6499"/>
                    </a:lnTo>
                    <a:lnTo>
                      <a:pt x="14538" y="6376"/>
                    </a:lnTo>
                    <a:lnTo>
                      <a:pt x="14461" y="6240"/>
                    </a:lnTo>
                    <a:lnTo>
                      <a:pt x="14383" y="6070"/>
                    </a:lnTo>
                    <a:lnTo>
                      <a:pt x="14289" y="5844"/>
                    </a:lnTo>
                    <a:lnTo>
                      <a:pt x="14198" y="5616"/>
                    </a:lnTo>
                    <a:lnTo>
                      <a:pt x="14124" y="5386"/>
                    </a:lnTo>
                    <a:lnTo>
                      <a:pt x="14061" y="5153"/>
                    </a:lnTo>
                    <a:lnTo>
                      <a:pt x="14016" y="4918"/>
                    </a:lnTo>
                    <a:lnTo>
                      <a:pt x="13986" y="4676"/>
                    </a:lnTo>
                    <a:lnTo>
                      <a:pt x="13979" y="4433"/>
                    </a:lnTo>
                    <a:lnTo>
                      <a:pt x="13997" y="4155"/>
                    </a:lnTo>
                    <a:lnTo>
                      <a:pt x="13973" y="3924"/>
                    </a:lnTo>
                    <a:lnTo>
                      <a:pt x="13943" y="3719"/>
                    </a:lnTo>
                    <a:lnTo>
                      <a:pt x="13906" y="3518"/>
                    </a:lnTo>
                    <a:lnTo>
                      <a:pt x="13863" y="3324"/>
                    </a:lnTo>
                    <a:lnTo>
                      <a:pt x="13814" y="3140"/>
                    </a:lnTo>
                    <a:lnTo>
                      <a:pt x="13755" y="2959"/>
                    </a:lnTo>
                    <a:lnTo>
                      <a:pt x="13694" y="2787"/>
                    </a:lnTo>
                    <a:lnTo>
                      <a:pt x="13626" y="2621"/>
                    </a:lnTo>
                    <a:lnTo>
                      <a:pt x="13551" y="2463"/>
                    </a:lnTo>
                    <a:lnTo>
                      <a:pt x="13468" y="2308"/>
                    </a:lnTo>
                    <a:lnTo>
                      <a:pt x="13382" y="2160"/>
                    </a:lnTo>
                    <a:lnTo>
                      <a:pt x="13292" y="2020"/>
                    </a:lnTo>
                    <a:lnTo>
                      <a:pt x="13194" y="1884"/>
                    </a:lnTo>
                    <a:lnTo>
                      <a:pt x="13093" y="1754"/>
                    </a:lnTo>
                    <a:lnTo>
                      <a:pt x="12992" y="1635"/>
                    </a:lnTo>
                    <a:lnTo>
                      <a:pt x="13061" y="1501"/>
                    </a:lnTo>
                    <a:lnTo>
                      <a:pt x="13115" y="1347"/>
                    </a:lnTo>
                    <a:lnTo>
                      <a:pt x="13147" y="1185"/>
                    </a:lnTo>
                    <a:lnTo>
                      <a:pt x="13151" y="1019"/>
                    </a:lnTo>
                    <a:lnTo>
                      <a:pt x="13133" y="854"/>
                    </a:lnTo>
                    <a:lnTo>
                      <a:pt x="13082" y="691"/>
                    </a:lnTo>
                    <a:lnTo>
                      <a:pt x="13007" y="530"/>
                    </a:lnTo>
                    <a:lnTo>
                      <a:pt x="12884" y="357"/>
                    </a:lnTo>
                    <a:lnTo>
                      <a:pt x="12726" y="212"/>
                    </a:lnTo>
                    <a:lnTo>
                      <a:pt x="12550" y="104"/>
                    </a:lnTo>
                    <a:lnTo>
                      <a:pt x="12359" y="33"/>
                    </a:lnTo>
                    <a:lnTo>
                      <a:pt x="12154" y="0"/>
                    </a:lnTo>
                    <a:lnTo>
                      <a:pt x="11945" y="4"/>
                    </a:lnTo>
                    <a:lnTo>
                      <a:pt x="11740" y="51"/>
                    </a:lnTo>
                    <a:lnTo>
                      <a:pt x="11542" y="141"/>
                    </a:lnTo>
                    <a:lnTo>
                      <a:pt x="11365" y="267"/>
                    </a:lnTo>
                    <a:lnTo>
                      <a:pt x="11222" y="422"/>
                    </a:lnTo>
                    <a:lnTo>
                      <a:pt x="11114" y="599"/>
                    </a:lnTo>
                    <a:lnTo>
                      <a:pt x="11041" y="793"/>
                    </a:lnTo>
                    <a:lnTo>
                      <a:pt x="11010" y="995"/>
                    </a:lnTo>
                    <a:lnTo>
                      <a:pt x="11012" y="1203"/>
                    </a:lnTo>
                    <a:lnTo>
                      <a:pt x="11059" y="1409"/>
                    </a:lnTo>
                    <a:lnTo>
                      <a:pt x="11146" y="1599"/>
                    </a:lnTo>
                    <a:lnTo>
                      <a:pt x="11163" y="1631"/>
                    </a:lnTo>
                    <a:lnTo>
                      <a:pt x="11167" y="1635"/>
                    </a:lnTo>
                    <a:lnTo>
                      <a:pt x="11067" y="1754"/>
                    </a:lnTo>
                    <a:lnTo>
                      <a:pt x="10966" y="1884"/>
                    </a:lnTo>
                    <a:lnTo>
                      <a:pt x="10868" y="2020"/>
                    </a:lnTo>
                    <a:lnTo>
                      <a:pt x="10775" y="2160"/>
                    </a:lnTo>
                    <a:lnTo>
                      <a:pt x="10688" y="2308"/>
                    </a:lnTo>
                    <a:lnTo>
                      <a:pt x="10610" y="2463"/>
                    </a:lnTo>
                    <a:lnTo>
                      <a:pt x="10533" y="2621"/>
                    </a:lnTo>
                    <a:lnTo>
                      <a:pt x="10466" y="2787"/>
                    </a:lnTo>
                    <a:lnTo>
                      <a:pt x="10404" y="2959"/>
                    </a:lnTo>
                    <a:lnTo>
                      <a:pt x="10347" y="3140"/>
                    </a:lnTo>
                    <a:lnTo>
                      <a:pt x="10296" y="3326"/>
                    </a:lnTo>
                    <a:lnTo>
                      <a:pt x="10253" y="3518"/>
                    </a:lnTo>
                    <a:lnTo>
                      <a:pt x="10217" y="3719"/>
                    </a:lnTo>
                    <a:lnTo>
                      <a:pt x="10188" y="3924"/>
                    </a:lnTo>
                    <a:lnTo>
                      <a:pt x="10162" y="4155"/>
                    </a:lnTo>
                    <a:lnTo>
                      <a:pt x="10182" y="4433"/>
                    </a:lnTo>
                    <a:lnTo>
                      <a:pt x="10174" y="4676"/>
                    </a:lnTo>
                    <a:lnTo>
                      <a:pt x="10145" y="4918"/>
                    </a:lnTo>
                    <a:lnTo>
                      <a:pt x="10098" y="5153"/>
                    </a:lnTo>
                    <a:lnTo>
                      <a:pt x="10037" y="5386"/>
                    </a:lnTo>
                    <a:lnTo>
                      <a:pt x="9962" y="5616"/>
                    </a:lnTo>
                    <a:lnTo>
                      <a:pt x="9872" y="5844"/>
                    </a:lnTo>
                    <a:lnTo>
                      <a:pt x="9778" y="6070"/>
                    </a:lnTo>
                    <a:lnTo>
                      <a:pt x="9695" y="6240"/>
                    </a:lnTo>
                    <a:lnTo>
                      <a:pt x="9623" y="6376"/>
                    </a:lnTo>
                    <a:lnTo>
                      <a:pt x="9558" y="6499"/>
                    </a:lnTo>
                    <a:lnTo>
                      <a:pt x="9508" y="6650"/>
                    </a:lnTo>
                    <a:lnTo>
                      <a:pt x="9562" y="6851"/>
                    </a:lnTo>
                    <a:lnTo>
                      <a:pt x="9742" y="6938"/>
                    </a:lnTo>
                    <a:lnTo>
                      <a:pt x="9915" y="6956"/>
                    </a:lnTo>
                    <a:lnTo>
                      <a:pt x="10131" y="6952"/>
                    </a:lnTo>
                    <a:lnTo>
                      <a:pt x="10433" y="6945"/>
                    </a:lnTo>
                    <a:lnTo>
                      <a:pt x="10433" y="11330"/>
                    </a:lnTo>
                    <a:lnTo>
                      <a:pt x="9462" y="11330"/>
                    </a:lnTo>
                    <a:lnTo>
                      <a:pt x="10358" y="14191"/>
                    </a:lnTo>
                    <a:lnTo>
                      <a:pt x="7862" y="13328"/>
                    </a:lnTo>
                    <a:lnTo>
                      <a:pt x="7862" y="14393"/>
                    </a:lnTo>
                    <a:lnTo>
                      <a:pt x="5386" y="14393"/>
                    </a:lnTo>
                    <a:lnTo>
                      <a:pt x="5390" y="14383"/>
                    </a:lnTo>
                    <a:lnTo>
                      <a:pt x="5394" y="14191"/>
                    </a:lnTo>
                    <a:lnTo>
                      <a:pt x="5396" y="14001"/>
                    </a:lnTo>
                    <a:lnTo>
                      <a:pt x="5400" y="13836"/>
                    </a:lnTo>
                    <a:lnTo>
                      <a:pt x="5386" y="13699"/>
                    </a:lnTo>
                    <a:lnTo>
                      <a:pt x="5317" y="13557"/>
                    </a:lnTo>
                    <a:lnTo>
                      <a:pt x="5163" y="13514"/>
                    </a:lnTo>
                    <a:lnTo>
                      <a:pt x="5044" y="13555"/>
                    </a:lnTo>
                    <a:lnTo>
                      <a:pt x="4950" y="13605"/>
                    </a:lnTo>
                    <a:lnTo>
                      <a:pt x="4842" y="13663"/>
                    </a:lnTo>
                    <a:lnTo>
                      <a:pt x="4713" y="13728"/>
                    </a:lnTo>
                    <a:lnTo>
                      <a:pt x="4536" y="13799"/>
                    </a:lnTo>
                    <a:lnTo>
                      <a:pt x="4360" y="13867"/>
                    </a:lnTo>
                    <a:lnTo>
                      <a:pt x="4179" y="13926"/>
                    </a:lnTo>
                    <a:lnTo>
                      <a:pt x="4000" y="13975"/>
                    </a:lnTo>
                    <a:lnTo>
                      <a:pt x="3816" y="14012"/>
                    </a:lnTo>
                    <a:lnTo>
                      <a:pt x="3632" y="14034"/>
                    </a:lnTo>
                    <a:lnTo>
                      <a:pt x="3442" y="14036"/>
                    </a:lnTo>
                    <a:lnTo>
                      <a:pt x="3226" y="14026"/>
                    </a:lnTo>
                    <a:lnTo>
                      <a:pt x="3049" y="14044"/>
                    </a:lnTo>
                    <a:lnTo>
                      <a:pt x="2888" y="14066"/>
                    </a:lnTo>
                    <a:lnTo>
                      <a:pt x="2733" y="14095"/>
                    </a:lnTo>
                    <a:lnTo>
                      <a:pt x="2582" y="14130"/>
                    </a:lnTo>
                    <a:lnTo>
                      <a:pt x="2437" y="14170"/>
                    </a:lnTo>
                    <a:lnTo>
                      <a:pt x="2297" y="14213"/>
                    </a:lnTo>
                    <a:lnTo>
                      <a:pt x="2164" y="14260"/>
                    </a:lnTo>
                    <a:lnTo>
                      <a:pt x="2034" y="14314"/>
                    </a:lnTo>
                    <a:lnTo>
                      <a:pt x="1911" y="14372"/>
                    </a:lnTo>
                    <a:lnTo>
                      <a:pt x="1793" y="14436"/>
                    </a:lnTo>
                    <a:lnTo>
                      <a:pt x="1678" y="14501"/>
                    </a:lnTo>
                    <a:lnTo>
                      <a:pt x="1566" y="14573"/>
                    </a:lnTo>
                    <a:lnTo>
                      <a:pt x="1462" y="14648"/>
                    </a:lnTo>
                    <a:lnTo>
                      <a:pt x="1361" y="14728"/>
                    </a:lnTo>
                    <a:lnTo>
                      <a:pt x="1271" y="14807"/>
                    </a:lnTo>
                    <a:lnTo>
                      <a:pt x="1167" y="14750"/>
                    </a:lnTo>
                    <a:lnTo>
                      <a:pt x="1048" y="14711"/>
                    </a:lnTo>
                    <a:lnTo>
                      <a:pt x="922" y="14685"/>
                    </a:lnTo>
                    <a:lnTo>
                      <a:pt x="792" y="14681"/>
                    </a:lnTo>
                    <a:lnTo>
                      <a:pt x="663" y="14695"/>
                    </a:lnTo>
                    <a:lnTo>
                      <a:pt x="537" y="14735"/>
                    </a:lnTo>
                    <a:lnTo>
                      <a:pt x="414" y="14793"/>
                    </a:lnTo>
                    <a:lnTo>
                      <a:pt x="278" y="14890"/>
                    </a:lnTo>
                    <a:lnTo>
                      <a:pt x="166" y="15009"/>
                    </a:lnTo>
                    <a:lnTo>
                      <a:pt x="82" y="15149"/>
                    </a:lnTo>
                    <a:lnTo>
                      <a:pt x="25" y="15297"/>
                    </a:lnTo>
                    <a:lnTo>
                      <a:pt x="0" y="15455"/>
                    </a:lnTo>
                    <a:lnTo>
                      <a:pt x="4" y="15617"/>
                    </a:lnTo>
                    <a:lnTo>
                      <a:pt x="39" y="15776"/>
                    </a:lnTo>
                    <a:lnTo>
                      <a:pt x="108" y="15930"/>
                    </a:lnTo>
                    <a:lnTo>
                      <a:pt x="209" y="16067"/>
                    </a:lnTo>
                    <a:lnTo>
                      <a:pt x="328" y="16179"/>
                    </a:lnTo>
                    <a:lnTo>
                      <a:pt x="465" y="16261"/>
                    </a:lnTo>
                    <a:lnTo>
                      <a:pt x="616" y="16320"/>
                    </a:lnTo>
                    <a:lnTo>
                      <a:pt x="774" y="16344"/>
                    </a:lnTo>
                    <a:lnTo>
                      <a:pt x="936" y="16341"/>
                    </a:lnTo>
                    <a:lnTo>
                      <a:pt x="1095" y="16305"/>
                    </a:lnTo>
                    <a:lnTo>
                      <a:pt x="1242" y="16240"/>
                    </a:lnTo>
                    <a:lnTo>
                      <a:pt x="1267" y="16226"/>
                    </a:lnTo>
                    <a:lnTo>
                      <a:pt x="1271" y="16222"/>
                    </a:lnTo>
                    <a:lnTo>
                      <a:pt x="1361" y="16301"/>
                    </a:lnTo>
                    <a:lnTo>
                      <a:pt x="1462" y="16381"/>
                    </a:lnTo>
                    <a:lnTo>
                      <a:pt x="1570" y="16456"/>
                    </a:lnTo>
                    <a:lnTo>
                      <a:pt x="1678" y="16524"/>
                    </a:lnTo>
                    <a:lnTo>
                      <a:pt x="1793" y="16593"/>
                    </a:lnTo>
                    <a:lnTo>
                      <a:pt x="1911" y="16654"/>
                    </a:lnTo>
                    <a:lnTo>
                      <a:pt x="2034" y="16712"/>
                    </a:lnTo>
                    <a:lnTo>
                      <a:pt x="2164" y="16766"/>
                    </a:lnTo>
                    <a:lnTo>
                      <a:pt x="2297" y="16816"/>
                    </a:lnTo>
                    <a:lnTo>
                      <a:pt x="2437" y="16860"/>
                    </a:lnTo>
                    <a:lnTo>
                      <a:pt x="2582" y="16895"/>
                    </a:lnTo>
                    <a:lnTo>
                      <a:pt x="2733" y="16932"/>
                    </a:lnTo>
                    <a:lnTo>
                      <a:pt x="2888" y="16960"/>
                    </a:lnTo>
                    <a:lnTo>
                      <a:pt x="3045" y="16981"/>
                    </a:lnTo>
                    <a:lnTo>
                      <a:pt x="3226" y="16999"/>
                    </a:lnTo>
                    <a:lnTo>
                      <a:pt x="3442" y="16989"/>
                    </a:lnTo>
                    <a:lnTo>
                      <a:pt x="3632" y="16993"/>
                    </a:lnTo>
                    <a:lnTo>
                      <a:pt x="3816" y="17014"/>
                    </a:lnTo>
                    <a:lnTo>
                      <a:pt x="4000" y="17050"/>
                    </a:lnTo>
                    <a:lnTo>
                      <a:pt x="4179" y="17101"/>
                    </a:lnTo>
                    <a:lnTo>
                      <a:pt x="4360" y="17158"/>
                    </a:lnTo>
                    <a:lnTo>
                      <a:pt x="4536" y="17227"/>
                    </a:lnTo>
                    <a:lnTo>
                      <a:pt x="4713" y="17301"/>
                    </a:lnTo>
                    <a:lnTo>
                      <a:pt x="4842" y="17364"/>
                    </a:lnTo>
                    <a:lnTo>
                      <a:pt x="4950" y="17421"/>
                    </a:lnTo>
                    <a:lnTo>
                      <a:pt x="5044" y="17472"/>
                    </a:lnTo>
                    <a:lnTo>
                      <a:pt x="5163" y="17511"/>
                    </a:lnTo>
                    <a:lnTo>
                      <a:pt x="5317" y="17468"/>
                    </a:lnTo>
                    <a:lnTo>
                      <a:pt x="5386" y="17327"/>
                    </a:lnTo>
                    <a:lnTo>
                      <a:pt x="5400" y="17193"/>
                    </a:lnTo>
                    <a:lnTo>
                      <a:pt x="5396" y="17025"/>
                    </a:lnTo>
                    <a:lnTo>
                      <a:pt x="5394" y="16783"/>
                    </a:lnTo>
                    <a:lnTo>
                      <a:pt x="7862" y="16783"/>
                    </a:lnTo>
                    <a:lnTo>
                      <a:pt x="7862" y="18288"/>
                    </a:lnTo>
                    <a:lnTo>
                      <a:pt x="10358" y="17421"/>
                    </a:lnTo>
                    <a:lnTo>
                      <a:pt x="9462" y="20286"/>
                    </a:lnTo>
                    <a:lnTo>
                      <a:pt x="10433" y="20286"/>
                    </a:lnTo>
                    <a:lnTo>
                      <a:pt x="10433" y="28123"/>
                    </a:lnTo>
                    <a:lnTo>
                      <a:pt x="10372" y="28099"/>
                    </a:lnTo>
                    <a:lnTo>
                      <a:pt x="10239" y="28048"/>
                    </a:lnTo>
                    <a:lnTo>
                      <a:pt x="9929" y="27940"/>
                    </a:lnTo>
                    <a:lnTo>
                      <a:pt x="9573" y="28174"/>
                    </a:lnTo>
                    <a:lnTo>
                      <a:pt x="9379" y="28311"/>
                    </a:lnTo>
                    <a:lnTo>
                      <a:pt x="9198" y="28451"/>
                    </a:lnTo>
                    <a:lnTo>
                      <a:pt x="9022" y="28599"/>
                    </a:lnTo>
                    <a:lnTo>
                      <a:pt x="8856" y="28757"/>
                    </a:lnTo>
                    <a:lnTo>
                      <a:pt x="8705" y="28927"/>
                    </a:lnTo>
                    <a:lnTo>
                      <a:pt x="8569" y="29106"/>
                    </a:lnTo>
                    <a:lnTo>
                      <a:pt x="8449" y="29298"/>
                    </a:lnTo>
                    <a:lnTo>
                      <a:pt x="8349" y="29499"/>
                    </a:lnTo>
                    <a:lnTo>
                      <a:pt x="8273" y="29718"/>
                    </a:lnTo>
                    <a:lnTo>
                      <a:pt x="8219" y="29946"/>
                    </a:lnTo>
                    <a:lnTo>
                      <a:pt x="8194" y="30183"/>
                    </a:lnTo>
                    <a:lnTo>
                      <a:pt x="8198" y="30428"/>
                    </a:lnTo>
                    <a:lnTo>
                      <a:pt x="8229" y="30680"/>
                    </a:lnTo>
                    <a:cubicBezTo>
                      <a:pt x="8294" y="30935"/>
                      <a:pt x="8273" y="30982"/>
                      <a:pt x="8406" y="31263"/>
                    </a:cubicBezTo>
                    <a:lnTo>
                      <a:pt x="8435" y="31343"/>
                    </a:lnTo>
                    <a:lnTo>
                      <a:pt x="8402" y="31432"/>
                    </a:lnTo>
                    <a:lnTo>
                      <a:pt x="8341" y="31720"/>
                    </a:lnTo>
                    <a:lnTo>
                      <a:pt x="8320" y="32019"/>
                    </a:lnTo>
                    <a:lnTo>
                      <a:pt x="8331" y="32322"/>
                    </a:lnTo>
                    <a:lnTo>
                      <a:pt x="8381" y="32628"/>
                    </a:lnTo>
                    <a:lnTo>
                      <a:pt x="8464" y="32936"/>
                    </a:lnTo>
                    <a:lnTo>
                      <a:pt x="8579" y="33250"/>
                    </a:lnTo>
                    <a:lnTo>
                      <a:pt x="8612" y="33323"/>
                    </a:lnTo>
                    <a:lnTo>
                      <a:pt x="8594" y="33329"/>
                    </a:lnTo>
                    <a:lnTo>
                      <a:pt x="8741" y="33592"/>
                    </a:lnTo>
                    <a:lnTo>
                      <a:pt x="8824" y="33776"/>
                    </a:lnTo>
                    <a:lnTo>
                      <a:pt x="8816" y="33797"/>
                    </a:lnTo>
                    <a:lnTo>
                      <a:pt x="8748" y="34039"/>
                    </a:lnTo>
                    <a:lnTo>
                      <a:pt x="8712" y="34283"/>
                    </a:lnTo>
                    <a:lnTo>
                      <a:pt x="8698" y="34528"/>
                    </a:lnTo>
                    <a:lnTo>
                      <a:pt x="8708" y="34769"/>
                    </a:lnTo>
                    <a:lnTo>
                      <a:pt x="8745" y="35010"/>
                    </a:lnTo>
                    <a:lnTo>
                      <a:pt x="8806" y="35252"/>
                    </a:lnTo>
                    <a:lnTo>
                      <a:pt x="8889" y="35485"/>
                    </a:lnTo>
                    <a:lnTo>
                      <a:pt x="8993" y="35717"/>
                    </a:lnTo>
                    <a:lnTo>
                      <a:pt x="9116" y="35942"/>
                    </a:lnTo>
                    <a:lnTo>
                      <a:pt x="9256" y="36166"/>
                    </a:lnTo>
                    <a:lnTo>
                      <a:pt x="9418" y="36386"/>
                    </a:lnTo>
                    <a:lnTo>
                      <a:pt x="9595" y="36605"/>
                    </a:lnTo>
                    <a:lnTo>
                      <a:pt x="9785" y="36821"/>
                    </a:lnTo>
                    <a:lnTo>
                      <a:pt x="9994" y="37037"/>
                    </a:lnTo>
                    <a:lnTo>
                      <a:pt x="10433" y="37447"/>
                    </a:lnTo>
                    <a:lnTo>
                      <a:pt x="10433" y="93216"/>
                    </a:lnTo>
                    <a:lnTo>
                      <a:pt x="13400" y="93216"/>
                    </a:lnTo>
                    <a:lnTo>
                      <a:pt x="13400" y="61920"/>
                    </a:lnTo>
                    <a:lnTo>
                      <a:pt x="13457" y="61889"/>
                    </a:lnTo>
                    <a:lnTo>
                      <a:pt x="13525" y="61863"/>
                    </a:lnTo>
                    <a:lnTo>
                      <a:pt x="13619" y="61842"/>
                    </a:lnTo>
                    <a:lnTo>
                      <a:pt x="13831" y="61820"/>
                    </a:lnTo>
                    <a:lnTo>
                      <a:pt x="14152" y="61693"/>
                    </a:lnTo>
                    <a:lnTo>
                      <a:pt x="14404" y="61579"/>
                    </a:lnTo>
                    <a:lnTo>
                      <a:pt x="14638" y="61455"/>
                    </a:lnTo>
                    <a:lnTo>
                      <a:pt x="14854" y="61330"/>
                    </a:lnTo>
                    <a:lnTo>
                      <a:pt x="15052" y="61190"/>
                    </a:lnTo>
                    <a:lnTo>
                      <a:pt x="15232" y="61045"/>
                    </a:lnTo>
                    <a:lnTo>
                      <a:pt x="15394" y="60884"/>
                    </a:lnTo>
                    <a:lnTo>
                      <a:pt x="15534" y="60714"/>
                    </a:lnTo>
                    <a:lnTo>
                      <a:pt x="15649" y="60531"/>
                    </a:lnTo>
                    <a:lnTo>
                      <a:pt x="15743" y="60333"/>
                    </a:lnTo>
                    <a:lnTo>
                      <a:pt x="15812" y="60127"/>
                    </a:lnTo>
                    <a:lnTo>
                      <a:pt x="15851" y="59915"/>
                    </a:lnTo>
                    <a:lnTo>
                      <a:pt x="15866" y="59695"/>
                    </a:lnTo>
                    <a:lnTo>
                      <a:pt x="15866" y="59656"/>
                    </a:lnTo>
                    <a:lnTo>
                      <a:pt x="16060" y="59685"/>
                    </a:lnTo>
                    <a:lnTo>
                      <a:pt x="16255" y="59703"/>
                    </a:lnTo>
                    <a:lnTo>
                      <a:pt x="16445" y="59711"/>
                    </a:lnTo>
                    <a:lnTo>
                      <a:pt x="16632" y="59707"/>
                    </a:lnTo>
                    <a:lnTo>
                      <a:pt x="16816" y="59689"/>
                    </a:lnTo>
                    <a:lnTo>
                      <a:pt x="16755" y="59803"/>
                    </a:lnTo>
                    <a:lnTo>
                      <a:pt x="16657" y="60038"/>
                    </a:lnTo>
                    <a:lnTo>
                      <a:pt x="16582" y="60294"/>
                    </a:lnTo>
                    <a:lnTo>
                      <a:pt x="16528" y="60567"/>
                    </a:lnTo>
                    <a:lnTo>
                      <a:pt x="16506" y="60859"/>
                    </a:lnTo>
                    <a:lnTo>
                      <a:pt x="16514" y="61171"/>
                    </a:lnTo>
                    <a:lnTo>
                      <a:pt x="16557" y="61506"/>
                    </a:lnTo>
                    <a:lnTo>
                      <a:pt x="16636" y="61863"/>
                    </a:lnTo>
                    <a:lnTo>
                      <a:pt x="16755" y="62241"/>
                    </a:lnTo>
                    <a:lnTo>
                      <a:pt x="16910" y="62637"/>
                    </a:lnTo>
                    <a:lnTo>
                      <a:pt x="17014" y="62900"/>
                    </a:lnTo>
                    <a:lnTo>
                      <a:pt x="17101" y="63127"/>
                    </a:lnTo>
                    <a:lnTo>
                      <a:pt x="17173" y="63331"/>
                    </a:lnTo>
                    <a:lnTo>
                      <a:pt x="17226" y="63519"/>
                    </a:lnTo>
                    <a:lnTo>
                      <a:pt x="17266" y="63688"/>
                    </a:lnTo>
                    <a:lnTo>
                      <a:pt x="17291" y="63847"/>
                    </a:lnTo>
                    <a:lnTo>
                      <a:pt x="17303" y="64005"/>
                    </a:lnTo>
                    <a:lnTo>
                      <a:pt x="17299" y="65052"/>
                    </a:lnTo>
                    <a:lnTo>
                      <a:pt x="18154" y="64322"/>
                    </a:lnTo>
                    <a:lnTo>
                      <a:pt x="18346" y="64095"/>
                    </a:lnTo>
                    <a:lnTo>
                      <a:pt x="18504" y="63839"/>
                    </a:lnTo>
                    <a:lnTo>
                      <a:pt x="18637" y="63573"/>
                    </a:lnTo>
                    <a:lnTo>
                      <a:pt x="18749" y="63296"/>
                    </a:lnTo>
                    <a:lnTo>
                      <a:pt x="18832" y="63021"/>
                    </a:lnTo>
                    <a:lnTo>
                      <a:pt x="18890" y="62752"/>
                    </a:lnTo>
                    <a:lnTo>
                      <a:pt x="18896" y="62687"/>
                    </a:lnTo>
                    <a:lnTo>
                      <a:pt x="19023" y="62590"/>
                    </a:lnTo>
                    <a:lnTo>
                      <a:pt x="19249" y="62395"/>
                    </a:lnTo>
                    <a:lnTo>
                      <a:pt x="19437" y="62191"/>
                    </a:lnTo>
                    <a:lnTo>
                      <a:pt x="19588" y="61971"/>
                    </a:lnTo>
                    <a:lnTo>
                      <a:pt x="19696" y="61730"/>
                    </a:lnTo>
                    <a:lnTo>
                      <a:pt x="19757" y="61471"/>
                    </a:lnTo>
                    <a:lnTo>
                      <a:pt x="19785" y="61200"/>
                    </a:lnTo>
                    <a:lnTo>
                      <a:pt x="19785" y="60981"/>
                    </a:lnTo>
                    <a:lnTo>
                      <a:pt x="19883" y="60668"/>
                    </a:lnTo>
                    <a:lnTo>
                      <a:pt x="20012" y="60401"/>
                    </a:lnTo>
                    <a:lnTo>
                      <a:pt x="20160" y="60192"/>
                    </a:lnTo>
                    <a:lnTo>
                      <a:pt x="20254" y="60092"/>
                    </a:lnTo>
                    <a:lnTo>
                      <a:pt x="20242" y="60276"/>
                    </a:lnTo>
                    <a:lnTo>
                      <a:pt x="20242" y="60463"/>
                    </a:lnTo>
                    <a:lnTo>
                      <a:pt x="20258" y="60647"/>
                    </a:lnTo>
                    <a:lnTo>
                      <a:pt x="20279" y="60830"/>
                    </a:lnTo>
                    <a:lnTo>
                      <a:pt x="20315" y="61006"/>
                    </a:lnTo>
                    <a:lnTo>
                      <a:pt x="20358" y="61179"/>
                    </a:lnTo>
                    <a:lnTo>
                      <a:pt x="20412" y="61348"/>
                    </a:lnTo>
                    <a:lnTo>
                      <a:pt x="20478" y="61514"/>
                    </a:lnTo>
                    <a:lnTo>
                      <a:pt x="20548" y="61669"/>
                    </a:lnTo>
                    <a:lnTo>
                      <a:pt x="20574" y="61718"/>
                    </a:lnTo>
                    <a:lnTo>
                      <a:pt x="20574" y="61934"/>
                    </a:lnTo>
                    <a:lnTo>
                      <a:pt x="20592" y="62191"/>
                    </a:lnTo>
                    <a:lnTo>
                      <a:pt x="20625" y="62381"/>
                    </a:lnTo>
                    <a:lnTo>
                      <a:pt x="20643" y="62515"/>
                    </a:lnTo>
                    <a:lnTo>
                      <a:pt x="20650" y="62601"/>
                    </a:lnTo>
                    <a:lnTo>
                      <a:pt x="20639" y="62695"/>
                    </a:lnTo>
                    <a:lnTo>
                      <a:pt x="20595" y="62839"/>
                    </a:lnTo>
                    <a:lnTo>
                      <a:pt x="20142" y="63922"/>
                    </a:lnTo>
                    <a:lnTo>
                      <a:pt x="21319" y="63494"/>
                    </a:lnTo>
                    <a:lnTo>
                      <a:pt x="21614" y="63361"/>
                    </a:lnTo>
                    <a:lnTo>
                      <a:pt x="21881" y="63206"/>
                    </a:lnTo>
                    <a:lnTo>
                      <a:pt x="22112" y="63011"/>
                    </a:lnTo>
                    <a:lnTo>
                      <a:pt x="22299" y="62770"/>
                    </a:lnTo>
                    <a:lnTo>
                      <a:pt x="22418" y="62489"/>
                    </a:lnTo>
                    <a:lnTo>
                      <a:pt x="22467" y="62179"/>
                    </a:lnTo>
                    <a:lnTo>
                      <a:pt x="22467" y="62176"/>
                    </a:lnTo>
                    <a:lnTo>
                      <a:pt x="22612" y="62111"/>
                    </a:lnTo>
                    <a:lnTo>
                      <a:pt x="22810" y="62007"/>
                    </a:lnTo>
                    <a:lnTo>
                      <a:pt x="22993" y="61891"/>
                    </a:lnTo>
                    <a:lnTo>
                      <a:pt x="23166" y="61762"/>
                    </a:lnTo>
                    <a:lnTo>
                      <a:pt x="23321" y="61622"/>
                    </a:lnTo>
                    <a:lnTo>
                      <a:pt x="23462" y="61467"/>
                    </a:lnTo>
                    <a:lnTo>
                      <a:pt x="23587" y="61302"/>
                    </a:lnTo>
                    <a:lnTo>
                      <a:pt x="23699" y="61122"/>
                    </a:lnTo>
                    <a:lnTo>
                      <a:pt x="23796" y="60934"/>
                    </a:lnTo>
                    <a:lnTo>
                      <a:pt x="23878" y="60733"/>
                    </a:lnTo>
                    <a:lnTo>
                      <a:pt x="23929" y="60578"/>
                    </a:lnTo>
                    <a:lnTo>
                      <a:pt x="23933" y="60584"/>
                    </a:lnTo>
                    <a:lnTo>
                      <a:pt x="23984" y="60733"/>
                    </a:lnTo>
                    <a:lnTo>
                      <a:pt x="24023" y="60880"/>
                    </a:lnTo>
                    <a:lnTo>
                      <a:pt x="24053" y="61028"/>
                    </a:lnTo>
                    <a:lnTo>
                      <a:pt x="24070" y="61179"/>
                    </a:lnTo>
                    <a:lnTo>
                      <a:pt x="24077" y="61330"/>
                    </a:lnTo>
                    <a:lnTo>
                      <a:pt x="24074" y="61485"/>
                    </a:lnTo>
                    <a:lnTo>
                      <a:pt x="24063" y="61643"/>
                    </a:lnTo>
                    <a:lnTo>
                      <a:pt x="24045" y="61805"/>
                    </a:lnTo>
                    <a:lnTo>
                      <a:pt x="24020" y="61967"/>
                    </a:lnTo>
                    <a:lnTo>
                      <a:pt x="23988" y="62136"/>
                    </a:lnTo>
                    <a:lnTo>
                      <a:pt x="23739" y="63296"/>
                    </a:lnTo>
                    <a:lnTo>
                      <a:pt x="24847" y="62525"/>
                    </a:lnTo>
                    <a:lnTo>
                      <a:pt x="25107" y="62320"/>
                    </a:lnTo>
                    <a:lnTo>
                      <a:pt x="25340" y="62107"/>
                    </a:lnTo>
                    <a:lnTo>
                      <a:pt x="25542" y="61885"/>
                    </a:lnTo>
                    <a:lnTo>
                      <a:pt x="25719" y="61650"/>
                    </a:lnTo>
                    <a:lnTo>
                      <a:pt x="25862" y="61410"/>
                    </a:lnTo>
                    <a:lnTo>
                      <a:pt x="25974" y="61157"/>
                    </a:lnTo>
                    <a:lnTo>
                      <a:pt x="26046" y="60898"/>
                    </a:lnTo>
                    <a:lnTo>
                      <a:pt x="26090" y="60631"/>
                    </a:lnTo>
                    <a:lnTo>
                      <a:pt x="26090" y="60358"/>
                    </a:lnTo>
                    <a:lnTo>
                      <a:pt x="26054" y="60088"/>
                    </a:lnTo>
                    <a:lnTo>
                      <a:pt x="25985" y="59821"/>
                    </a:lnTo>
                    <a:lnTo>
                      <a:pt x="25884" y="59559"/>
                    </a:lnTo>
                    <a:lnTo>
                      <a:pt x="26176" y="59609"/>
                    </a:lnTo>
                    <a:lnTo>
                      <a:pt x="26425" y="59807"/>
                    </a:lnTo>
                    <a:lnTo>
                      <a:pt x="26698" y="60045"/>
                    </a:lnTo>
                    <a:lnTo>
                      <a:pt x="26921" y="60264"/>
                    </a:lnTo>
                    <a:lnTo>
                      <a:pt x="27100" y="60463"/>
                    </a:lnTo>
                    <a:lnTo>
                      <a:pt x="27238" y="60643"/>
                    </a:lnTo>
                    <a:lnTo>
                      <a:pt x="27331" y="60800"/>
                    </a:lnTo>
                    <a:lnTo>
                      <a:pt x="27396" y="60937"/>
                    </a:lnTo>
                    <a:lnTo>
                      <a:pt x="27428" y="61057"/>
                    </a:lnTo>
                    <a:lnTo>
                      <a:pt x="27443" y="61153"/>
                    </a:lnTo>
                    <a:lnTo>
                      <a:pt x="27440" y="61240"/>
                    </a:lnTo>
                    <a:lnTo>
                      <a:pt x="27426" y="61326"/>
                    </a:lnTo>
                    <a:lnTo>
                      <a:pt x="27393" y="61410"/>
                    </a:lnTo>
                    <a:lnTo>
                      <a:pt x="27346" y="61503"/>
                    </a:lnTo>
                    <a:lnTo>
                      <a:pt x="27281" y="61597"/>
                    </a:lnTo>
                    <a:lnTo>
                      <a:pt x="27202" y="61697"/>
                    </a:lnTo>
                    <a:lnTo>
                      <a:pt x="24473" y="64707"/>
                    </a:lnTo>
                    <a:lnTo>
                      <a:pt x="27936" y="62176"/>
                    </a:lnTo>
                    <a:lnTo>
                      <a:pt x="28220" y="61934"/>
                    </a:lnTo>
                    <a:lnTo>
                      <a:pt x="28472" y="61683"/>
                    </a:lnTo>
                    <a:close/>
                    <a:moveTo>
                      <a:pt x="13400" y="38986"/>
                    </a:moveTo>
                    <a:lnTo>
                      <a:pt x="13655" y="39302"/>
                    </a:lnTo>
                    <a:lnTo>
                      <a:pt x="13940" y="39690"/>
                    </a:lnTo>
                    <a:lnTo>
                      <a:pt x="14212" y="40097"/>
                    </a:lnTo>
                    <a:lnTo>
                      <a:pt x="14475" y="40526"/>
                    </a:lnTo>
                    <a:lnTo>
                      <a:pt x="14738" y="40958"/>
                    </a:lnTo>
                    <a:lnTo>
                      <a:pt x="15001" y="41401"/>
                    </a:lnTo>
                    <a:lnTo>
                      <a:pt x="15264" y="41839"/>
                    </a:lnTo>
                    <a:lnTo>
                      <a:pt x="15538" y="42275"/>
                    </a:lnTo>
                    <a:lnTo>
                      <a:pt x="15819" y="42704"/>
                    </a:lnTo>
                    <a:lnTo>
                      <a:pt x="16110" y="43118"/>
                    </a:lnTo>
                    <a:lnTo>
                      <a:pt x="16424" y="43510"/>
                    </a:lnTo>
                    <a:lnTo>
                      <a:pt x="16759" y="43877"/>
                    </a:lnTo>
                    <a:lnTo>
                      <a:pt x="17118" y="44215"/>
                    </a:lnTo>
                    <a:lnTo>
                      <a:pt x="17511" y="44515"/>
                    </a:lnTo>
                    <a:lnTo>
                      <a:pt x="17611" y="44576"/>
                    </a:lnTo>
                    <a:lnTo>
                      <a:pt x="17521" y="44796"/>
                    </a:lnTo>
                    <a:lnTo>
                      <a:pt x="17424" y="45080"/>
                    </a:lnTo>
                    <a:lnTo>
                      <a:pt x="17342" y="45371"/>
                    </a:lnTo>
                    <a:lnTo>
                      <a:pt x="17277" y="45669"/>
                    </a:lnTo>
                    <a:lnTo>
                      <a:pt x="17230" y="45973"/>
                    </a:lnTo>
                    <a:lnTo>
                      <a:pt x="17204" y="46282"/>
                    </a:lnTo>
                    <a:lnTo>
                      <a:pt x="17197" y="46595"/>
                    </a:lnTo>
                    <a:lnTo>
                      <a:pt x="17216" y="46912"/>
                    </a:lnTo>
                    <a:lnTo>
                      <a:pt x="17255" y="47237"/>
                    </a:lnTo>
                    <a:lnTo>
                      <a:pt x="17316" y="47567"/>
                    </a:lnTo>
                    <a:lnTo>
                      <a:pt x="17406" y="47898"/>
                    </a:lnTo>
                    <a:lnTo>
                      <a:pt x="17518" y="48237"/>
                    </a:lnTo>
                    <a:lnTo>
                      <a:pt x="17658" y="48583"/>
                    </a:lnTo>
                    <a:lnTo>
                      <a:pt x="17824" y="48928"/>
                    </a:lnTo>
                    <a:lnTo>
                      <a:pt x="19030" y="51134"/>
                    </a:lnTo>
                    <a:lnTo>
                      <a:pt x="18717" y="48730"/>
                    </a:lnTo>
                    <a:lnTo>
                      <a:pt x="18702" y="48453"/>
                    </a:lnTo>
                    <a:lnTo>
                      <a:pt x="18706" y="48190"/>
                    </a:lnTo>
                    <a:lnTo>
                      <a:pt x="18731" y="47934"/>
                    </a:lnTo>
                    <a:lnTo>
                      <a:pt x="18774" y="47690"/>
                    </a:lnTo>
                    <a:lnTo>
                      <a:pt x="18832" y="47452"/>
                    </a:lnTo>
                    <a:lnTo>
                      <a:pt x="18911" y="47221"/>
                    </a:lnTo>
                    <a:lnTo>
                      <a:pt x="19004" y="46995"/>
                    </a:lnTo>
                    <a:lnTo>
                      <a:pt x="19116" y="46776"/>
                    </a:lnTo>
                    <a:lnTo>
                      <a:pt x="19242" y="46562"/>
                    </a:lnTo>
                    <a:lnTo>
                      <a:pt x="19387" y="46350"/>
                    </a:lnTo>
                    <a:lnTo>
                      <a:pt x="19469" y="46242"/>
                    </a:lnTo>
                    <a:lnTo>
                      <a:pt x="19455" y="46354"/>
                    </a:lnTo>
                    <a:lnTo>
                      <a:pt x="19426" y="46703"/>
                    </a:lnTo>
                    <a:lnTo>
                      <a:pt x="19418" y="47049"/>
                    </a:lnTo>
                    <a:lnTo>
                      <a:pt x="19433" y="47398"/>
                    </a:lnTo>
                    <a:lnTo>
                      <a:pt x="19476" y="47747"/>
                    </a:lnTo>
                    <a:lnTo>
                      <a:pt x="19555" y="48093"/>
                    </a:lnTo>
                    <a:lnTo>
                      <a:pt x="19677" y="48434"/>
                    </a:lnTo>
                    <a:lnTo>
                      <a:pt x="19847" y="48766"/>
                    </a:lnTo>
                    <a:lnTo>
                      <a:pt x="20067" y="49087"/>
                    </a:lnTo>
                    <a:lnTo>
                      <a:pt x="20336" y="49385"/>
                    </a:lnTo>
                    <a:lnTo>
                      <a:pt x="20664" y="49666"/>
                    </a:lnTo>
                    <a:lnTo>
                      <a:pt x="21043" y="49925"/>
                    </a:lnTo>
                    <a:lnTo>
                      <a:pt x="22320" y="50616"/>
                    </a:lnTo>
                    <a:lnTo>
                      <a:pt x="21953" y="49399"/>
                    </a:lnTo>
                    <a:lnTo>
                      <a:pt x="21896" y="49137"/>
                    </a:lnTo>
                    <a:lnTo>
                      <a:pt x="21859" y="48889"/>
                    </a:lnTo>
                    <a:lnTo>
                      <a:pt x="21849" y="48658"/>
                    </a:lnTo>
                    <a:lnTo>
                      <a:pt x="21855" y="48442"/>
                    </a:lnTo>
                    <a:lnTo>
                      <a:pt x="21881" y="48237"/>
                    </a:lnTo>
                    <a:lnTo>
                      <a:pt x="21928" y="48046"/>
                    </a:lnTo>
                    <a:lnTo>
                      <a:pt x="21989" y="47859"/>
                    </a:lnTo>
                    <a:lnTo>
                      <a:pt x="22069" y="47682"/>
                    </a:lnTo>
                    <a:lnTo>
                      <a:pt x="22165" y="47513"/>
                    </a:lnTo>
                    <a:lnTo>
                      <a:pt x="22281" y="47347"/>
                    </a:lnTo>
                    <a:lnTo>
                      <a:pt x="22375" y="47233"/>
                    </a:lnTo>
                    <a:lnTo>
                      <a:pt x="22367" y="47390"/>
                    </a:lnTo>
                    <a:lnTo>
                      <a:pt x="22360" y="47780"/>
                    </a:lnTo>
                    <a:lnTo>
                      <a:pt x="22371" y="48165"/>
                    </a:lnTo>
                    <a:lnTo>
                      <a:pt x="22406" y="48546"/>
                    </a:lnTo>
                    <a:lnTo>
                      <a:pt x="22464" y="48917"/>
                    </a:lnTo>
                    <a:lnTo>
                      <a:pt x="22554" y="49281"/>
                    </a:lnTo>
                    <a:lnTo>
                      <a:pt x="22677" y="49633"/>
                    </a:lnTo>
                    <a:lnTo>
                      <a:pt x="22832" y="49968"/>
                    </a:lnTo>
                    <a:lnTo>
                      <a:pt x="23029" y="50289"/>
                    </a:lnTo>
                    <a:lnTo>
                      <a:pt x="23268" y="50584"/>
                    </a:lnTo>
                    <a:lnTo>
                      <a:pt x="23552" y="50854"/>
                    </a:lnTo>
                    <a:lnTo>
                      <a:pt x="23878" y="51091"/>
                    </a:lnTo>
                    <a:lnTo>
                      <a:pt x="24249" y="51297"/>
                    </a:lnTo>
                    <a:lnTo>
                      <a:pt x="24898" y="51563"/>
                    </a:lnTo>
                    <a:lnTo>
                      <a:pt x="25283" y="51156"/>
                    </a:lnTo>
                    <a:lnTo>
                      <a:pt x="25477" y="50962"/>
                    </a:lnTo>
                    <a:lnTo>
                      <a:pt x="25679" y="50782"/>
                    </a:lnTo>
                    <a:lnTo>
                      <a:pt x="25881" y="50610"/>
                    </a:lnTo>
                    <a:lnTo>
                      <a:pt x="26090" y="50447"/>
                    </a:lnTo>
                    <a:lnTo>
                      <a:pt x="26302" y="50300"/>
                    </a:lnTo>
                    <a:lnTo>
                      <a:pt x="26517" y="50159"/>
                    </a:lnTo>
                    <a:lnTo>
                      <a:pt x="26737" y="50033"/>
                    </a:lnTo>
                    <a:lnTo>
                      <a:pt x="26964" y="49918"/>
                    </a:lnTo>
                    <a:lnTo>
                      <a:pt x="27195" y="49817"/>
                    </a:lnTo>
                    <a:lnTo>
                      <a:pt x="27432" y="49727"/>
                    </a:lnTo>
                    <a:lnTo>
                      <a:pt x="27673" y="49648"/>
                    </a:lnTo>
                    <a:lnTo>
                      <a:pt x="27918" y="49584"/>
                    </a:lnTo>
                    <a:lnTo>
                      <a:pt x="28073" y="49551"/>
                    </a:lnTo>
                    <a:lnTo>
                      <a:pt x="27932" y="49770"/>
                    </a:lnTo>
                    <a:lnTo>
                      <a:pt x="27652" y="50304"/>
                    </a:lnTo>
                    <a:lnTo>
                      <a:pt x="27410" y="50887"/>
                    </a:lnTo>
                    <a:lnTo>
                      <a:pt x="27202" y="51524"/>
                    </a:lnTo>
                    <a:lnTo>
                      <a:pt x="27029" y="52211"/>
                    </a:lnTo>
                    <a:lnTo>
                      <a:pt x="26935" y="52733"/>
                    </a:lnTo>
                    <a:lnTo>
                      <a:pt x="21791" y="54951"/>
                    </a:lnTo>
                    <a:lnTo>
                      <a:pt x="16971" y="56034"/>
                    </a:lnTo>
                    <a:lnTo>
                      <a:pt x="16845" y="55812"/>
                    </a:lnTo>
                    <a:lnTo>
                      <a:pt x="16690" y="55584"/>
                    </a:lnTo>
                    <a:lnTo>
                      <a:pt x="16524" y="55376"/>
                    </a:lnTo>
                    <a:lnTo>
                      <a:pt x="16347" y="55188"/>
                    </a:lnTo>
                    <a:lnTo>
                      <a:pt x="16153" y="55023"/>
                    </a:lnTo>
                    <a:lnTo>
                      <a:pt x="15945" y="54880"/>
                    </a:lnTo>
                    <a:lnTo>
                      <a:pt x="15725" y="54764"/>
                    </a:lnTo>
                    <a:lnTo>
                      <a:pt x="15495" y="54678"/>
                    </a:lnTo>
                    <a:lnTo>
                      <a:pt x="15250" y="54617"/>
                    </a:lnTo>
                    <a:lnTo>
                      <a:pt x="14997" y="54587"/>
                    </a:lnTo>
                    <a:lnTo>
                      <a:pt x="14738" y="54587"/>
                    </a:lnTo>
                    <a:lnTo>
                      <a:pt x="14473" y="54613"/>
                    </a:lnTo>
                    <a:lnTo>
                      <a:pt x="14202" y="54670"/>
                    </a:lnTo>
                    <a:lnTo>
                      <a:pt x="13929" y="54753"/>
                    </a:lnTo>
                    <a:lnTo>
                      <a:pt x="13651" y="54857"/>
                    </a:lnTo>
                    <a:lnTo>
                      <a:pt x="13439" y="54947"/>
                    </a:lnTo>
                    <a:lnTo>
                      <a:pt x="13400" y="54968"/>
                    </a:lnTo>
                    <a:close/>
                    <a:moveTo>
                      <a:pt x="13400" y="57578"/>
                    </a:moveTo>
                    <a:lnTo>
                      <a:pt x="13555" y="57658"/>
                    </a:lnTo>
                    <a:lnTo>
                      <a:pt x="13724" y="57733"/>
                    </a:lnTo>
                    <a:lnTo>
                      <a:pt x="13896" y="57795"/>
                    </a:lnTo>
                    <a:lnTo>
                      <a:pt x="13926" y="57802"/>
                    </a:lnTo>
                    <a:lnTo>
                      <a:pt x="13680" y="57906"/>
                    </a:lnTo>
                    <a:lnTo>
                      <a:pt x="13425" y="58043"/>
                    </a:lnTo>
                    <a:lnTo>
                      <a:pt x="13400" y="58061"/>
                    </a:lnTo>
                    <a:close/>
                    <a:moveTo>
                      <a:pt x="29941" y="38780"/>
                    </a:moveTo>
                    <a:lnTo>
                      <a:pt x="30010" y="38794"/>
                    </a:lnTo>
                    <a:lnTo>
                      <a:pt x="30136" y="38831"/>
                    </a:lnTo>
                    <a:lnTo>
                      <a:pt x="30301" y="38874"/>
                    </a:lnTo>
                    <a:lnTo>
                      <a:pt x="30489" y="38921"/>
                    </a:lnTo>
                    <a:lnTo>
                      <a:pt x="30489" y="38945"/>
                    </a:lnTo>
                    <a:lnTo>
                      <a:pt x="30277" y="38880"/>
                    </a:lnTo>
                    <a:lnTo>
                      <a:pt x="30014" y="3880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87" name="Группа 39"/>
              <p:cNvGrpSpPr/>
              <p:nvPr/>
            </p:nvGrpSpPr>
            <p:grpSpPr>
              <a:xfrm>
                <a:off x="3874424" y="122569"/>
                <a:ext cx="187153" cy="216573"/>
                <a:chOff x="3874424" y="122569"/>
                <a:chExt cx="187153" cy="216573"/>
              </a:xfrm>
            </p:grpSpPr>
            <p:pic>
              <p:nvPicPr>
                <p:cNvPr id="88" name="Image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74424" y="122569"/>
                  <a:ext cx="187153" cy="216573"/>
                </a:xfrm>
                <a:prstGeom prst="rect">
                  <a:avLst/>
                </a:prstGeom>
              </p:spPr>
            </p:pic>
            <p:pic>
              <p:nvPicPr>
                <p:cNvPr id="89" name="Image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3089" y="192550"/>
                  <a:ext cx="89668" cy="97625"/>
                </a:xfrm>
                <a:prstGeom prst="rect">
                  <a:avLst/>
                </a:prstGeom>
              </p:spPr>
            </p:pic>
          </p:grpSp>
        </p:grpSp>
        <p:sp>
          <p:nvSpPr>
            <p:cNvPr id="91" name="text 1"/>
            <p:cNvSpPr txBox="1"/>
            <p:nvPr/>
          </p:nvSpPr>
          <p:spPr>
            <a:xfrm>
              <a:off x="23633175" y="1858358"/>
              <a:ext cx="1948168" cy="9233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algn="ctr">
                <a:lnSpc>
                  <a:spcPct val="100000"/>
                </a:lnSpc>
              </a:pPr>
              <a:r>
                <a:rPr lang="ru-RU" sz="6000" b="1" spc="10" dirty="0" smtClean="0">
                  <a:solidFill>
                    <a:srgbClr val="FFFFFF"/>
                  </a:solidFill>
                  <a:latin typeface="Arial Narrow" pitchFamily="34" charset="0"/>
                  <a:cs typeface="Arial"/>
                </a:rPr>
                <a:t>6,3</a:t>
              </a:r>
              <a:endParaRPr sz="6000">
                <a:solidFill>
                  <a:srgbClr val="FFFFFF"/>
                </a:solidFill>
                <a:latin typeface="Arial Narrow" pitchFamily="34" charset="0"/>
                <a:cs typeface="Arial"/>
              </a:endParaRPr>
            </a:p>
          </p:txBody>
        </p:sp>
        <p:sp>
          <p:nvSpPr>
            <p:cNvPr id="92" name="text 1"/>
            <p:cNvSpPr txBox="1"/>
            <p:nvPr/>
          </p:nvSpPr>
          <p:spPr>
            <a:xfrm>
              <a:off x="24014175" y="2716769"/>
              <a:ext cx="1948168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algn="ctr">
                <a:lnSpc>
                  <a:spcPct val="100000"/>
                </a:lnSpc>
              </a:pPr>
              <a:r>
                <a:rPr lang="ru-RU" sz="2000" b="1" spc="10" dirty="0" smtClean="0">
                  <a:solidFill>
                    <a:srgbClr val="FFFFFF"/>
                  </a:solidFill>
                  <a:latin typeface="Arial Narrow" pitchFamily="34" charset="0"/>
                  <a:cs typeface="Arial"/>
                </a:rPr>
                <a:t>человек в МЛС </a:t>
              </a:r>
              <a:endParaRPr sz="2000">
                <a:solidFill>
                  <a:srgbClr val="FFFFFF"/>
                </a:solidFill>
                <a:latin typeface="Arial Narrow" pitchFamily="34" charset="0"/>
                <a:cs typeface="Arial"/>
              </a:endParaRPr>
            </a:p>
          </p:txBody>
        </p:sp>
      </p:grpSp>
      <p:sp>
        <p:nvSpPr>
          <p:cNvPr id="93" name="Прямоугольник 92"/>
          <p:cNvSpPr/>
          <p:nvPr/>
        </p:nvSpPr>
        <p:spPr>
          <a:xfrm>
            <a:off x="10539333" y="3923364"/>
            <a:ext cx="1836057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ru-RU" dirty="0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освобождаются </a:t>
            </a:r>
            <a:br>
              <a:rPr lang="ru-RU" dirty="0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ежегодно</a:t>
            </a:r>
            <a:endParaRPr lang="ru-RU" dirty="0">
              <a:solidFill>
                <a:srgbClr val="FFFFFF"/>
              </a:solidFill>
              <a:latin typeface="Arial Narrow" pitchFamily="34" charset="0"/>
            </a:endParaRPr>
          </a:p>
        </p:txBody>
      </p:sp>
      <p:grpSp>
        <p:nvGrpSpPr>
          <p:cNvPr id="94" name="Группа 36"/>
          <p:cNvGrpSpPr>
            <a:grpSpLocks/>
          </p:cNvGrpSpPr>
          <p:nvPr/>
        </p:nvGrpSpPr>
        <p:grpSpPr bwMode="auto">
          <a:xfrm>
            <a:off x="8509411" y="3743493"/>
            <a:ext cx="2057918" cy="811149"/>
            <a:chOff x="588956" y="735936"/>
            <a:chExt cx="1155573" cy="341609"/>
          </a:xfrm>
        </p:grpSpPr>
        <p:sp>
          <p:nvSpPr>
            <p:cNvPr id="95" name="Прямоугольник 16"/>
            <p:cNvSpPr>
              <a:spLocks noChangeArrowheads="1"/>
            </p:cNvSpPr>
            <p:nvPr/>
          </p:nvSpPr>
          <p:spPr bwMode="auto">
            <a:xfrm>
              <a:off x="824733" y="753689"/>
              <a:ext cx="432241" cy="29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FFFF"/>
                  </a:solidFill>
                  <a:latin typeface="Arial Narrow" pitchFamily="34" charset="0"/>
                  <a:cs typeface="Times New Roman" pitchFamily="18" charset="0"/>
                </a:rPr>
                <a:t>2,2</a:t>
              </a:r>
              <a:endParaRPr lang="ru-RU" sz="40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96" name="Прямоугольник 17"/>
            <p:cNvSpPr>
              <a:spLocks noChangeArrowheads="1"/>
            </p:cNvSpPr>
            <p:nvPr/>
          </p:nvSpPr>
          <p:spPr bwMode="auto">
            <a:xfrm>
              <a:off x="1228577" y="857195"/>
              <a:ext cx="443043" cy="22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FFFFFF"/>
                  </a:solidFill>
                  <a:latin typeface="Arial Narrow" pitchFamily="34" charset="0"/>
                </a:rPr>
                <a:t>чел.</a:t>
              </a:r>
            </a:p>
          </p:txBody>
        </p:sp>
        <p:sp>
          <p:nvSpPr>
            <p:cNvPr id="97" name="Прямоугольник 19"/>
            <p:cNvSpPr>
              <a:spLocks noChangeArrowheads="1"/>
            </p:cNvSpPr>
            <p:nvPr/>
          </p:nvSpPr>
          <p:spPr bwMode="auto">
            <a:xfrm>
              <a:off x="588956" y="753689"/>
              <a:ext cx="241414" cy="29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rgbClr val="FFFFFF"/>
                  </a:solidFill>
                  <a:latin typeface="Arial Narrow" pitchFamily="34" charset="0"/>
                </a:rPr>
                <a:t>~</a:t>
              </a:r>
              <a:endParaRPr lang="ru-RU" sz="40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98" name="Прямоугольник 20"/>
            <p:cNvSpPr>
              <a:spLocks noChangeArrowheads="1"/>
            </p:cNvSpPr>
            <p:nvPr/>
          </p:nvSpPr>
          <p:spPr bwMode="auto">
            <a:xfrm>
              <a:off x="1228577" y="735936"/>
              <a:ext cx="515952" cy="22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FFFFFF"/>
                  </a:solidFill>
                  <a:latin typeface="Arial Narrow" pitchFamily="34" charset="0"/>
                </a:rPr>
                <a:t>тыс. </a:t>
              </a:r>
              <a:endParaRPr lang="ru-RU" sz="28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sp>
        <p:nvSpPr>
          <p:cNvPr id="99" name="TextBox 24"/>
          <p:cNvSpPr txBox="1">
            <a:spLocks noChangeArrowheads="1"/>
          </p:cNvSpPr>
          <p:nvPr/>
        </p:nvSpPr>
        <p:spPr bwMode="auto">
          <a:xfrm>
            <a:off x="9486900" y="4740359"/>
            <a:ext cx="10804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FFFF"/>
                </a:solidFill>
                <a:latin typeface="Arial Narrow" pitchFamily="34" charset="0"/>
              </a:rPr>
              <a:t>7,3%</a:t>
            </a:r>
            <a:endParaRPr lang="ru-RU" sz="32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10539333" y="4896812"/>
            <a:ext cx="2433717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ru-RU" dirty="0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трудоустроились  </a:t>
            </a:r>
            <a:br>
              <a:rPr lang="ru-RU" dirty="0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при содействии ЦЗН</a:t>
            </a:r>
            <a:endParaRPr lang="ru-RU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1" name="TextBox 24"/>
          <p:cNvSpPr txBox="1">
            <a:spLocks noChangeArrowheads="1"/>
          </p:cNvSpPr>
          <p:nvPr/>
        </p:nvSpPr>
        <p:spPr bwMode="auto">
          <a:xfrm>
            <a:off x="9696515" y="5550747"/>
            <a:ext cx="8708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FF"/>
                </a:solidFill>
                <a:latin typeface="Arial Narrow" pitchFamily="34" charset="0"/>
              </a:rPr>
              <a:t>61%</a:t>
            </a:r>
            <a:endParaRPr lang="ru-RU" sz="32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0539333" y="5707200"/>
            <a:ext cx="1836057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ru-RU" dirty="0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отбывали срок ранее</a:t>
            </a:r>
            <a:endParaRPr lang="ru-RU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20"/>
          <p:cNvSpPr>
            <a:spLocks noChangeArrowheads="1"/>
          </p:cNvSpPr>
          <p:nvPr/>
        </p:nvSpPr>
        <p:spPr bwMode="auto">
          <a:xfrm>
            <a:off x="11336829" y="2188735"/>
            <a:ext cx="9188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FF"/>
                </a:solidFill>
                <a:latin typeface="Arial Narrow" pitchFamily="34" charset="0"/>
              </a:rPr>
              <a:t>тыс. </a:t>
            </a:r>
            <a:endParaRPr lang="ru-RU" sz="28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cxnSp>
        <p:nvCxnSpPr>
          <p:cNvPr id="127" name="Прямая со стрелкой 126"/>
          <p:cNvCxnSpPr/>
          <p:nvPr/>
        </p:nvCxnSpPr>
        <p:spPr>
          <a:xfrm>
            <a:off x="13026265" y="3512546"/>
            <a:ext cx="364001" cy="2945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4" name="Прямая соединительная линия 143"/>
          <p:cNvCxnSpPr/>
          <p:nvPr/>
        </p:nvCxnSpPr>
        <p:spPr>
          <a:xfrm rot="5400000">
            <a:off x="12046286" y="4081710"/>
            <a:ext cx="1723700" cy="1588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>
            <a:off x="13026265" y="3927645"/>
            <a:ext cx="364001" cy="2945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5" name="Прямая со стрелкой 154"/>
          <p:cNvCxnSpPr/>
          <p:nvPr/>
        </p:nvCxnSpPr>
        <p:spPr>
          <a:xfrm>
            <a:off x="13026265" y="4342744"/>
            <a:ext cx="364001" cy="2945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6" name="Прямая со стрелкой 155"/>
          <p:cNvCxnSpPr/>
          <p:nvPr/>
        </p:nvCxnSpPr>
        <p:spPr>
          <a:xfrm>
            <a:off x="13026265" y="4757842"/>
            <a:ext cx="364001" cy="2945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9" name="Прямоугольник 158"/>
          <p:cNvSpPr/>
          <p:nvPr/>
        </p:nvSpPr>
        <p:spPr>
          <a:xfrm>
            <a:off x="12865122" y="3184034"/>
            <a:ext cx="606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FFFFFF"/>
                </a:solidFill>
                <a:latin typeface="Arial Narrow" pitchFamily="34" charset="0"/>
              </a:rPr>
              <a:t>50%</a:t>
            </a:r>
            <a:endParaRPr lang="ru-RU" sz="12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61" name="text 1"/>
          <p:cNvSpPr txBox="1"/>
          <p:nvPr/>
        </p:nvSpPr>
        <p:spPr>
          <a:xfrm>
            <a:off x="13452328" y="3423158"/>
            <a:ext cx="165647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2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Владимирская область</a:t>
            </a:r>
            <a:endParaRPr sz="120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12865122" y="3584457"/>
            <a:ext cx="606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FFFFFF"/>
                </a:solidFill>
                <a:latin typeface="Arial Narrow" pitchFamily="34" charset="0"/>
              </a:rPr>
              <a:t>35%</a:t>
            </a:r>
            <a:endParaRPr lang="ru-RU" sz="12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63" name="text 1"/>
          <p:cNvSpPr txBox="1"/>
          <p:nvPr/>
        </p:nvSpPr>
        <p:spPr>
          <a:xfrm>
            <a:off x="13452328" y="3823581"/>
            <a:ext cx="159551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2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Москва</a:t>
            </a:r>
            <a:endParaRPr sz="120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64" name="text 1"/>
          <p:cNvSpPr txBox="1"/>
          <p:nvPr/>
        </p:nvSpPr>
        <p:spPr>
          <a:xfrm>
            <a:off x="13452328" y="4234622"/>
            <a:ext cx="159551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2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Московская область</a:t>
            </a:r>
            <a:endParaRPr sz="120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12865122" y="4034712"/>
            <a:ext cx="606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FFFFFF"/>
                </a:solidFill>
                <a:latin typeface="Arial Narrow" pitchFamily="34" charset="0"/>
              </a:rPr>
              <a:t>10%</a:t>
            </a:r>
            <a:endParaRPr lang="ru-RU" sz="12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12869187" y="4443490"/>
            <a:ext cx="606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FFFFFF"/>
                </a:solidFill>
                <a:latin typeface="Arial Narrow" pitchFamily="34" charset="0"/>
              </a:rPr>
              <a:t>5%</a:t>
            </a:r>
            <a:endParaRPr lang="ru-RU" sz="12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67" name="text 1"/>
          <p:cNvSpPr txBox="1"/>
          <p:nvPr/>
        </p:nvSpPr>
        <p:spPr>
          <a:xfrm>
            <a:off x="13452328" y="4665509"/>
            <a:ext cx="159551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2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иные регионы</a:t>
            </a:r>
            <a:endParaRPr sz="120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cxnSp>
        <p:nvCxnSpPr>
          <p:cNvPr id="170" name="Прямая соединительная линия 169"/>
          <p:cNvCxnSpPr/>
          <p:nvPr/>
        </p:nvCxnSpPr>
        <p:spPr>
          <a:xfrm rot="10800000">
            <a:off x="12899405" y="4944354"/>
            <a:ext cx="434490" cy="1588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 rot="10800000">
            <a:off x="12899405" y="3220654"/>
            <a:ext cx="434490" cy="1588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 стрелкой 175"/>
          <p:cNvCxnSpPr/>
          <p:nvPr/>
        </p:nvCxnSpPr>
        <p:spPr>
          <a:xfrm>
            <a:off x="12073669" y="4071224"/>
            <a:ext cx="791453" cy="2945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86575"/>
            <a:ext cx="41471850" cy="885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6058794" y="7090062"/>
            <a:ext cx="29354263" cy="478850"/>
            <a:chOff x="7270434" y="7090062"/>
            <a:chExt cx="29354263" cy="478850"/>
          </a:xfrm>
        </p:grpSpPr>
        <p:sp>
          <p:nvSpPr>
            <p:cNvPr id="4" name="text 1"/>
            <p:cNvSpPr txBox="1"/>
            <p:nvPr/>
          </p:nvSpPr>
          <p:spPr>
            <a:xfrm>
              <a:off x="7270434" y="7114044"/>
              <a:ext cx="16287472" cy="43088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lang="ru-RU" sz="2800" spc="1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Новая работа – новая жизнь</a:t>
              </a:r>
              <a:r>
                <a:rPr sz="2800" spc="1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: </a:t>
              </a:r>
              <a:r>
                <a:rPr lang="ru-RU" sz="2800" spc="1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маршрут для граждан, </a:t>
              </a:r>
              <a:r>
                <a:rPr sz="2800" spc="1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освободившихся </a:t>
              </a:r>
              <a:r>
                <a:rPr sz="2800" spc="1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из мест лишения свободы</a:t>
              </a:r>
              <a:endParaRPr sz="28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" name="text 1"/>
            <p:cNvSpPr txBox="1"/>
            <p:nvPr/>
          </p:nvSpPr>
          <p:spPr>
            <a:xfrm>
              <a:off x="31875880" y="7098655"/>
              <a:ext cx="1264533" cy="4616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АДМИНИСТРАЦИЯ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ВЛАДИМИРСКОЙ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ОБЛАСТИ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</p:txBody>
        </p:sp>
        <p:grpSp>
          <p:nvGrpSpPr>
            <p:cNvPr id="6" name="Группа 24"/>
            <p:cNvGrpSpPr/>
            <p:nvPr/>
          </p:nvGrpSpPr>
          <p:grpSpPr>
            <a:xfrm>
              <a:off x="33592214" y="7104388"/>
              <a:ext cx="1691324" cy="450200"/>
              <a:chOff x="4622601" y="102282"/>
              <a:chExt cx="783607" cy="208582"/>
            </a:xfrm>
          </p:grpSpPr>
          <p:sp>
            <p:nvSpPr>
              <p:cNvPr id="19" name="text 1"/>
              <p:cNvSpPr txBox="1"/>
              <p:nvPr/>
            </p:nvSpPr>
            <p:spPr>
              <a:xfrm>
                <a:off x="4628154" y="236001"/>
                <a:ext cx="562363" cy="74863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27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РОССИЙСКАЯ АКАДЕМИЯ НАРОДНОГО ХОЗЯЙСТВА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  <a:p>
                <a:pPr marL="27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И   Г О С У Д А Р С Т В Е Н Н О Й   С Л У Ж Б Ы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  <a:p>
                <a:pPr marL="0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ПРИ  ПРЕЗИДЕНТЕ  РОССИЙСКОЙ  ФЕДЕРА ЦИИ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</p:txBody>
          </p:sp>
          <p:sp>
            <p:nvSpPr>
              <p:cNvPr id="20" name="text 1"/>
              <p:cNvSpPr txBox="1"/>
              <p:nvPr/>
            </p:nvSpPr>
            <p:spPr>
              <a:xfrm>
                <a:off x="4622601" y="102282"/>
                <a:ext cx="783607" cy="14259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ct val="100000"/>
                  </a:lnSpc>
                </a:pPr>
                <a:r>
                  <a:rPr sz="200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РАНХиГС</a:t>
                </a:r>
                <a:endParaRPr sz="200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</p:txBody>
          </p:sp>
        </p:grpSp>
        <p:grpSp>
          <p:nvGrpSpPr>
            <p:cNvPr id="7" name="Группа 27"/>
            <p:cNvGrpSpPr/>
            <p:nvPr/>
          </p:nvGrpSpPr>
          <p:grpSpPr>
            <a:xfrm>
              <a:off x="35067135" y="7117971"/>
              <a:ext cx="432805" cy="423032"/>
              <a:chOff x="5113444" y="136544"/>
              <a:chExt cx="200523" cy="195995"/>
            </a:xfrm>
          </p:grpSpPr>
          <p:sp>
            <p:nvSpPr>
              <p:cNvPr id="17" name="object 19"/>
              <p:cNvSpPr/>
              <p:nvPr/>
            </p:nvSpPr>
            <p:spPr>
              <a:xfrm>
                <a:off x="5114055" y="136544"/>
                <a:ext cx="199912" cy="195984"/>
              </a:xfrm>
              <a:custGeom>
                <a:avLst/>
                <a:gdLst/>
                <a:ahLst/>
                <a:cxnLst/>
                <a:rect l="l" t="t" r="r" b="b"/>
                <a:pathLst>
                  <a:path w="199912" h="195984">
                    <a:moveTo>
                      <a:pt x="161352" y="195646"/>
                    </a:moveTo>
                    <a:cubicBezTo>
                      <a:pt x="166507" y="195297"/>
                      <a:pt x="173920" y="192654"/>
                      <a:pt x="179608" y="188598"/>
                    </a:cubicBezTo>
                    <a:cubicBezTo>
                      <a:pt x="199912" y="174168"/>
                      <a:pt x="194454" y="151762"/>
                      <a:pt x="186924" y="132739"/>
                    </a:cubicBezTo>
                    <a:lnTo>
                      <a:pt x="180933" y="120812"/>
                    </a:lnTo>
                    <a:cubicBezTo>
                      <a:pt x="174344" y="107655"/>
                      <a:pt x="174389" y="108321"/>
                      <a:pt x="174542" y="95631"/>
                    </a:cubicBezTo>
                    <a:cubicBezTo>
                      <a:pt x="174644" y="87138"/>
                      <a:pt x="181912" y="74211"/>
                      <a:pt x="185638" y="66762"/>
                    </a:cubicBezTo>
                    <a:cubicBezTo>
                      <a:pt x="190674" y="56696"/>
                      <a:pt x="190477" y="58824"/>
                      <a:pt x="192906" y="49742"/>
                    </a:cubicBezTo>
                    <a:cubicBezTo>
                      <a:pt x="197096" y="34092"/>
                      <a:pt x="188774" y="19045"/>
                      <a:pt x="183990" y="13629"/>
                    </a:cubicBezTo>
                    <a:cubicBezTo>
                      <a:pt x="181747" y="10070"/>
                      <a:pt x="173696" y="5278"/>
                      <a:pt x="170097" y="3783"/>
                    </a:cubicBezTo>
                    <a:cubicBezTo>
                      <a:pt x="162576" y="667"/>
                      <a:pt x="151751" y="0"/>
                      <a:pt x="144133" y="2700"/>
                    </a:cubicBezTo>
                    <a:cubicBezTo>
                      <a:pt x="134917" y="7089"/>
                      <a:pt x="120557" y="15307"/>
                      <a:pt x="111921" y="17913"/>
                    </a:cubicBezTo>
                    <a:cubicBezTo>
                      <a:pt x="93755" y="23400"/>
                      <a:pt x="83377" y="18868"/>
                      <a:pt x="67863" y="11114"/>
                    </a:cubicBezTo>
                    <a:cubicBezTo>
                      <a:pt x="64905" y="9630"/>
                      <a:pt x="53904" y="3737"/>
                      <a:pt x="51448" y="3265"/>
                    </a:cubicBezTo>
                    <a:cubicBezTo>
                      <a:pt x="41822" y="1224"/>
                      <a:pt x="41055" y="775"/>
                      <a:pt x="31205" y="2005"/>
                    </a:cubicBezTo>
                    <a:cubicBezTo>
                      <a:pt x="15081" y="4022"/>
                      <a:pt x="0" y="20236"/>
                      <a:pt x="4" y="36756"/>
                    </a:cubicBezTo>
                    <a:cubicBezTo>
                      <a:pt x="15" y="54795"/>
                      <a:pt x="6654" y="70762"/>
                      <a:pt x="25078" y="77025"/>
                    </a:cubicBezTo>
                    <a:cubicBezTo>
                      <a:pt x="25744" y="77253"/>
                      <a:pt x="28422" y="78159"/>
                      <a:pt x="28560" y="78193"/>
                    </a:cubicBezTo>
                    <a:cubicBezTo>
                      <a:pt x="34298" y="79546"/>
                      <a:pt x="43391" y="79802"/>
                      <a:pt x="49093" y="77742"/>
                    </a:cubicBezTo>
                    <a:cubicBezTo>
                      <a:pt x="51214" y="76976"/>
                      <a:pt x="54173" y="76216"/>
                      <a:pt x="55980" y="75373"/>
                    </a:cubicBezTo>
                    <a:cubicBezTo>
                      <a:pt x="70952" y="68372"/>
                      <a:pt x="81044" y="59836"/>
                      <a:pt x="96620" y="59905"/>
                    </a:cubicBezTo>
                    <a:cubicBezTo>
                      <a:pt x="106113" y="59948"/>
                      <a:pt x="111370" y="61942"/>
                      <a:pt x="118901" y="67122"/>
                    </a:cubicBezTo>
                    <a:cubicBezTo>
                      <a:pt x="123966" y="70607"/>
                      <a:pt x="126418" y="73022"/>
                      <a:pt x="130172" y="78412"/>
                    </a:cubicBezTo>
                    <a:cubicBezTo>
                      <a:pt x="132927" y="82361"/>
                      <a:pt x="135386" y="90194"/>
                      <a:pt x="135386" y="95771"/>
                    </a:cubicBezTo>
                    <a:cubicBezTo>
                      <a:pt x="135400" y="113446"/>
                      <a:pt x="134438" y="112681"/>
                      <a:pt x="126120" y="129313"/>
                    </a:cubicBezTo>
                    <a:cubicBezTo>
                      <a:pt x="119005" y="143543"/>
                      <a:pt x="116870" y="145476"/>
                      <a:pt x="116878" y="162306"/>
                    </a:cubicBezTo>
                    <a:cubicBezTo>
                      <a:pt x="116882" y="174125"/>
                      <a:pt x="126079" y="186333"/>
                      <a:pt x="136332" y="191675"/>
                    </a:cubicBezTo>
                    <a:cubicBezTo>
                      <a:pt x="144551" y="195962"/>
                      <a:pt x="154617" y="195984"/>
                      <a:pt x="161352" y="195646"/>
                    </a:cubicBezTo>
                  </a:path>
                </a:pathLst>
              </a:custGeom>
              <a:solidFill>
                <a:srgbClr val="3273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8" name="object 20"/>
              <p:cNvSpPr/>
              <p:nvPr/>
            </p:nvSpPr>
            <p:spPr>
              <a:xfrm>
                <a:off x="5113444" y="255329"/>
                <a:ext cx="77208" cy="77210"/>
              </a:xfrm>
              <a:custGeom>
                <a:avLst/>
                <a:gdLst/>
                <a:ahLst/>
                <a:cxnLst/>
                <a:rect l="l" t="t" r="r" b="b"/>
                <a:pathLst>
                  <a:path w="77208" h="77210">
                    <a:moveTo>
                      <a:pt x="38602" y="0"/>
                    </a:moveTo>
                    <a:cubicBezTo>
                      <a:pt x="59921" y="0"/>
                      <a:pt x="77208" y="17288"/>
                      <a:pt x="77208" y="38607"/>
                    </a:cubicBezTo>
                    <a:cubicBezTo>
                      <a:pt x="77208" y="59927"/>
                      <a:pt x="59921" y="77210"/>
                      <a:pt x="38602" y="77210"/>
                    </a:cubicBezTo>
                    <a:cubicBezTo>
                      <a:pt x="17283" y="77210"/>
                      <a:pt x="0" y="59927"/>
                      <a:pt x="0" y="38607"/>
                    </a:cubicBezTo>
                    <a:cubicBezTo>
                      <a:pt x="0" y="17288"/>
                      <a:pt x="17283" y="0"/>
                      <a:pt x="38602" y="0"/>
                    </a:cubicBezTo>
                  </a:path>
                </a:pathLst>
              </a:custGeom>
              <a:solidFill>
                <a:srgbClr val="3273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</p:grpSp>
        <p:grpSp>
          <p:nvGrpSpPr>
            <p:cNvPr id="8" name="Группа 30"/>
            <p:cNvGrpSpPr/>
            <p:nvPr/>
          </p:nvGrpSpPr>
          <p:grpSpPr>
            <a:xfrm>
              <a:off x="35619900" y="7090062"/>
              <a:ext cx="1004786" cy="478849"/>
              <a:chOff x="14785846" y="449373"/>
              <a:chExt cx="1453983" cy="692922"/>
            </a:xfrm>
          </p:grpSpPr>
          <p:sp>
            <p:nvSpPr>
              <p:cNvPr id="15" name="object 21"/>
              <p:cNvSpPr/>
              <p:nvPr/>
            </p:nvSpPr>
            <p:spPr>
              <a:xfrm>
                <a:off x="14785846" y="449373"/>
                <a:ext cx="1131526" cy="296635"/>
              </a:xfrm>
              <a:custGeom>
                <a:avLst/>
                <a:gdLst/>
                <a:ahLst/>
                <a:cxnLst/>
                <a:rect l="l" t="t" r="r" b="b"/>
                <a:pathLst>
                  <a:path w="362286" h="94975">
                    <a:moveTo>
                      <a:pt x="0" y="0"/>
                    </a:moveTo>
                    <a:lnTo>
                      <a:pt x="36483" y="0"/>
                    </a:lnTo>
                    <a:cubicBezTo>
                      <a:pt x="43726" y="0"/>
                      <a:pt x="49096" y="306"/>
                      <a:pt x="52642" y="918"/>
                    </a:cubicBezTo>
                    <a:cubicBezTo>
                      <a:pt x="56210" y="1551"/>
                      <a:pt x="59374" y="2841"/>
                      <a:pt x="62179" y="4785"/>
                    </a:cubicBezTo>
                    <a:cubicBezTo>
                      <a:pt x="64980" y="6747"/>
                      <a:pt x="67316" y="9345"/>
                      <a:pt x="69185" y="12600"/>
                    </a:cubicBezTo>
                    <a:cubicBezTo>
                      <a:pt x="71054" y="15850"/>
                      <a:pt x="71990" y="19519"/>
                      <a:pt x="71990" y="23558"/>
                    </a:cubicBezTo>
                    <a:cubicBezTo>
                      <a:pt x="71990" y="27926"/>
                      <a:pt x="70840" y="31964"/>
                      <a:pt x="68548" y="35612"/>
                    </a:cubicBezTo>
                    <a:cubicBezTo>
                      <a:pt x="66254" y="39279"/>
                      <a:pt x="63133" y="42008"/>
                      <a:pt x="59206" y="43845"/>
                    </a:cubicBezTo>
                    <a:cubicBezTo>
                      <a:pt x="64745" y="45525"/>
                      <a:pt x="68994" y="48362"/>
                      <a:pt x="71990" y="52381"/>
                    </a:cubicBezTo>
                    <a:cubicBezTo>
                      <a:pt x="74963" y="56398"/>
                      <a:pt x="76450" y="61113"/>
                      <a:pt x="76450" y="66550"/>
                    </a:cubicBezTo>
                    <a:cubicBezTo>
                      <a:pt x="76450" y="70830"/>
                      <a:pt x="75492" y="74978"/>
                      <a:pt x="73559" y="79016"/>
                    </a:cubicBezTo>
                    <a:cubicBezTo>
                      <a:pt x="71629" y="83056"/>
                      <a:pt x="68994" y="86288"/>
                      <a:pt x="65638" y="88712"/>
                    </a:cubicBezTo>
                    <a:cubicBezTo>
                      <a:pt x="62304" y="91112"/>
                      <a:pt x="58183" y="92595"/>
                      <a:pt x="53280" y="93164"/>
                    </a:cubicBezTo>
                    <a:cubicBezTo>
                      <a:pt x="50223" y="93492"/>
                      <a:pt x="42811" y="93712"/>
                      <a:pt x="31068" y="93798"/>
                    </a:cubicBezTo>
                    <a:lnTo>
                      <a:pt x="0" y="93798"/>
                    </a:lnTo>
                    <a:close/>
                    <a:moveTo>
                      <a:pt x="18475" y="15591"/>
                    </a:moveTo>
                    <a:lnTo>
                      <a:pt x="18475" y="37207"/>
                    </a:lnTo>
                    <a:lnTo>
                      <a:pt x="30539" y="37207"/>
                    </a:lnTo>
                    <a:cubicBezTo>
                      <a:pt x="37692" y="37207"/>
                      <a:pt x="42152" y="37098"/>
                      <a:pt x="43895" y="36879"/>
                    </a:cubicBezTo>
                    <a:cubicBezTo>
                      <a:pt x="47038" y="36508"/>
                      <a:pt x="49522" y="35392"/>
                      <a:pt x="51329" y="33538"/>
                    </a:cubicBezTo>
                    <a:cubicBezTo>
                      <a:pt x="53133" y="31680"/>
                      <a:pt x="54022" y="29258"/>
                      <a:pt x="54022" y="26244"/>
                    </a:cubicBezTo>
                    <a:cubicBezTo>
                      <a:pt x="54022" y="23342"/>
                      <a:pt x="53237" y="21007"/>
                      <a:pt x="51688" y="19196"/>
                    </a:cubicBezTo>
                    <a:cubicBezTo>
                      <a:pt x="50137" y="17381"/>
                      <a:pt x="47823" y="16290"/>
                      <a:pt x="44766" y="15919"/>
                    </a:cubicBezTo>
                    <a:cubicBezTo>
                      <a:pt x="42937" y="15699"/>
                      <a:pt x="37692" y="15591"/>
                      <a:pt x="29048" y="15591"/>
                    </a:cubicBezTo>
                    <a:close/>
                    <a:moveTo>
                      <a:pt x="18475" y="52795"/>
                    </a:moveTo>
                    <a:lnTo>
                      <a:pt x="18475" y="77947"/>
                    </a:lnTo>
                    <a:lnTo>
                      <a:pt x="35550" y="77947"/>
                    </a:lnTo>
                    <a:cubicBezTo>
                      <a:pt x="42174" y="77947"/>
                      <a:pt x="46400" y="77749"/>
                      <a:pt x="48182" y="77378"/>
                    </a:cubicBezTo>
                    <a:cubicBezTo>
                      <a:pt x="50921" y="76856"/>
                      <a:pt x="53154" y="75611"/>
                      <a:pt x="54875" y="73624"/>
                    </a:cubicBezTo>
                    <a:cubicBezTo>
                      <a:pt x="56592" y="71615"/>
                      <a:pt x="57463" y="68972"/>
                      <a:pt x="57463" y="65632"/>
                    </a:cubicBezTo>
                    <a:cubicBezTo>
                      <a:pt x="57463" y="62795"/>
                      <a:pt x="56804" y="60415"/>
                      <a:pt x="55469" y="58450"/>
                    </a:cubicBezTo>
                    <a:cubicBezTo>
                      <a:pt x="54151" y="56484"/>
                      <a:pt x="52218" y="55044"/>
                      <a:pt x="49713" y="54147"/>
                    </a:cubicBezTo>
                    <a:cubicBezTo>
                      <a:pt x="47207" y="53252"/>
                      <a:pt x="41750" y="52795"/>
                      <a:pt x="33361" y="52795"/>
                    </a:cubicBezTo>
                    <a:close/>
                    <a:moveTo>
                      <a:pt x="92268" y="0"/>
                    </a:moveTo>
                    <a:lnTo>
                      <a:pt x="110746" y="0"/>
                    </a:lnTo>
                    <a:lnTo>
                      <a:pt x="110746" y="77947"/>
                    </a:lnTo>
                    <a:lnTo>
                      <a:pt x="136995" y="77947"/>
                    </a:lnTo>
                    <a:lnTo>
                      <a:pt x="136995" y="0"/>
                    </a:lnTo>
                    <a:lnTo>
                      <a:pt x="155465" y="0"/>
                    </a:lnTo>
                    <a:lnTo>
                      <a:pt x="155465" y="77947"/>
                    </a:lnTo>
                    <a:lnTo>
                      <a:pt x="182606" y="77947"/>
                    </a:lnTo>
                    <a:lnTo>
                      <a:pt x="182606" y="0"/>
                    </a:lnTo>
                    <a:lnTo>
                      <a:pt x="200955" y="0"/>
                    </a:lnTo>
                    <a:lnTo>
                      <a:pt x="201081" y="93863"/>
                    </a:lnTo>
                    <a:lnTo>
                      <a:pt x="92268" y="93798"/>
                    </a:lnTo>
                    <a:close/>
                    <a:moveTo>
                      <a:pt x="220939" y="0"/>
                    </a:moveTo>
                    <a:lnTo>
                      <a:pt x="275817" y="0"/>
                    </a:lnTo>
                    <a:lnTo>
                      <a:pt x="283856" y="15850"/>
                    </a:lnTo>
                    <a:lnTo>
                      <a:pt x="239411" y="15850"/>
                    </a:lnTo>
                    <a:lnTo>
                      <a:pt x="239411" y="93798"/>
                    </a:lnTo>
                    <a:lnTo>
                      <a:pt x="220939" y="93798"/>
                    </a:lnTo>
                    <a:close/>
                    <a:moveTo>
                      <a:pt x="282902" y="0"/>
                    </a:moveTo>
                    <a:lnTo>
                      <a:pt x="303653" y="0"/>
                    </a:lnTo>
                    <a:lnTo>
                      <a:pt x="324886" y="48561"/>
                    </a:lnTo>
                    <a:lnTo>
                      <a:pt x="343066" y="0"/>
                    </a:lnTo>
                    <a:lnTo>
                      <a:pt x="362286" y="0"/>
                    </a:lnTo>
                    <a:lnTo>
                      <a:pt x="331426" y="71287"/>
                    </a:lnTo>
                    <a:cubicBezTo>
                      <a:pt x="328071" y="79016"/>
                      <a:pt x="324651" y="84891"/>
                      <a:pt x="321170" y="88928"/>
                    </a:cubicBezTo>
                    <a:cubicBezTo>
                      <a:pt x="317689" y="92966"/>
                      <a:pt x="313207" y="94975"/>
                      <a:pt x="307685" y="94975"/>
                    </a:cubicBezTo>
                    <a:cubicBezTo>
                      <a:pt x="302252" y="94975"/>
                      <a:pt x="298001" y="94604"/>
                      <a:pt x="294945" y="93884"/>
                    </a:cubicBezTo>
                    <a:lnTo>
                      <a:pt x="294945" y="79780"/>
                    </a:lnTo>
                    <a:cubicBezTo>
                      <a:pt x="297558" y="79956"/>
                      <a:pt x="299912" y="80043"/>
                      <a:pt x="302015" y="80043"/>
                    </a:cubicBezTo>
                    <a:cubicBezTo>
                      <a:pt x="306262" y="80043"/>
                      <a:pt x="309324" y="79236"/>
                      <a:pt x="311170" y="77641"/>
                    </a:cubicBezTo>
                    <a:cubicBezTo>
                      <a:pt x="312995" y="76024"/>
                      <a:pt x="314777" y="72555"/>
                      <a:pt x="316458" y="672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text 1"/>
              <p:cNvSpPr txBox="1"/>
              <p:nvPr/>
            </p:nvSpPr>
            <p:spPr>
              <a:xfrm>
                <a:off x="14800075" y="830536"/>
                <a:ext cx="1439754" cy="31175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ct val="100000"/>
                  </a:lnSpc>
                </a:pPr>
                <a:r>
                  <a:rPr sz="1400" spc="10" dirty="0">
                    <a:solidFill>
                      <a:srgbClr val="FFFFFF"/>
                    </a:solidFill>
                    <a:latin typeface="Arial"/>
                    <a:cs typeface="Arial"/>
                  </a:rPr>
                  <a:t>РА Н ХиГС</a:t>
                </a:r>
                <a:endParaRPr sz="140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  <p:pic>
          <p:nvPicPr>
            <p:cNvPr id="9" name="Imag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0628" y="7094936"/>
              <a:ext cx="355967" cy="469103"/>
            </a:xfrm>
            <a:prstGeom prst="rect">
              <a:avLst/>
            </a:prstGeom>
          </p:spPr>
        </p:pic>
        <p:grpSp>
          <p:nvGrpSpPr>
            <p:cNvPr id="10" name="Группа 34"/>
            <p:cNvGrpSpPr/>
            <p:nvPr/>
          </p:nvGrpSpPr>
          <p:grpSpPr>
            <a:xfrm>
              <a:off x="31364865" y="7095764"/>
              <a:ext cx="403948" cy="467447"/>
              <a:chOff x="3874424" y="122569"/>
              <a:chExt cx="187153" cy="216573"/>
            </a:xfrm>
          </p:grpSpPr>
          <p:sp>
            <p:nvSpPr>
              <p:cNvPr id="11" name="object 22"/>
              <p:cNvSpPr/>
              <p:nvPr/>
            </p:nvSpPr>
            <p:spPr>
              <a:xfrm>
                <a:off x="3923031" y="192477"/>
                <a:ext cx="89499" cy="100095"/>
              </a:xfrm>
              <a:custGeom>
                <a:avLst/>
                <a:gdLst/>
                <a:ahLst/>
                <a:cxnLst/>
                <a:rect l="l" t="t" r="r" b="b"/>
                <a:pathLst>
                  <a:path w="89499" h="100095">
                    <a:moveTo>
                      <a:pt x="28692" y="61420"/>
                    </a:moveTo>
                    <a:lnTo>
                      <a:pt x="28876" y="61143"/>
                    </a:lnTo>
                    <a:lnTo>
                      <a:pt x="29027" y="60855"/>
                    </a:lnTo>
                    <a:lnTo>
                      <a:pt x="29139" y="60556"/>
                    </a:lnTo>
                    <a:lnTo>
                      <a:pt x="29211" y="60250"/>
                    </a:lnTo>
                    <a:lnTo>
                      <a:pt x="29247" y="59933"/>
                    </a:lnTo>
                    <a:lnTo>
                      <a:pt x="29247" y="59815"/>
                    </a:lnTo>
                    <a:lnTo>
                      <a:pt x="29255" y="59833"/>
                    </a:lnTo>
                    <a:lnTo>
                      <a:pt x="29333" y="60038"/>
                    </a:lnTo>
                    <a:lnTo>
                      <a:pt x="29386" y="60239"/>
                    </a:lnTo>
                    <a:lnTo>
                      <a:pt x="29416" y="60431"/>
                    </a:lnTo>
                    <a:lnTo>
                      <a:pt x="29420" y="60613"/>
                    </a:lnTo>
                    <a:lnTo>
                      <a:pt x="29398" y="60798"/>
                    </a:lnTo>
                    <a:lnTo>
                      <a:pt x="29355" y="60977"/>
                    </a:lnTo>
                    <a:lnTo>
                      <a:pt x="29290" y="61157"/>
                    </a:lnTo>
                    <a:lnTo>
                      <a:pt x="29196" y="61341"/>
                    </a:lnTo>
                    <a:lnTo>
                      <a:pt x="28393" y="62564"/>
                    </a:lnTo>
                    <a:lnTo>
                      <a:pt x="30035" y="61946"/>
                    </a:lnTo>
                    <a:lnTo>
                      <a:pt x="30524" y="61740"/>
                    </a:lnTo>
                    <a:lnTo>
                      <a:pt x="30999" y="61514"/>
                    </a:lnTo>
                    <a:lnTo>
                      <a:pt x="31454" y="61265"/>
                    </a:lnTo>
                    <a:lnTo>
                      <a:pt x="31890" y="61002"/>
                    </a:lnTo>
                    <a:lnTo>
                      <a:pt x="32304" y="60718"/>
                    </a:lnTo>
                    <a:lnTo>
                      <a:pt x="32688" y="60415"/>
                    </a:lnTo>
                    <a:lnTo>
                      <a:pt x="33044" y="60092"/>
                    </a:lnTo>
                    <a:lnTo>
                      <a:pt x="33369" y="59746"/>
                    </a:lnTo>
                    <a:lnTo>
                      <a:pt x="33656" y="59383"/>
                    </a:lnTo>
                    <a:lnTo>
                      <a:pt x="33905" y="58994"/>
                    </a:lnTo>
                    <a:lnTo>
                      <a:pt x="34111" y="58587"/>
                    </a:lnTo>
                    <a:lnTo>
                      <a:pt x="34268" y="58159"/>
                    </a:lnTo>
                    <a:lnTo>
                      <a:pt x="34370" y="57733"/>
                    </a:lnTo>
                    <a:lnTo>
                      <a:pt x="34531" y="57896"/>
                    </a:lnTo>
                    <a:lnTo>
                      <a:pt x="34794" y="58115"/>
                    </a:lnTo>
                    <a:lnTo>
                      <a:pt x="35086" y="58292"/>
                    </a:lnTo>
                    <a:lnTo>
                      <a:pt x="35395" y="58400"/>
                    </a:lnTo>
                    <a:lnTo>
                      <a:pt x="35363" y="58475"/>
                    </a:lnTo>
                    <a:lnTo>
                      <a:pt x="35269" y="58702"/>
                    </a:lnTo>
                    <a:lnTo>
                      <a:pt x="35176" y="58926"/>
                    </a:lnTo>
                    <a:lnTo>
                      <a:pt x="35090" y="59152"/>
                    </a:lnTo>
                    <a:lnTo>
                      <a:pt x="35010" y="59375"/>
                    </a:lnTo>
                    <a:lnTo>
                      <a:pt x="34935" y="59599"/>
                    </a:lnTo>
                    <a:lnTo>
                      <a:pt x="34863" y="59819"/>
                    </a:lnTo>
                    <a:lnTo>
                      <a:pt x="34798" y="60041"/>
                    </a:lnTo>
                    <a:lnTo>
                      <a:pt x="34737" y="60261"/>
                    </a:lnTo>
                    <a:lnTo>
                      <a:pt x="34682" y="60480"/>
                    </a:lnTo>
                    <a:lnTo>
                      <a:pt x="34635" y="60696"/>
                    </a:lnTo>
                    <a:lnTo>
                      <a:pt x="34596" y="60912"/>
                    </a:lnTo>
                    <a:lnTo>
                      <a:pt x="34560" y="61132"/>
                    </a:lnTo>
                    <a:lnTo>
                      <a:pt x="34535" y="61345"/>
                    </a:lnTo>
                    <a:lnTo>
                      <a:pt x="34513" y="61561"/>
                    </a:lnTo>
                    <a:lnTo>
                      <a:pt x="34500" y="61773"/>
                    </a:lnTo>
                    <a:lnTo>
                      <a:pt x="34492" y="61985"/>
                    </a:lnTo>
                    <a:lnTo>
                      <a:pt x="34492" y="62197"/>
                    </a:lnTo>
                    <a:lnTo>
                      <a:pt x="34503" y="62407"/>
                    </a:lnTo>
                    <a:lnTo>
                      <a:pt x="34521" y="62615"/>
                    </a:lnTo>
                    <a:lnTo>
                      <a:pt x="34543" y="62821"/>
                    </a:lnTo>
                    <a:lnTo>
                      <a:pt x="34578" y="63029"/>
                    </a:lnTo>
                    <a:lnTo>
                      <a:pt x="34617" y="63231"/>
                    </a:lnTo>
                    <a:lnTo>
                      <a:pt x="34669" y="63433"/>
                    </a:lnTo>
                    <a:lnTo>
                      <a:pt x="34729" y="63634"/>
                    </a:lnTo>
                    <a:lnTo>
                      <a:pt x="34798" y="63832"/>
                    </a:lnTo>
                    <a:lnTo>
                      <a:pt x="34877" y="64026"/>
                    </a:lnTo>
                    <a:lnTo>
                      <a:pt x="34963" y="64220"/>
                    </a:lnTo>
                    <a:lnTo>
                      <a:pt x="35061" y="64412"/>
                    </a:lnTo>
                    <a:lnTo>
                      <a:pt x="35522" y="65225"/>
                    </a:lnTo>
                    <a:lnTo>
                      <a:pt x="36018" y="64289"/>
                    </a:lnTo>
                    <a:lnTo>
                      <a:pt x="36173" y="64051"/>
                    </a:lnTo>
                    <a:lnTo>
                      <a:pt x="36335" y="63857"/>
                    </a:lnTo>
                    <a:lnTo>
                      <a:pt x="36501" y="63706"/>
                    </a:lnTo>
                    <a:lnTo>
                      <a:pt x="36666" y="63588"/>
                    </a:lnTo>
                    <a:lnTo>
                      <a:pt x="36825" y="63512"/>
                    </a:lnTo>
                    <a:lnTo>
                      <a:pt x="36846" y="63677"/>
                    </a:lnTo>
                    <a:lnTo>
                      <a:pt x="36882" y="63893"/>
                    </a:lnTo>
                    <a:lnTo>
                      <a:pt x="36933" y="64110"/>
                    </a:lnTo>
                    <a:lnTo>
                      <a:pt x="36990" y="64326"/>
                    </a:lnTo>
                    <a:lnTo>
                      <a:pt x="37062" y="64542"/>
                    </a:lnTo>
                    <a:lnTo>
                      <a:pt x="37141" y="64754"/>
                    </a:lnTo>
                    <a:lnTo>
                      <a:pt x="37231" y="64966"/>
                    </a:lnTo>
                    <a:lnTo>
                      <a:pt x="37333" y="65178"/>
                    </a:lnTo>
                    <a:lnTo>
                      <a:pt x="37443" y="65391"/>
                    </a:lnTo>
                    <a:lnTo>
                      <a:pt x="37563" y="65600"/>
                    </a:lnTo>
                    <a:lnTo>
                      <a:pt x="37696" y="65812"/>
                    </a:lnTo>
                    <a:lnTo>
                      <a:pt x="37836" y="66021"/>
                    </a:lnTo>
                    <a:lnTo>
                      <a:pt x="37987" y="66226"/>
                    </a:lnTo>
                    <a:lnTo>
                      <a:pt x="38819" y="67303"/>
                    </a:lnTo>
                    <a:lnTo>
                      <a:pt x="39003" y="62136"/>
                    </a:lnTo>
                    <a:lnTo>
                      <a:pt x="39009" y="62148"/>
                    </a:lnTo>
                    <a:lnTo>
                      <a:pt x="39395" y="62648"/>
                    </a:lnTo>
                    <a:lnTo>
                      <a:pt x="39784" y="63123"/>
                    </a:lnTo>
                    <a:lnTo>
                      <a:pt x="40180" y="63580"/>
                    </a:lnTo>
                    <a:lnTo>
                      <a:pt x="40579" y="64012"/>
                    </a:lnTo>
                    <a:lnTo>
                      <a:pt x="40987" y="64426"/>
                    </a:lnTo>
                    <a:lnTo>
                      <a:pt x="41401" y="64822"/>
                    </a:lnTo>
                    <a:lnTo>
                      <a:pt x="41818" y="65197"/>
                    </a:lnTo>
                    <a:lnTo>
                      <a:pt x="42239" y="65549"/>
                    </a:lnTo>
                    <a:lnTo>
                      <a:pt x="42667" y="65888"/>
                    </a:lnTo>
                    <a:lnTo>
                      <a:pt x="43100" y="66204"/>
                    </a:lnTo>
                    <a:lnTo>
                      <a:pt x="43535" y="66506"/>
                    </a:lnTo>
                    <a:lnTo>
                      <a:pt x="43974" y="66791"/>
                    </a:lnTo>
                    <a:lnTo>
                      <a:pt x="44421" y="67057"/>
                    </a:lnTo>
                    <a:lnTo>
                      <a:pt x="44870" y="67306"/>
                    </a:lnTo>
                    <a:lnTo>
                      <a:pt x="45321" y="67544"/>
                    </a:lnTo>
                    <a:lnTo>
                      <a:pt x="45778" y="67764"/>
                    </a:lnTo>
                    <a:lnTo>
                      <a:pt x="46236" y="67968"/>
                    </a:lnTo>
                    <a:lnTo>
                      <a:pt x="46699" y="68160"/>
                    </a:lnTo>
                    <a:lnTo>
                      <a:pt x="47164" y="68339"/>
                    </a:lnTo>
                    <a:lnTo>
                      <a:pt x="47635" y="68502"/>
                    </a:lnTo>
                    <a:lnTo>
                      <a:pt x="48108" y="68656"/>
                    </a:lnTo>
                    <a:lnTo>
                      <a:pt x="48579" y="68796"/>
                    </a:lnTo>
                    <a:lnTo>
                      <a:pt x="49058" y="68922"/>
                    </a:lnTo>
                    <a:lnTo>
                      <a:pt x="49536" y="69041"/>
                    </a:lnTo>
                    <a:lnTo>
                      <a:pt x="50015" y="69149"/>
                    </a:lnTo>
                    <a:lnTo>
                      <a:pt x="50498" y="69247"/>
                    </a:lnTo>
                    <a:lnTo>
                      <a:pt x="50710" y="69286"/>
                    </a:lnTo>
                    <a:lnTo>
                      <a:pt x="50706" y="69290"/>
                    </a:lnTo>
                    <a:lnTo>
                      <a:pt x="50616" y="69369"/>
                    </a:lnTo>
                    <a:lnTo>
                      <a:pt x="50530" y="69444"/>
                    </a:lnTo>
                    <a:lnTo>
                      <a:pt x="50490" y="69481"/>
                    </a:lnTo>
                    <a:lnTo>
                      <a:pt x="50231" y="69585"/>
                    </a:lnTo>
                    <a:lnTo>
                      <a:pt x="49915" y="69714"/>
                    </a:lnTo>
                    <a:lnTo>
                      <a:pt x="49601" y="69848"/>
                    </a:lnTo>
                    <a:lnTo>
                      <a:pt x="49291" y="69981"/>
                    </a:lnTo>
                    <a:lnTo>
                      <a:pt x="48985" y="70111"/>
                    </a:lnTo>
                    <a:lnTo>
                      <a:pt x="48683" y="70244"/>
                    </a:lnTo>
                    <a:lnTo>
                      <a:pt x="48388" y="70377"/>
                    </a:lnTo>
                    <a:lnTo>
                      <a:pt x="48096" y="70507"/>
                    </a:lnTo>
                    <a:lnTo>
                      <a:pt x="47812" y="70640"/>
                    </a:lnTo>
                    <a:lnTo>
                      <a:pt x="47531" y="70772"/>
                    </a:lnTo>
                    <a:lnTo>
                      <a:pt x="47254" y="70903"/>
                    </a:lnTo>
                    <a:lnTo>
                      <a:pt x="46984" y="71035"/>
                    </a:lnTo>
                    <a:lnTo>
                      <a:pt x="46717" y="71168"/>
                    </a:lnTo>
                    <a:lnTo>
                      <a:pt x="46458" y="71302"/>
                    </a:lnTo>
                    <a:lnTo>
                      <a:pt x="46206" y="71435"/>
                    </a:lnTo>
                    <a:lnTo>
                      <a:pt x="45957" y="71569"/>
                    </a:lnTo>
                    <a:lnTo>
                      <a:pt x="45716" y="71702"/>
                    </a:lnTo>
                    <a:lnTo>
                      <a:pt x="45483" y="71835"/>
                    </a:lnTo>
                    <a:lnTo>
                      <a:pt x="45252" y="71969"/>
                    </a:lnTo>
                    <a:lnTo>
                      <a:pt x="45029" y="72101"/>
                    </a:lnTo>
                    <a:lnTo>
                      <a:pt x="44813" y="72238"/>
                    </a:lnTo>
                    <a:lnTo>
                      <a:pt x="44605" y="72371"/>
                    </a:lnTo>
                    <a:lnTo>
                      <a:pt x="44403" y="72505"/>
                    </a:lnTo>
                    <a:lnTo>
                      <a:pt x="44209" y="72642"/>
                    </a:lnTo>
                    <a:lnTo>
                      <a:pt x="44021" y="72775"/>
                    </a:lnTo>
                    <a:lnTo>
                      <a:pt x="43842" y="72911"/>
                    </a:lnTo>
                    <a:lnTo>
                      <a:pt x="43665" y="73048"/>
                    </a:lnTo>
                    <a:lnTo>
                      <a:pt x="43499" y="73185"/>
                    </a:lnTo>
                    <a:lnTo>
                      <a:pt x="43341" y="73325"/>
                    </a:lnTo>
                    <a:lnTo>
                      <a:pt x="43190" y="73466"/>
                    </a:lnTo>
                    <a:lnTo>
                      <a:pt x="43049" y="73602"/>
                    </a:lnTo>
                    <a:lnTo>
                      <a:pt x="42887" y="73772"/>
                    </a:lnTo>
                    <a:lnTo>
                      <a:pt x="42667" y="74135"/>
                    </a:lnTo>
                    <a:lnTo>
                      <a:pt x="42462" y="74449"/>
                    </a:lnTo>
                    <a:lnTo>
                      <a:pt x="42256" y="74744"/>
                    </a:lnTo>
                    <a:lnTo>
                      <a:pt x="42041" y="75024"/>
                    </a:lnTo>
                    <a:lnTo>
                      <a:pt x="41821" y="75287"/>
                    </a:lnTo>
                    <a:lnTo>
                      <a:pt x="41591" y="75532"/>
                    </a:lnTo>
                    <a:lnTo>
                      <a:pt x="41357" y="75756"/>
                    </a:lnTo>
                    <a:lnTo>
                      <a:pt x="41112" y="75956"/>
                    </a:lnTo>
                    <a:lnTo>
                      <a:pt x="40857" y="76133"/>
                    </a:lnTo>
                    <a:lnTo>
                      <a:pt x="40594" y="76292"/>
                    </a:lnTo>
                    <a:lnTo>
                      <a:pt x="40320" y="76421"/>
                    </a:lnTo>
                    <a:lnTo>
                      <a:pt x="40033" y="76529"/>
                    </a:lnTo>
                    <a:lnTo>
                      <a:pt x="39729" y="76608"/>
                    </a:lnTo>
                    <a:lnTo>
                      <a:pt x="39409" y="76662"/>
                    </a:lnTo>
                    <a:lnTo>
                      <a:pt x="39075" y="76688"/>
                    </a:lnTo>
                    <a:lnTo>
                      <a:pt x="38185" y="76673"/>
                    </a:lnTo>
                    <a:lnTo>
                      <a:pt x="38355" y="77390"/>
                    </a:lnTo>
                    <a:lnTo>
                      <a:pt x="38426" y="77616"/>
                    </a:lnTo>
                    <a:lnTo>
                      <a:pt x="38520" y="77832"/>
                    </a:lnTo>
                    <a:lnTo>
                      <a:pt x="38628" y="78044"/>
                    </a:lnTo>
                    <a:lnTo>
                      <a:pt x="38754" y="78242"/>
                    </a:lnTo>
                    <a:lnTo>
                      <a:pt x="38895" y="78434"/>
                    </a:lnTo>
                    <a:lnTo>
                      <a:pt x="39056" y="78613"/>
                    </a:lnTo>
                    <a:lnTo>
                      <a:pt x="39229" y="78786"/>
                    </a:lnTo>
                    <a:lnTo>
                      <a:pt x="39421" y="78945"/>
                    </a:lnTo>
                    <a:lnTo>
                      <a:pt x="39625" y="79096"/>
                    </a:lnTo>
                    <a:lnTo>
                      <a:pt x="39845" y="79237"/>
                    </a:lnTo>
                    <a:lnTo>
                      <a:pt x="40079" y="79366"/>
                    </a:lnTo>
                    <a:lnTo>
                      <a:pt x="40194" y="79424"/>
                    </a:lnTo>
                    <a:lnTo>
                      <a:pt x="39931" y="79532"/>
                    </a:lnTo>
                    <a:lnTo>
                      <a:pt x="39636" y="79651"/>
                    </a:lnTo>
                    <a:lnTo>
                      <a:pt x="39337" y="79773"/>
                    </a:lnTo>
                    <a:lnTo>
                      <a:pt x="39042" y="79895"/>
                    </a:lnTo>
                    <a:lnTo>
                      <a:pt x="38744" y="80014"/>
                    </a:lnTo>
                    <a:lnTo>
                      <a:pt x="38444" y="80136"/>
                    </a:lnTo>
                    <a:lnTo>
                      <a:pt x="38149" y="80255"/>
                    </a:lnTo>
                    <a:lnTo>
                      <a:pt x="37851" y="80377"/>
                    </a:lnTo>
                    <a:lnTo>
                      <a:pt x="37555" y="80500"/>
                    </a:lnTo>
                    <a:lnTo>
                      <a:pt x="37257" y="80619"/>
                    </a:lnTo>
                    <a:lnTo>
                      <a:pt x="34578" y="81709"/>
                    </a:lnTo>
                    <a:lnTo>
                      <a:pt x="36774" y="81757"/>
                    </a:lnTo>
                    <a:lnTo>
                      <a:pt x="37027" y="81771"/>
                    </a:lnTo>
                    <a:lnTo>
                      <a:pt x="37271" y="81796"/>
                    </a:lnTo>
                    <a:lnTo>
                      <a:pt x="37506" y="81825"/>
                    </a:lnTo>
                    <a:lnTo>
                      <a:pt x="37732" y="81865"/>
                    </a:lnTo>
                    <a:lnTo>
                      <a:pt x="37947" y="81915"/>
                    </a:lnTo>
                    <a:lnTo>
                      <a:pt x="38149" y="81976"/>
                    </a:lnTo>
                    <a:lnTo>
                      <a:pt x="38344" y="82045"/>
                    </a:lnTo>
                    <a:lnTo>
                      <a:pt x="38524" y="82124"/>
                    </a:lnTo>
                    <a:lnTo>
                      <a:pt x="38693" y="82214"/>
                    </a:lnTo>
                    <a:lnTo>
                      <a:pt x="38852" y="82314"/>
                    </a:lnTo>
                    <a:lnTo>
                      <a:pt x="38995" y="82426"/>
                    </a:lnTo>
                    <a:lnTo>
                      <a:pt x="39133" y="82549"/>
                    </a:lnTo>
                    <a:lnTo>
                      <a:pt x="39254" y="82685"/>
                    </a:lnTo>
                    <a:lnTo>
                      <a:pt x="39370" y="82836"/>
                    </a:lnTo>
                    <a:lnTo>
                      <a:pt x="39603" y="83211"/>
                    </a:lnTo>
                    <a:lnTo>
                      <a:pt x="40169" y="83193"/>
                    </a:lnTo>
                    <a:lnTo>
                      <a:pt x="40518" y="83132"/>
                    </a:lnTo>
                    <a:lnTo>
                      <a:pt x="40860" y="83024"/>
                    </a:lnTo>
                    <a:lnTo>
                      <a:pt x="41185" y="82873"/>
                    </a:lnTo>
                    <a:lnTo>
                      <a:pt x="41274" y="82812"/>
                    </a:lnTo>
                    <a:lnTo>
                      <a:pt x="41209" y="83056"/>
                    </a:lnTo>
                    <a:lnTo>
                      <a:pt x="41130" y="83344"/>
                    </a:lnTo>
                    <a:lnTo>
                      <a:pt x="41051" y="83625"/>
                    </a:lnTo>
                    <a:lnTo>
                      <a:pt x="40969" y="83899"/>
                    </a:lnTo>
                    <a:lnTo>
                      <a:pt x="40889" y="84164"/>
                    </a:lnTo>
                    <a:lnTo>
                      <a:pt x="40810" y="84421"/>
                    </a:lnTo>
                    <a:lnTo>
                      <a:pt x="40730" y="84672"/>
                    </a:lnTo>
                    <a:lnTo>
                      <a:pt x="40651" y="84914"/>
                    </a:lnTo>
                    <a:lnTo>
                      <a:pt x="40572" y="85147"/>
                    </a:lnTo>
                    <a:lnTo>
                      <a:pt x="40493" y="85375"/>
                    </a:lnTo>
                    <a:lnTo>
                      <a:pt x="40414" y="85595"/>
                    </a:lnTo>
                    <a:lnTo>
                      <a:pt x="40357" y="85749"/>
                    </a:lnTo>
                    <a:lnTo>
                      <a:pt x="40190" y="85958"/>
                    </a:lnTo>
                    <a:lnTo>
                      <a:pt x="39990" y="86187"/>
                    </a:lnTo>
                    <a:lnTo>
                      <a:pt x="39791" y="86393"/>
                    </a:lnTo>
                    <a:lnTo>
                      <a:pt x="39597" y="86574"/>
                    </a:lnTo>
                    <a:lnTo>
                      <a:pt x="39405" y="86735"/>
                    </a:lnTo>
                    <a:lnTo>
                      <a:pt x="39215" y="86868"/>
                    </a:lnTo>
                    <a:lnTo>
                      <a:pt x="39031" y="86984"/>
                    </a:lnTo>
                    <a:lnTo>
                      <a:pt x="38852" y="87074"/>
                    </a:lnTo>
                    <a:lnTo>
                      <a:pt x="38671" y="87145"/>
                    </a:lnTo>
                    <a:lnTo>
                      <a:pt x="38499" y="87196"/>
                    </a:lnTo>
                    <a:lnTo>
                      <a:pt x="38326" y="87229"/>
                    </a:lnTo>
                    <a:lnTo>
                      <a:pt x="38157" y="87243"/>
                    </a:lnTo>
                    <a:lnTo>
                      <a:pt x="37991" y="87235"/>
                    </a:lnTo>
                    <a:lnTo>
                      <a:pt x="37818" y="87214"/>
                    </a:lnTo>
                    <a:lnTo>
                      <a:pt x="37645" y="87171"/>
                    </a:lnTo>
                    <a:lnTo>
                      <a:pt x="37376" y="87078"/>
                    </a:lnTo>
                    <a:lnTo>
                      <a:pt x="36882" y="87110"/>
                    </a:lnTo>
                    <a:lnTo>
                      <a:pt x="36493" y="87123"/>
                    </a:lnTo>
                    <a:lnTo>
                      <a:pt x="36115" y="87127"/>
                    </a:lnTo>
                    <a:lnTo>
                      <a:pt x="35752" y="87117"/>
                    </a:lnTo>
                    <a:lnTo>
                      <a:pt x="35399" y="87096"/>
                    </a:lnTo>
                    <a:lnTo>
                      <a:pt x="35057" y="87063"/>
                    </a:lnTo>
                    <a:lnTo>
                      <a:pt x="34729" y="87019"/>
                    </a:lnTo>
                    <a:lnTo>
                      <a:pt x="34409" y="86966"/>
                    </a:lnTo>
                    <a:lnTo>
                      <a:pt x="34103" y="86905"/>
                    </a:lnTo>
                    <a:lnTo>
                      <a:pt x="33801" y="86833"/>
                    </a:lnTo>
                    <a:lnTo>
                      <a:pt x="33513" y="86750"/>
                    </a:lnTo>
                    <a:lnTo>
                      <a:pt x="33228" y="86664"/>
                    </a:lnTo>
                    <a:lnTo>
                      <a:pt x="32955" y="86566"/>
                    </a:lnTo>
                    <a:lnTo>
                      <a:pt x="32688" y="86462"/>
                    </a:lnTo>
                    <a:lnTo>
                      <a:pt x="32426" y="86350"/>
                    </a:lnTo>
                    <a:lnTo>
                      <a:pt x="32253" y="86271"/>
                    </a:lnTo>
                    <a:lnTo>
                      <a:pt x="32037" y="86005"/>
                    </a:lnTo>
                    <a:lnTo>
                      <a:pt x="31749" y="85695"/>
                    </a:lnTo>
                    <a:lnTo>
                      <a:pt x="31454" y="85414"/>
                    </a:lnTo>
                    <a:lnTo>
                      <a:pt x="31148" y="85169"/>
                    </a:lnTo>
                    <a:lnTo>
                      <a:pt x="30834" y="84957"/>
                    </a:lnTo>
                    <a:lnTo>
                      <a:pt x="30506" y="84784"/>
                    </a:lnTo>
                    <a:lnTo>
                      <a:pt x="30171" y="84647"/>
                    </a:lnTo>
                    <a:lnTo>
                      <a:pt x="29830" y="84551"/>
                    </a:lnTo>
                    <a:lnTo>
                      <a:pt x="29480" y="84492"/>
                    </a:lnTo>
                    <a:lnTo>
                      <a:pt x="29125" y="84474"/>
                    </a:lnTo>
                    <a:lnTo>
                      <a:pt x="28764" y="84500"/>
                    </a:lnTo>
                    <a:lnTo>
                      <a:pt x="28401" y="84565"/>
                    </a:lnTo>
                    <a:lnTo>
                      <a:pt x="28040" y="84665"/>
                    </a:lnTo>
                    <a:lnTo>
                      <a:pt x="27677" y="84810"/>
                    </a:lnTo>
                    <a:lnTo>
                      <a:pt x="27310" y="84989"/>
                    </a:lnTo>
                    <a:lnTo>
                      <a:pt x="27112" y="85112"/>
                    </a:lnTo>
                    <a:lnTo>
                      <a:pt x="27018" y="85079"/>
                    </a:lnTo>
                    <a:lnTo>
                      <a:pt x="26723" y="85057"/>
                    </a:lnTo>
                    <a:lnTo>
                      <a:pt x="26447" y="85122"/>
                    </a:lnTo>
                    <a:lnTo>
                      <a:pt x="26211" y="85252"/>
                    </a:lnTo>
                    <a:lnTo>
                      <a:pt x="26017" y="85410"/>
                    </a:lnTo>
                    <a:lnTo>
                      <a:pt x="25838" y="85587"/>
                    </a:lnTo>
                    <a:lnTo>
                      <a:pt x="25654" y="85774"/>
                    </a:lnTo>
                    <a:lnTo>
                      <a:pt x="25032" y="86372"/>
                    </a:lnTo>
                    <a:lnTo>
                      <a:pt x="25676" y="86703"/>
                    </a:lnTo>
                    <a:lnTo>
                      <a:pt x="25769" y="86753"/>
                    </a:lnTo>
                    <a:lnTo>
                      <a:pt x="25819" y="86790"/>
                    </a:lnTo>
                    <a:lnTo>
                      <a:pt x="25848" y="86811"/>
                    </a:lnTo>
                    <a:lnTo>
                      <a:pt x="25878" y="86836"/>
                    </a:lnTo>
                    <a:lnTo>
                      <a:pt x="25921" y="86886"/>
                    </a:lnTo>
                    <a:lnTo>
                      <a:pt x="25989" y="86958"/>
                    </a:lnTo>
                    <a:lnTo>
                      <a:pt x="26168" y="87127"/>
                    </a:lnTo>
                    <a:lnTo>
                      <a:pt x="26507" y="87186"/>
                    </a:lnTo>
                    <a:lnTo>
                      <a:pt x="26752" y="87239"/>
                    </a:lnTo>
                    <a:lnTo>
                      <a:pt x="27018" y="87308"/>
                    </a:lnTo>
                    <a:lnTo>
                      <a:pt x="27065" y="87318"/>
                    </a:lnTo>
                    <a:lnTo>
                      <a:pt x="27036" y="87333"/>
                    </a:lnTo>
                    <a:lnTo>
                      <a:pt x="26705" y="87473"/>
                    </a:lnTo>
                    <a:lnTo>
                      <a:pt x="26421" y="87614"/>
                    </a:lnTo>
                    <a:lnTo>
                      <a:pt x="26176" y="87751"/>
                    </a:lnTo>
                    <a:lnTo>
                      <a:pt x="25968" y="87887"/>
                    </a:lnTo>
                    <a:lnTo>
                      <a:pt x="25787" y="88032"/>
                    </a:lnTo>
                    <a:lnTo>
                      <a:pt x="25636" y="88179"/>
                    </a:lnTo>
                    <a:lnTo>
                      <a:pt x="25517" y="88344"/>
                    </a:lnTo>
                    <a:lnTo>
                      <a:pt x="25430" y="88517"/>
                    </a:lnTo>
                    <a:lnTo>
                      <a:pt x="25377" y="88693"/>
                    </a:lnTo>
                    <a:lnTo>
                      <a:pt x="25356" y="88870"/>
                    </a:lnTo>
                    <a:lnTo>
                      <a:pt x="25356" y="89032"/>
                    </a:lnTo>
                    <a:lnTo>
                      <a:pt x="25359" y="89068"/>
                    </a:lnTo>
                    <a:lnTo>
                      <a:pt x="25283" y="89123"/>
                    </a:lnTo>
                    <a:lnTo>
                      <a:pt x="25146" y="89234"/>
                    </a:lnTo>
                    <a:lnTo>
                      <a:pt x="25006" y="89352"/>
                    </a:lnTo>
                    <a:lnTo>
                      <a:pt x="24876" y="89478"/>
                    </a:lnTo>
                    <a:lnTo>
                      <a:pt x="24750" y="89619"/>
                    </a:lnTo>
                    <a:lnTo>
                      <a:pt x="24632" y="89770"/>
                    </a:lnTo>
                    <a:lnTo>
                      <a:pt x="24520" y="89931"/>
                    </a:lnTo>
                    <a:lnTo>
                      <a:pt x="24426" y="90108"/>
                    </a:lnTo>
                    <a:lnTo>
                      <a:pt x="24339" y="90300"/>
                    </a:lnTo>
                    <a:lnTo>
                      <a:pt x="24271" y="90500"/>
                    </a:lnTo>
                    <a:lnTo>
                      <a:pt x="24221" y="90716"/>
                    </a:lnTo>
                    <a:lnTo>
                      <a:pt x="24185" y="90944"/>
                    </a:lnTo>
                    <a:lnTo>
                      <a:pt x="24167" y="91189"/>
                    </a:lnTo>
                    <a:lnTo>
                      <a:pt x="24167" y="91444"/>
                    </a:lnTo>
                    <a:lnTo>
                      <a:pt x="24265" y="92884"/>
                    </a:lnTo>
                    <a:lnTo>
                      <a:pt x="25107" y="91599"/>
                    </a:lnTo>
                    <a:lnTo>
                      <a:pt x="25287" y="91372"/>
                    </a:lnTo>
                    <a:lnTo>
                      <a:pt x="25452" y="91199"/>
                    </a:lnTo>
                    <a:lnTo>
                      <a:pt x="25607" y="91081"/>
                    </a:lnTo>
                    <a:lnTo>
                      <a:pt x="25737" y="91012"/>
                    </a:lnTo>
                    <a:lnTo>
                      <a:pt x="25852" y="90983"/>
                    </a:lnTo>
                    <a:lnTo>
                      <a:pt x="25952" y="90979"/>
                    </a:lnTo>
                    <a:lnTo>
                      <a:pt x="26086" y="91009"/>
                    </a:lnTo>
                    <a:lnTo>
                      <a:pt x="26262" y="91069"/>
                    </a:lnTo>
                    <a:lnTo>
                      <a:pt x="26474" y="91128"/>
                    </a:lnTo>
                    <a:lnTo>
                      <a:pt x="26686" y="91171"/>
                    </a:lnTo>
                    <a:lnTo>
                      <a:pt x="26900" y="91203"/>
                    </a:lnTo>
                    <a:lnTo>
                      <a:pt x="27112" y="91217"/>
                    </a:lnTo>
                    <a:lnTo>
                      <a:pt x="27324" y="91221"/>
                    </a:lnTo>
                    <a:lnTo>
                      <a:pt x="27536" y="91207"/>
                    </a:lnTo>
                    <a:lnTo>
                      <a:pt x="27750" y="91181"/>
                    </a:lnTo>
                    <a:lnTo>
                      <a:pt x="27962" y="91138"/>
                    </a:lnTo>
                    <a:lnTo>
                      <a:pt x="28174" y="91081"/>
                    </a:lnTo>
                    <a:lnTo>
                      <a:pt x="28383" y="91012"/>
                    </a:lnTo>
                    <a:lnTo>
                      <a:pt x="28591" y="90930"/>
                    </a:lnTo>
                    <a:lnTo>
                      <a:pt x="28797" y="90832"/>
                    </a:lnTo>
                    <a:lnTo>
                      <a:pt x="29001" y="90724"/>
                    </a:lnTo>
                    <a:lnTo>
                      <a:pt x="29207" y="90602"/>
                    </a:lnTo>
                    <a:lnTo>
                      <a:pt x="29319" y="90526"/>
                    </a:lnTo>
                    <a:lnTo>
                      <a:pt x="29755" y="90475"/>
                    </a:lnTo>
                    <a:lnTo>
                      <a:pt x="29927" y="90457"/>
                    </a:lnTo>
                    <a:lnTo>
                      <a:pt x="30106" y="90436"/>
                    </a:lnTo>
                    <a:lnTo>
                      <a:pt x="30283" y="90414"/>
                    </a:lnTo>
                    <a:lnTo>
                      <a:pt x="30456" y="90396"/>
                    </a:lnTo>
                    <a:lnTo>
                      <a:pt x="30632" y="90375"/>
                    </a:lnTo>
                    <a:lnTo>
                      <a:pt x="30813" y="90357"/>
                    </a:lnTo>
                    <a:lnTo>
                      <a:pt x="31148" y="90318"/>
                    </a:lnTo>
                    <a:lnTo>
                      <a:pt x="31335" y="90296"/>
                    </a:lnTo>
                    <a:lnTo>
                      <a:pt x="31317" y="90332"/>
                    </a:lnTo>
                    <a:lnTo>
                      <a:pt x="31237" y="90504"/>
                    </a:lnTo>
                    <a:lnTo>
                      <a:pt x="31075" y="90846"/>
                    </a:lnTo>
                    <a:lnTo>
                      <a:pt x="31018" y="90969"/>
                    </a:lnTo>
                    <a:lnTo>
                      <a:pt x="30917" y="91087"/>
                    </a:lnTo>
                    <a:lnTo>
                      <a:pt x="30787" y="91257"/>
                    </a:lnTo>
                    <a:lnTo>
                      <a:pt x="30669" y="91426"/>
                    </a:lnTo>
                    <a:lnTo>
                      <a:pt x="30564" y="91595"/>
                    </a:lnTo>
                    <a:lnTo>
                      <a:pt x="30475" y="91772"/>
                    </a:lnTo>
                    <a:lnTo>
                      <a:pt x="30395" y="91948"/>
                    </a:lnTo>
                    <a:lnTo>
                      <a:pt x="30330" y="92125"/>
                    </a:lnTo>
                    <a:lnTo>
                      <a:pt x="30279" y="92308"/>
                    </a:lnTo>
                    <a:lnTo>
                      <a:pt x="30247" y="92492"/>
                    </a:lnTo>
                    <a:lnTo>
                      <a:pt x="30226" y="92675"/>
                    </a:lnTo>
                    <a:lnTo>
                      <a:pt x="30222" y="92859"/>
                    </a:lnTo>
                    <a:lnTo>
                      <a:pt x="30234" y="93043"/>
                    </a:lnTo>
                    <a:lnTo>
                      <a:pt x="30258" y="93226"/>
                    </a:lnTo>
                    <a:lnTo>
                      <a:pt x="30298" y="93406"/>
                    </a:lnTo>
                    <a:lnTo>
                      <a:pt x="30356" y="93587"/>
                    </a:lnTo>
                    <a:lnTo>
                      <a:pt x="30734" y="94566"/>
                    </a:lnTo>
                    <a:lnTo>
                      <a:pt x="31209" y="93669"/>
                    </a:lnTo>
                    <a:lnTo>
                      <a:pt x="31270" y="93575"/>
                    </a:lnTo>
                    <a:lnTo>
                      <a:pt x="31331" y="93500"/>
                    </a:lnTo>
                    <a:lnTo>
                      <a:pt x="31392" y="93446"/>
                    </a:lnTo>
                    <a:lnTo>
                      <a:pt x="31457" y="93406"/>
                    </a:lnTo>
                    <a:lnTo>
                      <a:pt x="31540" y="93377"/>
                    </a:lnTo>
                    <a:lnTo>
                      <a:pt x="31651" y="93359"/>
                    </a:lnTo>
                    <a:lnTo>
                      <a:pt x="31799" y="93363"/>
                    </a:lnTo>
                    <a:lnTo>
                      <a:pt x="32137" y="93424"/>
                    </a:lnTo>
                    <a:lnTo>
                      <a:pt x="32516" y="93467"/>
                    </a:lnTo>
                    <a:lnTo>
                      <a:pt x="32886" y="93489"/>
                    </a:lnTo>
                    <a:lnTo>
                      <a:pt x="33250" y="93489"/>
                    </a:lnTo>
                    <a:lnTo>
                      <a:pt x="33610" y="93463"/>
                    </a:lnTo>
                    <a:lnTo>
                      <a:pt x="33962" y="93416"/>
                    </a:lnTo>
                    <a:lnTo>
                      <a:pt x="34308" y="93352"/>
                    </a:lnTo>
                    <a:lnTo>
                      <a:pt x="34651" y="93265"/>
                    </a:lnTo>
                    <a:lnTo>
                      <a:pt x="34982" y="93161"/>
                    </a:lnTo>
                    <a:lnTo>
                      <a:pt x="35308" y="93039"/>
                    </a:lnTo>
                    <a:lnTo>
                      <a:pt x="35630" y="92898"/>
                    </a:lnTo>
                    <a:lnTo>
                      <a:pt x="35946" y="92747"/>
                    </a:lnTo>
                    <a:lnTo>
                      <a:pt x="36256" y="92578"/>
                    </a:lnTo>
                    <a:lnTo>
                      <a:pt x="36523" y="92416"/>
                    </a:lnTo>
                    <a:lnTo>
                      <a:pt x="36666" y="92704"/>
                    </a:lnTo>
                    <a:lnTo>
                      <a:pt x="36911" y="92996"/>
                    </a:lnTo>
                    <a:lnTo>
                      <a:pt x="37188" y="93251"/>
                    </a:lnTo>
                    <a:lnTo>
                      <a:pt x="37484" y="93485"/>
                    </a:lnTo>
                    <a:lnTo>
                      <a:pt x="37768" y="93701"/>
                    </a:lnTo>
                    <a:lnTo>
                      <a:pt x="37865" y="93777"/>
                    </a:lnTo>
                    <a:lnTo>
                      <a:pt x="37861" y="93795"/>
                    </a:lnTo>
                    <a:lnTo>
                      <a:pt x="37814" y="94054"/>
                    </a:lnTo>
                    <a:lnTo>
                      <a:pt x="37775" y="94352"/>
                    </a:lnTo>
                    <a:lnTo>
                      <a:pt x="37768" y="94684"/>
                    </a:lnTo>
                    <a:lnTo>
                      <a:pt x="37826" y="95041"/>
                    </a:lnTo>
                    <a:lnTo>
                      <a:pt x="37980" y="95400"/>
                    </a:lnTo>
                    <a:lnTo>
                      <a:pt x="38250" y="95739"/>
                    </a:lnTo>
                    <a:lnTo>
                      <a:pt x="39093" y="96397"/>
                    </a:lnTo>
                    <a:lnTo>
                      <a:pt x="39297" y="95563"/>
                    </a:lnTo>
                    <a:lnTo>
                      <a:pt x="39359" y="95321"/>
                    </a:lnTo>
                    <a:lnTo>
                      <a:pt x="39423" y="95080"/>
                    </a:lnTo>
                    <a:lnTo>
                      <a:pt x="39507" y="94843"/>
                    </a:lnTo>
                    <a:lnTo>
                      <a:pt x="39615" y="94597"/>
                    </a:lnTo>
                    <a:lnTo>
                      <a:pt x="39755" y="94346"/>
                    </a:lnTo>
                    <a:lnTo>
                      <a:pt x="39943" y="94083"/>
                    </a:lnTo>
                    <a:lnTo>
                      <a:pt x="40212" y="93777"/>
                    </a:lnTo>
                    <a:lnTo>
                      <a:pt x="40418" y="93493"/>
                    </a:lnTo>
                    <a:lnTo>
                      <a:pt x="40594" y="93216"/>
                    </a:lnTo>
                    <a:lnTo>
                      <a:pt x="40745" y="92935"/>
                    </a:lnTo>
                    <a:lnTo>
                      <a:pt x="40875" y="92653"/>
                    </a:lnTo>
                    <a:lnTo>
                      <a:pt x="40983" y="92372"/>
                    </a:lnTo>
                    <a:lnTo>
                      <a:pt x="41073" y="92096"/>
                    </a:lnTo>
                    <a:lnTo>
                      <a:pt x="41144" y="91819"/>
                    </a:lnTo>
                    <a:lnTo>
                      <a:pt x="41203" y="91544"/>
                    </a:lnTo>
                    <a:lnTo>
                      <a:pt x="41250" y="91275"/>
                    </a:lnTo>
                    <a:lnTo>
                      <a:pt x="41285" y="91005"/>
                    </a:lnTo>
                    <a:lnTo>
                      <a:pt x="41314" y="90742"/>
                    </a:lnTo>
                    <a:lnTo>
                      <a:pt x="41338" y="90479"/>
                    </a:lnTo>
                    <a:lnTo>
                      <a:pt x="41361" y="90216"/>
                    </a:lnTo>
                    <a:lnTo>
                      <a:pt x="41383" y="89961"/>
                    </a:lnTo>
                    <a:lnTo>
                      <a:pt x="41405" y="89709"/>
                    </a:lnTo>
                    <a:lnTo>
                      <a:pt x="41407" y="89662"/>
                    </a:lnTo>
                    <a:lnTo>
                      <a:pt x="41623" y="89539"/>
                    </a:lnTo>
                    <a:lnTo>
                      <a:pt x="41991" y="89349"/>
                    </a:lnTo>
                    <a:lnTo>
                      <a:pt x="42337" y="89183"/>
                    </a:lnTo>
                    <a:lnTo>
                      <a:pt x="42660" y="89039"/>
                    </a:lnTo>
                    <a:lnTo>
                      <a:pt x="42959" y="88921"/>
                    </a:lnTo>
                    <a:lnTo>
                      <a:pt x="43240" y="88820"/>
                    </a:lnTo>
                    <a:lnTo>
                      <a:pt x="43499" y="88740"/>
                    </a:lnTo>
                    <a:lnTo>
                      <a:pt x="43740" y="88679"/>
                    </a:lnTo>
                    <a:lnTo>
                      <a:pt x="43963" y="88632"/>
                    </a:lnTo>
                    <a:lnTo>
                      <a:pt x="44172" y="88601"/>
                    </a:lnTo>
                    <a:lnTo>
                      <a:pt x="44366" y="88579"/>
                    </a:lnTo>
                    <a:lnTo>
                      <a:pt x="44547" y="88571"/>
                    </a:lnTo>
                    <a:lnTo>
                      <a:pt x="44715" y="88568"/>
                    </a:lnTo>
                    <a:lnTo>
                      <a:pt x="44874" y="88579"/>
                    </a:lnTo>
                    <a:lnTo>
                      <a:pt x="45029" y="88589"/>
                    </a:lnTo>
                    <a:lnTo>
                      <a:pt x="45173" y="88611"/>
                    </a:lnTo>
                    <a:lnTo>
                      <a:pt x="45317" y="88632"/>
                    </a:lnTo>
                    <a:lnTo>
                      <a:pt x="45457" y="88662"/>
                    </a:lnTo>
                    <a:lnTo>
                      <a:pt x="45598" y="88687"/>
                    </a:lnTo>
                    <a:lnTo>
                      <a:pt x="45735" y="88715"/>
                    </a:lnTo>
                    <a:lnTo>
                      <a:pt x="45879" y="88744"/>
                    </a:lnTo>
                    <a:lnTo>
                      <a:pt x="46022" y="88766"/>
                    </a:lnTo>
                    <a:lnTo>
                      <a:pt x="46173" y="88783"/>
                    </a:lnTo>
                    <a:lnTo>
                      <a:pt x="46332" y="88799"/>
                    </a:lnTo>
                    <a:lnTo>
                      <a:pt x="46495" y="88799"/>
                    </a:lnTo>
                    <a:lnTo>
                      <a:pt x="46660" y="88787"/>
                    </a:lnTo>
                    <a:lnTo>
                      <a:pt x="46833" y="88762"/>
                    </a:lnTo>
                    <a:lnTo>
                      <a:pt x="47009" y="88722"/>
                    </a:lnTo>
                    <a:lnTo>
                      <a:pt x="47193" y="88665"/>
                    </a:lnTo>
                    <a:lnTo>
                      <a:pt x="47380" y="88593"/>
                    </a:lnTo>
                    <a:lnTo>
                      <a:pt x="47570" y="88499"/>
                    </a:lnTo>
                    <a:lnTo>
                      <a:pt x="48122" y="88183"/>
                    </a:lnTo>
                    <a:lnTo>
                      <a:pt x="47823" y="87710"/>
                    </a:lnTo>
                    <a:lnTo>
                      <a:pt x="47762" y="87600"/>
                    </a:lnTo>
                    <a:lnTo>
                      <a:pt x="47704" y="87484"/>
                    </a:lnTo>
                    <a:lnTo>
                      <a:pt x="47656" y="87365"/>
                    </a:lnTo>
                    <a:lnTo>
                      <a:pt x="47610" y="87239"/>
                    </a:lnTo>
                    <a:lnTo>
                      <a:pt x="47570" y="87110"/>
                    </a:lnTo>
                    <a:lnTo>
                      <a:pt x="47539" y="86976"/>
                    </a:lnTo>
                    <a:lnTo>
                      <a:pt x="47509" y="86839"/>
                    </a:lnTo>
                    <a:lnTo>
                      <a:pt x="47480" y="86696"/>
                    </a:lnTo>
                    <a:lnTo>
                      <a:pt x="47462" y="86552"/>
                    </a:lnTo>
                    <a:lnTo>
                      <a:pt x="47444" y="86401"/>
                    </a:lnTo>
                    <a:lnTo>
                      <a:pt x="47431" y="86250"/>
                    </a:lnTo>
                    <a:lnTo>
                      <a:pt x="47415" y="86095"/>
                    </a:lnTo>
                    <a:lnTo>
                      <a:pt x="47413" y="86034"/>
                    </a:lnTo>
                    <a:lnTo>
                      <a:pt x="47521" y="86036"/>
                    </a:lnTo>
                    <a:lnTo>
                      <a:pt x="47768" y="86069"/>
                    </a:lnTo>
                    <a:lnTo>
                      <a:pt x="48017" y="86116"/>
                    </a:lnTo>
                    <a:lnTo>
                      <a:pt x="48265" y="86177"/>
                    </a:lnTo>
                    <a:lnTo>
                      <a:pt x="48510" y="86256"/>
                    </a:lnTo>
                    <a:lnTo>
                      <a:pt x="48751" y="86354"/>
                    </a:lnTo>
                    <a:lnTo>
                      <a:pt x="48996" y="86466"/>
                    </a:lnTo>
                    <a:lnTo>
                      <a:pt x="49234" y="86595"/>
                    </a:lnTo>
                    <a:lnTo>
                      <a:pt x="49475" y="86742"/>
                    </a:lnTo>
                    <a:lnTo>
                      <a:pt x="49713" y="86905"/>
                    </a:lnTo>
                    <a:lnTo>
                      <a:pt x="49950" y="87084"/>
                    </a:lnTo>
                    <a:lnTo>
                      <a:pt x="50188" y="87282"/>
                    </a:lnTo>
                    <a:lnTo>
                      <a:pt x="50421" y="87502"/>
                    </a:lnTo>
                    <a:lnTo>
                      <a:pt x="50656" y="87736"/>
                    </a:lnTo>
                    <a:lnTo>
                      <a:pt x="51174" y="88298"/>
                    </a:lnTo>
                    <a:lnTo>
                      <a:pt x="51642" y="87837"/>
                    </a:lnTo>
                    <a:lnTo>
                      <a:pt x="51808" y="87657"/>
                    </a:lnTo>
                    <a:lnTo>
                      <a:pt x="51959" y="87473"/>
                    </a:lnTo>
                    <a:lnTo>
                      <a:pt x="52099" y="87286"/>
                    </a:lnTo>
                    <a:lnTo>
                      <a:pt x="52225" y="87096"/>
                    </a:lnTo>
                    <a:lnTo>
                      <a:pt x="52340" y="86898"/>
                    </a:lnTo>
                    <a:lnTo>
                      <a:pt x="52442" y="86699"/>
                    </a:lnTo>
                    <a:lnTo>
                      <a:pt x="52528" y="86494"/>
                    </a:lnTo>
                    <a:lnTo>
                      <a:pt x="52600" y="86289"/>
                    </a:lnTo>
                    <a:lnTo>
                      <a:pt x="52660" y="86077"/>
                    </a:lnTo>
                    <a:lnTo>
                      <a:pt x="52703" y="85864"/>
                    </a:lnTo>
                    <a:lnTo>
                      <a:pt x="52715" y="85789"/>
                    </a:lnTo>
                    <a:lnTo>
                      <a:pt x="52813" y="85903"/>
                    </a:lnTo>
                    <a:lnTo>
                      <a:pt x="52935" y="86058"/>
                    </a:lnTo>
                    <a:lnTo>
                      <a:pt x="53046" y="86213"/>
                    </a:lnTo>
                    <a:lnTo>
                      <a:pt x="53151" y="86364"/>
                    </a:lnTo>
                    <a:lnTo>
                      <a:pt x="53245" y="86515"/>
                    </a:lnTo>
                    <a:lnTo>
                      <a:pt x="53327" y="86666"/>
                    </a:lnTo>
                    <a:lnTo>
                      <a:pt x="53400" y="86815"/>
                    </a:lnTo>
                    <a:lnTo>
                      <a:pt x="53460" y="86962"/>
                    </a:lnTo>
                    <a:lnTo>
                      <a:pt x="53514" y="87106"/>
                    </a:lnTo>
                    <a:lnTo>
                      <a:pt x="53557" y="87251"/>
                    </a:lnTo>
                    <a:lnTo>
                      <a:pt x="53590" y="87394"/>
                    </a:lnTo>
                    <a:lnTo>
                      <a:pt x="53841" y="88860"/>
                    </a:lnTo>
                    <a:lnTo>
                      <a:pt x="54468" y="87427"/>
                    </a:lnTo>
                    <a:lnTo>
                      <a:pt x="54554" y="87200"/>
                    </a:lnTo>
                    <a:lnTo>
                      <a:pt x="54626" y="86970"/>
                    </a:lnTo>
                    <a:lnTo>
                      <a:pt x="54685" y="86735"/>
                    </a:lnTo>
                    <a:lnTo>
                      <a:pt x="54728" y="86501"/>
                    </a:lnTo>
                    <a:lnTo>
                      <a:pt x="54756" y="86260"/>
                    </a:lnTo>
                    <a:lnTo>
                      <a:pt x="54771" y="86022"/>
                    </a:lnTo>
                    <a:lnTo>
                      <a:pt x="54771" y="85777"/>
                    </a:lnTo>
                    <a:lnTo>
                      <a:pt x="54760" y="85533"/>
                    </a:lnTo>
                    <a:lnTo>
                      <a:pt x="54734" y="85285"/>
                    </a:lnTo>
                    <a:lnTo>
                      <a:pt x="54695" y="85036"/>
                    </a:lnTo>
                    <a:lnTo>
                      <a:pt x="54642" y="84788"/>
                    </a:lnTo>
                    <a:lnTo>
                      <a:pt x="54573" y="84535"/>
                    </a:lnTo>
                    <a:lnTo>
                      <a:pt x="54493" y="84284"/>
                    </a:lnTo>
                    <a:lnTo>
                      <a:pt x="54428" y="84107"/>
                    </a:lnTo>
                    <a:lnTo>
                      <a:pt x="54436" y="84104"/>
                    </a:lnTo>
                    <a:lnTo>
                      <a:pt x="54746" y="83909"/>
                    </a:lnTo>
                    <a:lnTo>
                      <a:pt x="55044" y="83697"/>
                    </a:lnTo>
                    <a:lnTo>
                      <a:pt x="55325" y="83463"/>
                    </a:lnTo>
                    <a:lnTo>
                      <a:pt x="55592" y="83203"/>
                    </a:lnTo>
                    <a:lnTo>
                      <a:pt x="55833" y="82912"/>
                    </a:lnTo>
                    <a:lnTo>
                      <a:pt x="56049" y="82592"/>
                    </a:lnTo>
                    <a:lnTo>
                      <a:pt x="56056" y="82577"/>
                    </a:lnTo>
                    <a:lnTo>
                      <a:pt x="56110" y="82599"/>
                    </a:lnTo>
                    <a:lnTo>
                      <a:pt x="56423" y="82761"/>
                    </a:lnTo>
                    <a:lnTo>
                      <a:pt x="56683" y="82944"/>
                    </a:lnTo>
                    <a:lnTo>
                      <a:pt x="56895" y="83150"/>
                    </a:lnTo>
                    <a:lnTo>
                      <a:pt x="57060" y="83373"/>
                    </a:lnTo>
                    <a:lnTo>
                      <a:pt x="57187" y="83621"/>
                    </a:lnTo>
                    <a:lnTo>
                      <a:pt x="57273" y="83895"/>
                    </a:lnTo>
                    <a:lnTo>
                      <a:pt x="57456" y="85100"/>
                    </a:lnTo>
                    <a:lnTo>
                      <a:pt x="58188" y="84241"/>
                    </a:lnTo>
                    <a:lnTo>
                      <a:pt x="58342" y="84029"/>
                    </a:lnTo>
                    <a:lnTo>
                      <a:pt x="58474" y="83813"/>
                    </a:lnTo>
                    <a:lnTo>
                      <a:pt x="58586" y="83593"/>
                    </a:lnTo>
                    <a:lnTo>
                      <a:pt x="58676" y="83362"/>
                    </a:lnTo>
                    <a:lnTo>
                      <a:pt x="58741" y="83128"/>
                    </a:lnTo>
                    <a:lnTo>
                      <a:pt x="58784" y="82894"/>
                    </a:lnTo>
                    <a:lnTo>
                      <a:pt x="58802" y="82653"/>
                    </a:lnTo>
                    <a:lnTo>
                      <a:pt x="58800" y="82408"/>
                    </a:lnTo>
                    <a:lnTo>
                      <a:pt x="58767" y="82167"/>
                    </a:lnTo>
                    <a:lnTo>
                      <a:pt x="58716" y="81922"/>
                    </a:lnTo>
                    <a:lnTo>
                      <a:pt x="58641" y="81680"/>
                    </a:lnTo>
                    <a:lnTo>
                      <a:pt x="58543" y="81440"/>
                    </a:lnTo>
                    <a:lnTo>
                      <a:pt x="58425" y="81199"/>
                    </a:lnTo>
                    <a:lnTo>
                      <a:pt x="58386" y="81130"/>
                    </a:lnTo>
                    <a:lnTo>
                      <a:pt x="58583" y="81036"/>
                    </a:lnTo>
                    <a:lnTo>
                      <a:pt x="58788" y="80942"/>
                    </a:lnTo>
                    <a:lnTo>
                      <a:pt x="58990" y="80850"/>
                    </a:lnTo>
                    <a:lnTo>
                      <a:pt x="59192" y="80752"/>
                    </a:lnTo>
                    <a:lnTo>
                      <a:pt x="59289" y="80705"/>
                    </a:lnTo>
                    <a:lnTo>
                      <a:pt x="59346" y="81011"/>
                    </a:lnTo>
                    <a:lnTo>
                      <a:pt x="59418" y="81353"/>
                    </a:lnTo>
                    <a:lnTo>
                      <a:pt x="59501" y="81692"/>
                    </a:lnTo>
                    <a:lnTo>
                      <a:pt x="59598" y="82027"/>
                    </a:lnTo>
                    <a:lnTo>
                      <a:pt x="59707" y="82357"/>
                    </a:lnTo>
                    <a:lnTo>
                      <a:pt x="59828" y="82685"/>
                    </a:lnTo>
                    <a:lnTo>
                      <a:pt x="59962" y="83006"/>
                    </a:lnTo>
                    <a:lnTo>
                      <a:pt x="60113" y="83322"/>
                    </a:lnTo>
                    <a:lnTo>
                      <a:pt x="60275" y="83636"/>
                    </a:lnTo>
                    <a:lnTo>
                      <a:pt x="60458" y="83938"/>
                    </a:lnTo>
                    <a:lnTo>
                      <a:pt x="60656" y="84237"/>
                    </a:lnTo>
                    <a:lnTo>
                      <a:pt x="60872" y="84529"/>
                    </a:lnTo>
                    <a:lnTo>
                      <a:pt x="61107" y="84813"/>
                    </a:lnTo>
                    <a:lnTo>
                      <a:pt x="61359" y="85086"/>
                    </a:lnTo>
                    <a:lnTo>
                      <a:pt x="61629" y="85353"/>
                    </a:lnTo>
                    <a:lnTo>
                      <a:pt x="61888" y="85579"/>
                    </a:lnTo>
                    <a:lnTo>
                      <a:pt x="62014" y="85746"/>
                    </a:lnTo>
                    <a:lnTo>
                      <a:pt x="62151" y="85936"/>
                    </a:lnTo>
                    <a:lnTo>
                      <a:pt x="62277" y="86123"/>
                    </a:lnTo>
                    <a:lnTo>
                      <a:pt x="62385" y="86307"/>
                    </a:lnTo>
                    <a:lnTo>
                      <a:pt x="62481" y="86487"/>
                    </a:lnTo>
                    <a:lnTo>
                      <a:pt x="62561" y="86666"/>
                    </a:lnTo>
                    <a:lnTo>
                      <a:pt x="62630" y="86843"/>
                    </a:lnTo>
                    <a:lnTo>
                      <a:pt x="62680" y="87016"/>
                    </a:lnTo>
                    <a:lnTo>
                      <a:pt x="62716" y="87182"/>
                    </a:lnTo>
                    <a:lnTo>
                      <a:pt x="62738" y="87351"/>
                    </a:lnTo>
                    <a:lnTo>
                      <a:pt x="62740" y="87513"/>
                    </a:lnTo>
                    <a:lnTo>
                      <a:pt x="62730" y="87675"/>
                    </a:lnTo>
                    <a:lnTo>
                      <a:pt x="62705" y="87837"/>
                    </a:lnTo>
                    <a:lnTo>
                      <a:pt x="62662" y="87999"/>
                    </a:lnTo>
                    <a:lnTo>
                      <a:pt x="62601" y="88165"/>
                    </a:lnTo>
                    <a:lnTo>
                      <a:pt x="62273" y="88838"/>
                    </a:lnTo>
                    <a:lnTo>
                      <a:pt x="63080" y="88960"/>
                    </a:lnTo>
                    <a:lnTo>
                      <a:pt x="63364" y="88989"/>
                    </a:lnTo>
                    <a:lnTo>
                      <a:pt x="63659" y="88993"/>
                    </a:lnTo>
                    <a:lnTo>
                      <a:pt x="63965" y="88964"/>
                    </a:lnTo>
                    <a:lnTo>
                      <a:pt x="64278" y="88891"/>
                    </a:lnTo>
                    <a:lnTo>
                      <a:pt x="64591" y="88773"/>
                    </a:lnTo>
                    <a:lnTo>
                      <a:pt x="64606" y="88762"/>
                    </a:lnTo>
                    <a:lnTo>
                      <a:pt x="64667" y="89180"/>
                    </a:lnTo>
                    <a:lnTo>
                      <a:pt x="64765" y="89684"/>
                    </a:lnTo>
                    <a:lnTo>
                      <a:pt x="64887" y="90163"/>
                    </a:lnTo>
                    <a:lnTo>
                      <a:pt x="65042" y="90612"/>
                    </a:lnTo>
                    <a:lnTo>
                      <a:pt x="65224" y="91034"/>
                    </a:lnTo>
                    <a:lnTo>
                      <a:pt x="65444" y="91422"/>
                    </a:lnTo>
                    <a:lnTo>
                      <a:pt x="65703" y="91776"/>
                    </a:lnTo>
                    <a:lnTo>
                      <a:pt x="65999" y="92085"/>
                    </a:lnTo>
                    <a:lnTo>
                      <a:pt x="66333" y="92351"/>
                    </a:lnTo>
                    <a:lnTo>
                      <a:pt x="66712" y="92571"/>
                    </a:lnTo>
                    <a:lnTo>
                      <a:pt x="67126" y="92733"/>
                    </a:lnTo>
                    <a:lnTo>
                      <a:pt x="67575" y="92841"/>
                    </a:lnTo>
                    <a:lnTo>
                      <a:pt x="68062" y="92894"/>
                    </a:lnTo>
                    <a:lnTo>
                      <a:pt x="68580" y="92888"/>
                    </a:lnTo>
                    <a:lnTo>
                      <a:pt x="69476" y="92790"/>
                    </a:lnTo>
                    <a:lnTo>
                      <a:pt x="69469" y="91631"/>
                    </a:lnTo>
                    <a:lnTo>
                      <a:pt x="69498" y="90969"/>
                    </a:lnTo>
                    <a:lnTo>
                      <a:pt x="69559" y="90422"/>
                    </a:lnTo>
                    <a:lnTo>
                      <a:pt x="69653" y="89990"/>
                    </a:lnTo>
                    <a:lnTo>
                      <a:pt x="69761" y="89670"/>
                    </a:lnTo>
                    <a:lnTo>
                      <a:pt x="69883" y="89456"/>
                    </a:lnTo>
                    <a:lnTo>
                      <a:pt x="69995" y="89335"/>
                    </a:lnTo>
                    <a:lnTo>
                      <a:pt x="70103" y="89270"/>
                    </a:lnTo>
                    <a:lnTo>
                      <a:pt x="70230" y="89244"/>
                    </a:lnTo>
                    <a:lnTo>
                      <a:pt x="70387" y="89252"/>
                    </a:lnTo>
                    <a:lnTo>
                      <a:pt x="70597" y="89302"/>
                    </a:lnTo>
                    <a:lnTo>
                      <a:pt x="70840" y="89403"/>
                    </a:lnTo>
                    <a:lnTo>
                      <a:pt x="71115" y="89554"/>
                    </a:lnTo>
                    <a:lnTo>
                      <a:pt x="71409" y="89741"/>
                    </a:lnTo>
                    <a:lnTo>
                      <a:pt x="71723" y="89965"/>
                    </a:lnTo>
                    <a:lnTo>
                      <a:pt x="72663" y="90695"/>
                    </a:lnTo>
                    <a:lnTo>
                      <a:pt x="72702" y="89694"/>
                    </a:lnTo>
                    <a:lnTo>
                      <a:pt x="72728" y="89496"/>
                    </a:lnTo>
                    <a:lnTo>
                      <a:pt x="72767" y="89317"/>
                    </a:lnTo>
                    <a:lnTo>
                      <a:pt x="72824" y="89144"/>
                    </a:lnTo>
                    <a:lnTo>
                      <a:pt x="72897" y="88985"/>
                    </a:lnTo>
                    <a:lnTo>
                      <a:pt x="72983" y="88834"/>
                    </a:lnTo>
                    <a:lnTo>
                      <a:pt x="73087" y="88693"/>
                    </a:lnTo>
                    <a:lnTo>
                      <a:pt x="73206" y="88560"/>
                    </a:lnTo>
                    <a:lnTo>
                      <a:pt x="73346" y="88430"/>
                    </a:lnTo>
                    <a:lnTo>
                      <a:pt x="73505" y="88312"/>
                    </a:lnTo>
                    <a:lnTo>
                      <a:pt x="73685" y="88201"/>
                    </a:lnTo>
                    <a:lnTo>
                      <a:pt x="73887" y="88096"/>
                    </a:lnTo>
                    <a:lnTo>
                      <a:pt x="74110" y="87999"/>
                    </a:lnTo>
                    <a:lnTo>
                      <a:pt x="74354" y="87912"/>
                    </a:lnTo>
                    <a:lnTo>
                      <a:pt x="74618" y="87834"/>
                    </a:lnTo>
                    <a:lnTo>
                      <a:pt x="74909" y="87765"/>
                    </a:lnTo>
                    <a:lnTo>
                      <a:pt x="75024" y="87743"/>
                    </a:lnTo>
                    <a:lnTo>
                      <a:pt x="75139" y="87747"/>
                    </a:lnTo>
                    <a:lnTo>
                      <a:pt x="75304" y="87779"/>
                    </a:lnTo>
                    <a:lnTo>
                      <a:pt x="75510" y="87844"/>
                    </a:lnTo>
                    <a:lnTo>
                      <a:pt x="75740" y="87945"/>
                    </a:lnTo>
                    <a:lnTo>
                      <a:pt x="75993" y="88075"/>
                    </a:lnTo>
                    <a:lnTo>
                      <a:pt x="76259" y="88230"/>
                    </a:lnTo>
                    <a:lnTo>
                      <a:pt x="76540" y="88413"/>
                    </a:lnTo>
                    <a:lnTo>
                      <a:pt x="76825" y="88618"/>
                    </a:lnTo>
                    <a:lnTo>
                      <a:pt x="77112" y="88842"/>
                    </a:lnTo>
                    <a:lnTo>
                      <a:pt x="77400" y="89079"/>
                    </a:lnTo>
                    <a:lnTo>
                      <a:pt x="77681" y="89335"/>
                    </a:lnTo>
                    <a:lnTo>
                      <a:pt x="77955" y="89598"/>
                    </a:lnTo>
                    <a:lnTo>
                      <a:pt x="78218" y="89867"/>
                    </a:lnTo>
                    <a:lnTo>
                      <a:pt x="78462" y="90145"/>
                    </a:lnTo>
                    <a:lnTo>
                      <a:pt x="78689" y="90422"/>
                    </a:lnTo>
                    <a:lnTo>
                      <a:pt x="78895" y="90695"/>
                    </a:lnTo>
                    <a:lnTo>
                      <a:pt x="79074" y="90965"/>
                    </a:lnTo>
                    <a:lnTo>
                      <a:pt x="79221" y="91224"/>
                    </a:lnTo>
                    <a:lnTo>
                      <a:pt x="79337" y="91473"/>
                    </a:lnTo>
                    <a:lnTo>
                      <a:pt x="79419" y="91699"/>
                    </a:lnTo>
                    <a:lnTo>
                      <a:pt x="79463" y="91897"/>
                    </a:lnTo>
                    <a:lnTo>
                      <a:pt x="79474" y="92066"/>
                    </a:lnTo>
                    <a:lnTo>
                      <a:pt x="79456" y="92204"/>
                    </a:lnTo>
                    <a:lnTo>
                      <a:pt x="79413" y="92312"/>
                    </a:lnTo>
                    <a:lnTo>
                      <a:pt x="79344" y="92409"/>
                    </a:lnTo>
                    <a:lnTo>
                      <a:pt x="79232" y="92502"/>
                    </a:lnTo>
                    <a:lnTo>
                      <a:pt x="79056" y="92588"/>
                    </a:lnTo>
                    <a:lnTo>
                      <a:pt x="78811" y="92665"/>
                    </a:lnTo>
                    <a:lnTo>
                      <a:pt x="78491" y="92718"/>
                    </a:lnTo>
                    <a:lnTo>
                      <a:pt x="78088" y="92739"/>
                    </a:lnTo>
                    <a:lnTo>
                      <a:pt x="77562" y="92722"/>
                    </a:lnTo>
                    <a:lnTo>
                      <a:pt x="77224" y="92769"/>
                    </a:lnTo>
                    <a:lnTo>
                      <a:pt x="76921" y="92812"/>
                    </a:lnTo>
                    <a:lnTo>
                      <a:pt x="76611" y="92859"/>
                    </a:lnTo>
                    <a:lnTo>
                      <a:pt x="76303" y="92913"/>
                    </a:lnTo>
                    <a:lnTo>
                      <a:pt x="75993" y="92978"/>
                    </a:lnTo>
                    <a:lnTo>
                      <a:pt x="75687" y="93061"/>
                    </a:lnTo>
                    <a:lnTo>
                      <a:pt x="75385" y="93161"/>
                    </a:lnTo>
                    <a:lnTo>
                      <a:pt x="75085" y="93287"/>
                    </a:lnTo>
                    <a:lnTo>
                      <a:pt x="74798" y="93438"/>
                    </a:lnTo>
                    <a:lnTo>
                      <a:pt x="74520" y="93626"/>
                    </a:lnTo>
                    <a:lnTo>
                      <a:pt x="74257" y="93846"/>
                    </a:lnTo>
                    <a:lnTo>
                      <a:pt x="74017" y="94105"/>
                    </a:lnTo>
                    <a:lnTo>
                      <a:pt x="73793" y="94403"/>
                    </a:lnTo>
                    <a:lnTo>
                      <a:pt x="73599" y="94739"/>
                    </a:lnTo>
                    <a:lnTo>
                      <a:pt x="73430" y="95120"/>
                    </a:lnTo>
                    <a:lnTo>
                      <a:pt x="73365" y="95321"/>
                    </a:lnTo>
                    <a:lnTo>
                      <a:pt x="73167" y="95372"/>
                    </a:lnTo>
                    <a:lnTo>
                      <a:pt x="72793" y="95563"/>
                    </a:lnTo>
                    <a:lnTo>
                      <a:pt x="72500" y="95840"/>
                    </a:lnTo>
                    <a:lnTo>
                      <a:pt x="72314" y="96189"/>
                    </a:lnTo>
                    <a:lnTo>
                      <a:pt x="72245" y="96574"/>
                    </a:lnTo>
                    <a:lnTo>
                      <a:pt x="72288" y="96974"/>
                    </a:lnTo>
                    <a:lnTo>
                      <a:pt x="72428" y="97370"/>
                    </a:lnTo>
                    <a:lnTo>
                      <a:pt x="73034" y="98421"/>
                    </a:lnTo>
                    <a:lnTo>
                      <a:pt x="73480" y="97391"/>
                    </a:lnTo>
                    <a:lnTo>
                      <a:pt x="73577" y="97240"/>
                    </a:lnTo>
                    <a:lnTo>
                      <a:pt x="73620" y="97201"/>
                    </a:lnTo>
                    <a:lnTo>
                      <a:pt x="73682" y="97222"/>
                    </a:lnTo>
                    <a:lnTo>
                      <a:pt x="73786" y="97284"/>
                    </a:lnTo>
                    <a:lnTo>
                      <a:pt x="74063" y="97460"/>
                    </a:lnTo>
                    <a:lnTo>
                      <a:pt x="74449" y="97366"/>
                    </a:lnTo>
                    <a:lnTo>
                      <a:pt x="74675" y="97301"/>
                    </a:lnTo>
                    <a:lnTo>
                      <a:pt x="74898" y="97229"/>
                    </a:lnTo>
                    <a:lnTo>
                      <a:pt x="75114" y="97143"/>
                    </a:lnTo>
                    <a:lnTo>
                      <a:pt x="75323" y="97050"/>
                    </a:lnTo>
                    <a:lnTo>
                      <a:pt x="75524" y="96948"/>
                    </a:lnTo>
                    <a:lnTo>
                      <a:pt x="75722" y="96836"/>
                    </a:lnTo>
                    <a:lnTo>
                      <a:pt x="75917" y="96715"/>
                    </a:lnTo>
                    <a:lnTo>
                      <a:pt x="76101" y="96585"/>
                    </a:lnTo>
                    <a:lnTo>
                      <a:pt x="76158" y="96542"/>
                    </a:lnTo>
                    <a:lnTo>
                      <a:pt x="76162" y="96654"/>
                    </a:lnTo>
                    <a:lnTo>
                      <a:pt x="76191" y="96852"/>
                    </a:lnTo>
                    <a:lnTo>
                      <a:pt x="76240" y="97050"/>
                    </a:lnTo>
                    <a:lnTo>
                      <a:pt x="76313" y="97247"/>
                    </a:lnTo>
                    <a:lnTo>
                      <a:pt x="76411" y="97442"/>
                    </a:lnTo>
                    <a:lnTo>
                      <a:pt x="76529" y="97633"/>
                    </a:lnTo>
                    <a:lnTo>
                      <a:pt x="76674" y="97820"/>
                    </a:lnTo>
                    <a:lnTo>
                      <a:pt x="76770" y="97927"/>
                    </a:lnTo>
                    <a:lnTo>
                      <a:pt x="76821" y="98090"/>
                    </a:lnTo>
                    <a:lnTo>
                      <a:pt x="76925" y="98345"/>
                    </a:lnTo>
                    <a:lnTo>
                      <a:pt x="77055" y="98604"/>
                    </a:lnTo>
                    <a:lnTo>
                      <a:pt x="77220" y="98857"/>
                    </a:lnTo>
                    <a:lnTo>
                      <a:pt x="77429" y="99097"/>
                    </a:lnTo>
                    <a:lnTo>
                      <a:pt x="77685" y="99324"/>
                    </a:lnTo>
                    <a:lnTo>
                      <a:pt x="77991" y="99523"/>
                    </a:lnTo>
                    <a:lnTo>
                      <a:pt x="79103" y="100070"/>
                    </a:lnTo>
                    <a:lnTo>
                      <a:pt x="78840" y="99044"/>
                    </a:lnTo>
                    <a:lnTo>
                      <a:pt x="78836" y="98893"/>
                    </a:lnTo>
                    <a:lnTo>
                      <a:pt x="78862" y="98726"/>
                    </a:lnTo>
                    <a:lnTo>
                      <a:pt x="78917" y="98543"/>
                    </a:lnTo>
                    <a:lnTo>
                      <a:pt x="78999" y="98338"/>
                    </a:lnTo>
                    <a:lnTo>
                      <a:pt x="79099" y="98122"/>
                    </a:lnTo>
                    <a:lnTo>
                      <a:pt x="79211" y="97896"/>
                    </a:lnTo>
                    <a:lnTo>
                      <a:pt x="79272" y="97762"/>
                    </a:lnTo>
                    <a:lnTo>
                      <a:pt x="79358" y="97708"/>
                    </a:lnTo>
                    <a:lnTo>
                      <a:pt x="79531" y="97568"/>
                    </a:lnTo>
                    <a:lnTo>
                      <a:pt x="79686" y="97413"/>
                    </a:lnTo>
                    <a:lnTo>
                      <a:pt x="79819" y="97247"/>
                    </a:lnTo>
                    <a:lnTo>
                      <a:pt x="79935" y="97074"/>
                    </a:lnTo>
                    <a:lnTo>
                      <a:pt x="80032" y="96895"/>
                    </a:lnTo>
                    <a:lnTo>
                      <a:pt x="80108" y="96707"/>
                    </a:lnTo>
                    <a:lnTo>
                      <a:pt x="80168" y="96517"/>
                    </a:lnTo>
                    <a:lnTo>
                      <a:pt x="80216" y="96326"/>
                    </a:lnTo>
                    <a:lnTo>
                      <a:pt x="80251" y="96128"/>
                    </a:lnTo>
                    <a:lnTo>
                      <a:pt x="80273" y="95934"/>
                    </a:lnTo>
                    <a:lnTo>
                      <a:pt x="80288" y="95735"/>
                    </a:lnTo>
                    <a:lnTo>
                      <a:pt x="80294" y="95533"/>
                    </a:lnTo>
                    <a:lnTo>
                      <a:pt x="80294" y="95335"/>
                    </a:lnTo>
                    <a:lnTo>
                      <a:pt x="80294" y="95282"/>
                    </a:lnTo>
                    <a:lnTo>
                      <a:pt x="80482" y="95264"/>
                    </a:lnTo>
                    <a:lnTo>
                      <a:pt x="80677" y="95274"/>
                    </a:lnTo>
                    <a:lnTo>
                      <a:pt x="80842" y="95321"/>
                    </a:lnTo>
                    <a:lnTo>
                      <a:pt x="80985" y="95394"/>
                    </a:lnTo>
                    <a:lnTo>
                      <a:pt x="81119" y="95498"/>
                    </a:lnTo>
                    <a:lnTo>
                      <a:pt x="81248" y="95645"/>
                    </a:lnTo>
                    <a:lnTo>
                      <a:pt x="81295" y="95721"/>
                    </a:lnTo>
                    <a:lnTo>
                      <a:pt x="81242" y="95951"/>
                    </a:lnTo>
                    <a:lnTo>
                      <a:pt x="81259" y="96379"/>
                    </a:lnTo>
                    <a:lnTo>
                      <a:pt x="81397" y="96776"/>
                    </a:lnTo>
                    <a:lnTo>
                      <a:pt x="81619" y="97117"/>
                    </a:lnTo>
                    <a:lnTo>
                      <a:pt x="81915" y="97417"/>
                    </a:lnTo>
                    <a:lnTo>
                      <a:pt x="82264" y="97676"/>
                    </a:lnTo>
                    <a:lnTo>
                      <a:pt x="82653" y="97900"/>
                    </a:lnTo>
                    <a:lnTo>
                      <a:pt x="83049" y="98075"/>
                    </a:lnTo>
                    <a:lnTo>
                      <a:pt x="83358" y="98255"/>
                    </a:lnTo>
                    <a:lnTo>
                      <a:pt x="83593" y="98428"/>
                    </a:lnTo>
                    <a:lnTo>
                      <a:pt x="83765" y="98594"/>
                    </a:lnTo>
                    <a:lnTo>
                      <a:pt x="83883" y="98748"/>
                    </a:lnTo>
                    <a:lnTo>
                      <a:pt x="83967" y="98896"/>
                    </a:lnTo>
                    <a:lnTo>
                      <a:pt x="84024" y="99044"/>
                    </a:lnTo>
                    <a:lnTo>
                      <a:pt x="84060" y="99203"/>
                    </a:lnTo>
                    <a:lnTo>
                      <a:pt x="84179" y="100095"/>
                    </a:lnTo>
                    <a:lnTo>
                      <a:pt x="85035" y="99385"/>
                    </a:lnTo>
                    <a:lnTo>
                      <a:pt x="85284" y="99101"/>
                    </a:lnTo>
                    <a:lnTo>
                      <a:pt x="85457" y="98806"/>
                    </a:lnTo>
                    <a:lnTo>
                      <a:pt x="85557" y="98500"/>
                    </a:lnTo>
                    <a:lnTo>
                      <a:pt x="85594" y="98204"/>
                    </a:lnTo>
                    <a:lnTo>
                      <a:pt x="85590" y="97924"/>
                    </a:lnTo>
                    <a:lnTo>
                      <a:pt x="85561" y="97665"/>
                    </a:lnTo>
                    <a:lnTo>
                      <a:pt x="85529" y="97466"/>
                    </a:lnTo>
                    <a:lnTo>
                      <a:pt x="85536" y="97254"/>
                    </a:lnTo>
                    <a:lnTo>
                      <a:pt x="85536" y="97007"/>
                    </a:lnTo>
                    <a:lnTo>
                      <a:pt x="85525" y="96768"/>
                    </a:lnTo>
                    <a:lnTo>
                      <a:pt x="85504" y="96538"/>
                    </a:lnTo>
                    <a:lnTo>
                      <a:pt x="85469" y="96315"/>
                    </a:lnTo>
                    <a:lnTo>
                      <a:pt x="85421" y="96099"/>
                    </a:lnTo>
                    <a:lnTo>
                      <a:pt x="85357" y="95890"/>
                    </a:lnTo>
                    <a:lnTo>
                      <a:pt x="85274" y="95692"/>
                    </a:lnTo>
                    <a:lnTo>
                      <a:pt x="85169" y="95502"/>
                    </a:lnTo>
                    <a:lnTo>
                      <a:pt x="85047" y="95325"/>
                    </a:lnTo>
                    <a:lnTo>
                      <a:pt x="84903" y="95163"/>
                    </a:lnTo>
                    <a:lnTo>
                      <a:pt x="84741" y="95012"/>
                    </a:lnTo>
                    <a:lnTo>
                      <a:pt x="84560" y="94882"/>
                    </a:lnTo>
                    <a:lnTo>
                      <a:pt x="84362" y="94764"/>
                    </a:lnTo>
                    <a:lnTo>
                      <a:pt x="84143" y="94666"/>
                    </a:lnTo>
                    <a:lnTo>
                      <a:pt x="83970" y="94601"/>
                    </a:lnTo>
                    <a:lnTo>
                      <a:pt x="83722" y="94436"/>
                    </a:lnTo>
                    <a:lnTo>
                      <a:pt x="83488" y="94256"/>
                    </a:lnTo>
                    <a:lnTo>
                      <a:pt x="83293" y="94079"/>
                    </a:lnTo>
                    <a:lnTo>
                      <a:pt x="83139" y="93907"/>
                    </a:lnTo>
                    <a:lnTo>
                      <a:pt x="83016" y="93738"/>
                    </a:lnTo>
                    <a:lnTo>
                      <a:pt x="82919" y="93575"/>
                    </a:lnTo>
                    <a:lnTo>
                      <a:pt x="82912" y="93554"/>
                    </a:lnTo>
                    <a:lnTo>
                      <a:pt x="83055" y="93481"/>
                    </a:lnTo>
                    <a:lnTo>
                      <a:pt x="83420" y="93352"/>
                    </a:lnTo>
                    <a:lnTo>
                      <a:pt x="83685" y="93298"/>
                    </a:lnTo>
                    <a:lnTo>
                      <a:pt x="83873" y="93298"/>
                    </a:lnTo>
                    <a:lnTo>
                      <a:pt x="83999" y="93330"/>
                    </a:lnTo>
                    <a:lnTo>
                      <a:pt x="84103" y="93388"/>
                    </a:lnTo>
                    <a:lnTo>
                      <a:pt x="84207" y="93479"/>
                    </a:lnTo>
                    <a:lnTo>
                      <a:pt x="84327" y="93611"/>
                    </a:lnTo>
                    <a:lnTo>
                      <a:pt x="84464" y="93781"/>
                    </a:lnTo>
                    <a:lnTo>
                      <a:pt x="84625" y="93971"/>
                    </a:lnTo>
                    <a:lnTo>
                      <a:pt x="84823" y="94166"/>
                    </a:lnTo>
                    <a:lnTo>
                      <a:pt x="85072" y="94350"/>
                    </a:lnTo>
                    <a:lnTo>
                      <a:pt x="85382" y="94493"/>
                    </a:lnTo>
                    <a:lnTo>
                      <a:pt x="85749" y="94580"/>
                    </a:lnTo>
                    <a:lnTo>
                      <a:pt x="86173" y="94594"/>
                    </a:lnTo>
                    <a:lnTo>
                      <a:pt x="86562" y="94544"/>
                    </a:lnTo>
                    <a:lnTo>
                      <a:pt x="86764" y="94590"/>
                    </a:lnTo>
                    <a:lnTo>
                      <a:pt x="86919" y="94662"/>
                    </a:lnTo>
                    <a:lnTo>
                      <a:pt x="87037" y="94756"/>
                    </a:lnTo>
                    <a:lnTo>
                      <a:pt x="87156" y="94874"/>
                    </a:lnTo>
                    <a:lnTo>
                      <a:pt x="87307" y="95026"/>
                    </a:lnTo>
                    <a:lnTo>
                      <a:pt x="87527" y="95180"/>
                    </a:lnTo>
                    <a:lnTo>
                      <a:pt x="87829" y="95274"/>
                    </a:lnTo>
                    <a:lnTo>
                      <a:pt x="88542" y="95249"/>
                    </a:lnTo>
                    <a:lnTo>
                      <a:pt x="88499" y="94627"/>
                    </a:lnTo>
                    <a:lnTo>
                      <a:pt x="88467" y="94382"/>
                    </a:lnTo>
                    <a:lnTo>
                      <a:pt x="88408" y="94122"/>
                    </a:lnTo>
                    <a:lnTo>
                      <a:pt x="88316" y="93856"/>
                    </a:lnTo>
                    <a:lnTo>
                      <a:pt x="88171" y="93589"/>
                    </a:lnTo>
                    <a:lnTo>
                      <a:pt x="87970" y="93342"/>
                    </a:lnTo>
                    <a:lnTo>
                      <a:pt x="87700" y="93132"/>
                    </a:lnTo>
                    <a:lnTo>
                      <a:pt x="87639" y="93100"/>
                    </a:lnTo>
                    <a:lnTo>
                      <a:pt x="87639" y="92841"/>
                    </a:lnTo>
                    <a:lnTo>
                      <a:pt x="87606" y="92366"/>
                    </a:lnTo>
                    <a:lnTo>
                      <a:pt x="87541" y="91937"/>
                    </a:lnTo>
                    <a:lnTo>
                      <a:pt x="87444" y="91556"/>
                    </a:lnTo>
                    <a:lnTo>
                      <a:pt x="87311" y="91217"/>
                    </a:lnTo>
                    <a:lnTo>
                      <a:pt x="87146" y="90918"/>
                    </a:lnTo>
                    <a:lnTo>
                      <a:pt x="86948" y="90659"/>
                    </a:lnTo>
                    <a:lnTo>
                      <a:pt x="86717" y="90447"/>
                    </a:lnTo>
                    <a:lnTo>
                      <a:pt x="86469" y="90278"/>
                    </a:lnTo>
                    <a:lnTo>
                      <a:pt x="86199" y="90149"/>
                    </a:lnTo>
                    <a:lnTo>
                      <a:pt x="85922" y="90059"/>
                    </a:lnTo>
                    <a:lnTo>
                      <a:pt x="85634" y="89996"/>
                    </a:lnTo>
                    <a:lnTo>
                      <a:pt x="85341" y="89961"/>
                    </a:lnTo>
                    <a:lnTo>
                      <a:pt x="85047" y="89947"/>
                    </a:lnTo>
                    <a:lnTo>
                      <a:pt x="84751" y="89951"/>
                    </a:lnTo>
                    <a:lnTo>
                      <a:pt x="84543" y="89961"/>
                    </a:lnTo>
                    <a:lnTo>
                      <a:pt x="84297" y="89871"/>
                    </a:lnTo>
                    <a:lnTo>
                      <a:pt x="84017" y="89745"/>
                    </a:lnTo>
                    <a:lnTo>
                      <a:pt x="83765" y="89615"/>
                    </a:lnTo>
                    <a:lnTo>
                      <a:pt x="83545" y="89486"/>
                    </a:lnTo>
                    <a:lnTo>
                      <a:pt x="83351" y="89349"/>
                    </a:lnTo>
                    <a:lnTo>
                      <a:pt x="83185" y="89209"/>
                    </a:lnTo>
                    <a:lnTo>
                      <a:pt x="83042" y="89068"/>
                    </a:lnTo>
                    <a:lnTo>
                      <a:pt x="82922" y="88924"/>
                    </a:lnTo>
                    <a:lnTo>
                      <a:pt x="82826" y="88780"/>
                    </a:lnTo>
                    <a:lnTo>
                      <a:pt x="82743" y="88632"/>
                    </a:lnTo>
                    <a:lnTo>
                      <a:pt x="82682" y="88477"/>
                    </a:lnTo>
                    <a:lnTo>
                      <a:pt x="82631" y="88322"/>
                    </a:lnTo>
                    <a:lnTo>
                      <a:pt x="82598" y="88161"/>
                    </a:lnTo>
                    <a:lnTo>
                      <a:pt x="82576" y="87992"/>
                    </a:lnTo>
                    <a:lnTo>
                      <a:pt x="82574" y="87834"/>
                    </a:lnTo>
                    <a:lnTo>
                      <a:pt x="82743" y="87729"/>
                    </a:lnTo>
                    <a:lnTo>
                      <a:pt x="83063" y="87449"/>
                    </a:lnTo>
                    <a:lnTo>
                      <a:pt x="83330" y="87131"/>
                    </a:lnTo>
                    <a:lnTo>
                      <a:pt x="83556" y="86800"/>
                    </a:lnTo>
                    <a:lnTo>
                      <a:pt x="83747" y="86454"/>
                    </a:lnTo>
                    <a:lnTo>
                      <a:pt x="83912" y="86109"/>
                    </a:lnTo>
                    <a:lnTo>
                      <a:pt x="84064" y="85771"/>
                    </a:lnTo>
                    <a:lnTo>
                      <a:pt x="84211" y="85446"/>
                    </a:lnTo>
                    <a:lnTo>
                      <a:pt x="84356" y="85144"/>
                    </a:lnTo>
                    <a:lnTo>
                      <a:pt x="84511" y="84871"/>
                    </a:lnTo>
                    <a:lnTo>
                      <a:pt x="84668" y="84637"/>
                    </a:lnTo>
                    <a:lnTo>
                      <a:pt x="84841" y="84445"/>
                    </a:lnTo>
                    <a:lnTo>
                      <a:pt x="85033" y="84294"/>
                    </a:lnTo>
                    <a:lnTo>
                      <a:pt x="85253" y="84186"/>
                    </a:lnTo>
                    <a:lnTo>
                      <a:pt x="85518" y="84117"/>
                    </a:lnTo>
                    <a:lnTo>
                      <a:pt x="86842" y="84039"/>
                    </a:lnTo>
                    <a:lnTo>
                      <a:pt x="85893" y="83193"/>
                    </a:lnTo>
                    <a:lnTo>
                      <a:pt x="85648" y="83002"/>
                    </a:lnTo>
                    <a:lnTo>
                      <a:pt x="85403" y="82844"/>
                    </a:lnTo>
                    <a:lnTo>
                      <a:pt x="85155" y="82710"/>
                    </a:lnTo>
                    <a:lnTo>
                      <a:pt x="84903" y="82610"/>
                    </a:lnTo>
                    <a:lnTo>
                      <a:pt x="84646" y="82541"/>
                    </a:lnTo>
                    <a:lnTo>
                      <a:pt x="84388" y="82506"/>
                    </a:lnTo>
                    <a:lnTo>
                      <a:pt x="84132" y="82506"/>
                    </a:lnTo>
                    <a:lnTo>
                      <a:pt x="83877" y="82541"/>
                    </a:lnTo>
                    <a:lnTo>
                      <a:pt x="83624" y="82614"/>
                    </a:lnTo>
                    <a:lnTo>
                      <a:pt x="83383" y="82722"/>
                    </a:lnTo>
                    <a:lnTo>
                      <a:pt x="83153" y="82858"/>
                    </a:lnTo>
                    <a:lnTo>
                      <a:pt x="82943" y="83012"/>
                    </a:lnTo>
                    <a:lnTo>
                      <a:pt x="82916" y="82861"/>
                    </a:lnTo>
                    <a:lnTo>
                      <a:pt x="82851" y="82602"/>
                    </a:lnTo>
                    <a:lnTo>
                      <a:pt x="82775" y="82343"/>
                    </a:lnTo>
                    <a:lnTo>
                      <a:pt x="82688" y="82084"/>
                    </a:lnTo>
                    <a:lnTo>
                      <a:pt x="82595" y="81829"/>
                    </a:lnTo>
                    <a:lnTo>
                      <a:pt x="82490" y="81572"/>
                    </a:lnTo>
                    <a:lnTo>
                      <a:pt x="82382" y="81321"/>
                    </a:lnTo>
                    <a:lnTo>
                      <a:pt x="82264" y="81069"/>
                    </a:lnTo>
                    <a:lnTo>
                      <a:pt x="82141" y="80817"/>
                    </a:lnTo>
                    <a:lnTo>
                      <a:pt x="82011" y="80569"/>
                    </a:lnTo>
                    <a:lnTo>
                      <a:pt x="81882" y="80316"/>
                    </a:lnTo>
                    <a:lnTo>
                      <a:pt x="81746" y="80071"/>
                    </a:lnTo>
                    <a:lnTo>
                      <a:pt x="81087" y="78884"/>
                    </a:lnTo>
                    <a:lnTo>
                      <a:pt x="80824" y="80165"/>
                    </a:lnTo>
                    <a:lnTo>
                      <a:pt x="80759" y="80367"/>
                    </a:lnTo>
                    <a:lnTo>
                      <a:pt x="80673" y="80561"/>
                    </a:lnTo>
                    <a:lnTo>
                      <a:pt x="80565" y="80756"/>
                    </a:lnTo>
                    <a:lnTo>
                      <a:pt x="80432" y="80946"/>
                    </a:lnTo>
                    <a:lnTo>
                      <a:pt x="80280" y="81137"/>
                    </a:lnTo>
                    <a:lnTo>
                      <a:pt x="80104" y="81325"/>
                    </a:lnTo>
                    <a:lnTo>
                      <a:pt x="79906" y="81508"/>
                    </a:lnTo>
                    <a:lnTo>
                      <a:pt x="79690" y="81692"/>
                    </a:lnTo>
                    <a:lnTo>
                      <a:pt x="79449" y="81868"/>
                    </a:lnTo>
                    <a:lnTo>
                      <a:pt x="79189" y="82045"/>
                    </a:lnTo>
                    <a:lnTo>
                      <a:pt x="78917" y="82218"/>
                    </a:lnTo>
                    <a:lnTo>
                      <a:pt x="78650" y="82369"/>
                    </a:lnTo>
                    <a:lnTo>
                      <a:pt x="78667" y="82314"/>
                    </a:lnTo>
                    <a:lnTo>
                      <a:pt x="78764" y="81922"/>
                    </a:lnTo>
                    <a:lnTo>
                      <a:pt x="78826" y="81529"/>
                    </a:lnTo>
                    <a:lnTo>
                      <a:pt x="78854" y="81130"/>
                    </a:lnTo>
                    <a:lnTo>
                      <a:pt x="78854" y="80730"/>
                    </a:lnTo>
                    <a:lnTo>
                      <a:pt x="78826" y="80330"/>
                    </a:lnTo>
                    <a:lnTo>
                      <a:pt x="78776" y="79931"/>
                    </a:lnTo>
                    <a:lnTo>
                      <a:pt x="78703" y="79528"/>
                    </a:lnTo>
                    <a:lnTo>
                      <a:pt x="78610" y="79125"/>
                    </a:lnTo>
                    <a:lnTo>
                      <a:pt x="78505" y="78725"/>
                    </a:lnTo>
                    <a:lnTo>
                      <a:pt x="78383" y="78322"/>
                    </a:lnTo>
                    <a:lnTo>
                      <a:pt x="78250" y="77919"/>
                    </a:lnTo>
                    <a:lnTo>
                      <a:pt x="78106" y="77520"/>
                    </a:lnTo>
                    <a:lnTo>
                      <a:pt x="77912" y="76998"/>
                    </a:lnTo>
                    <a:lnTo>
                      <a:pt x="77390" y="76655"/>
                    </a:lnTo>
                    <a:lnTo>
                      <a:pt x="77025" y="76386"/>
                    </a:lnTo>
                    <a:lnTo>
                      <a:pt x="76695" y="76115"/>
                    </a:lnTo>
                    <a:lnTo>
                      <a:pt x="76392" y="75845"/>
                    </a:lnTo>
                    <a:lnTo>
                      <a:pt x="76119" y="75579"/>
                    </a:lnTo>
                    <a:lnTo>
                      <a:pt x="75863" y="75320"/>
                    </a:lnTo>
                    <a:lnTo>
                      <a:pt x="75626" y="75067"/>
                    </a:lnTo>
                    <a:lnTo>
                      <a:pt x="75399" y="74822"/>
                    </a:lnTo>
                    <a:lnTo>
                      <a:pt x="75183" y="74596"/>
                    </a:lnTo>
                    <a:lnTo>
                      <a:pt x="74967" y="74380"/>
                    </a:lnTo>
                    <a:lnTo>
                      <a:pt x="74751" y="74182"/>
                    </a:lnTo>
                    <a:lnTo>
                      <a:pt x="74527" y="74006"/>
                    </a:lnTo>
                    <a:lnTo>
                      <a:pt x="74286" y="73855"/>
                    </a:lnTo>
                    <a:lnTo>
                      <a:pt x="74023" y="73739"/>
                    </a:lnTo>
                    <a:lnTo>
                      <a:pt x="73797" y="73678"/>
                    </a:lnTo>
                    <a:lnTo>
                      <a:pt x="73793" y="73660"/>
                    </a:lnTo>
                    <a:lnTo>
                      <a:pt x="73732" y="73329"/>
                    </a:lnTo>
                    <a:lnTo>
                      <a:pt x="73660" y="73001"/>
                    </a:lnTo>
                    <a:lnTo>
                      <a:pt x="73577" y="72670"/>
                    </a:lnTo>
                    <a:lnTo>
                      <a:pt x="73480" y="72342"/>
                    </a:lnTo>
                    <a:lnTo>
                      <a:pt x="73375" y="72018"/>
                    </a:lnTo>
                    <a:lnTo>
                      <a:pt x="73264" y="71691"/>
                    </a:lnTo>
                    <a:lnTo>
                      <a:pt x="73142" y="71367"/>
                    </a:lnTo>
                    <a:lnTo>
                      <a:pt x="73012" y="71043"/>
                    </a:lnTo>
                    <a:lnTo>
                      <a:pt x="72875" y="70723"/>
                    </a:lnTo>
                    <a:lnTo>
                      <a:pt x="72734" y="70399"/>
                    </a:lnTo>
                    <a:lnTo>
                      <a:pt x="72587" y="70078"/>
                    </a:lnTo>
                    <a:lnTo>
                      <a:pt x="72436" y="69757"/>
                    </a:lnTo>
                    <a:lnTo>
                      <a:pt x="72410" y="69711"/>
                    </a:lnTo>
                    <a:lnTo>
                      <a:pt x="72426" y="69711"/>
                    </a:lnTo>
                    <a:lnTo>
                      <a:pt x="72684" y="69711"/>
                    </a:lnTo>
                    <a:lnTo>
                      <a:pt x="72936" y="69671"/>
                    </a:lnTo>
                    <a:lnTo>
                      <a:pt x="73177" y="69596"/>
                    </a:lnTo>
                    <a:lnTo>
                      <a:pt x="73405" y="69495"/>
                    </a:lnTo>
                    <a:lnTo>
                      <a:pt x="73620" y="69369"/>
                    </a:lnTo>
                    <a:lnTo>
                      <a:pt x="73822" y="69225"/>
                    </a:lnTo>
                    <a:lnTo>
                      <a:pt x="74019" y="69063"/>
                    </a:lnTo>
                    <a:lnTo>
                      <a:pt x="74207" y="68886"/>
                    </a:lnTo>
                    <a:lnTo>
                      <a:pt x="74387" y="68696"/>
                    </a:lnTo>
                    <a:lnTo>
                      <a:pt x="74567" y="68498"/>
                    </a:lnTo>
                    <a:lnTo>
                      <a:pt x="74737" y="68292"/>
                    </a:lnTo>
                    <a:lnTo>
                      <a:pt x="74751" y="68274"/>
                    </a:lnTo>
                    <a:lnTo>
                      <a:pt x="74923" y="68292"/>
                    </a:lnTo>
                    <a:lnTo>
                      <a:pt x="75153" y="68286"/>
                    </a:lnTo>
                    <a:lnTo>
                      <a:pt x="75377" y="68246"/>
                    </a:lnTo>
                    <a:lnTo>
                      <a:pt x="75593" y="68181"/>
                    </a:lnTo>
                    <a:lnTo>
                      <a:pt x="75802" y="68091"/>
                    </a:lnTo>
                    <a:lnTo>
                      <a:pt x="76007" y="67979"/>
                    </a:lnTo>
                    <a:lnTo>
                      <a:pt x="76205" y="67846"/>
                    </a:lnTo>
                    <a:lnTo>
                      <a:pt x="76399" y="67695"/>
                    </a:lnTo>
                    <a:lnTo>
                      <a:pt x="76590" y="67529"/>
                    </a:lnTo>
                    <a:lnTo>
                      <a:pt x="76778" y="67346"/>
                    </a:lnTo>
                    <a:lnTo>
                      <a:pt x="76961" y="67148"/>
                    </a:lnTo>
                    <a:lnTo>
                      <a:pt x="77141" y="66936"/>
                    </a:lnTo>
                    <a:lnTo>
                      <a:pt x="77325" y="66708"/>
                    </a:lnTo>
                    <a:lnTo>
                      <a:pt x="77502" y="66471"/>
                    </a:lnTo>
                    <a:lnTo>
                      <a:pt x="77566" y="66384"/>
                    </a:lnTo>
                    <a:lnTo>
                      <a:pt x="77655" y="66384"/>
                    </a:lnTo>
                    <a:lnTo>
                      <a:pt x="77810" y="66384"/>
                    </a:lnTo>
                    <a:lnTo>
                      <a:pt x="77981" y="66388"/>
                    </a:lnTo>
                    <a:lnTo>
                      <a:pt x="78160" y="66377"/>
                    </a:lnTo>
                    <a:lnTo>
                      <a:pt x="78350" y="66355"/>
                    </a:lnTo>
                    <a:lnTo>
                      <a:pt x="78548" y="66306"/>
                    </a:lnTo>
                    <a:lnTo>
                      <a:pt x="78750" y="66212"/>
                    </a:lnTo>
                    <a:lnTo>
                      <a:pt x="78938" y="66075"/>
                    </a:lnTo>
                    <a:lnTo>
                      <a:pt x="79099" y="65884"/>
                    </a:lnTo>
                    <a:lnTo>
                      <a:pt x="79221" y="65657"/>
                    </a:lnTo>
                    <a:lnTo>
                      <a:pt x="79312" y="65395"/>
                    </a:lnTo>
                    <a:lnTo>
                      <a:pt x="79366" y="65089"/>
                    </a:lnTo>
                    <a:lnTo>
                      <a:pt x="79395" y="64742"/>
                    </a:lnTo>
                    <a:lnTo>
                      <a:pt x="79391" y="64343"/>
                    </a:lnTo>
                    <a:lnTo>
                      <a:pt x="79384" y="64218"/>
                    </a:lnTo>
                    <a:lnTo>
                      <a:pt x="79405" y="64210"/>
                    </a:lnTo>
                    <a:lnTo>
                      <a:pt x="79582" y="64110"/>
                    </a:lnTo>
                    <a:lnTo>
                      <a:pt x="79737" y="63983"/>
                    </a:lnTo>
                    <a:lnTo>
                      <a:pt x="79874" y="63836"/>
                    </a:lnTo>
                    <a:lnTo>
                      <a:pt x="79992" y="63667"/>
                    </a:lnTo>
                    <a:lnTo>
                      <a:pt x="80086" y="63482"/>
                    </a:lnTo>
                    <a:lnTo>
                      <a:pt x="80165" y="63282"/>
                    </a:lnTo>
                    <a:lnTo>
                      <a:pt x="80226" y="63065"/>
                    </a:lnTo>
                    <a:lnTo>
                      <a:pt x="80273" y="62835"/>
                    </a:lnTo>
                    <a:lnTo>
                      <a:pt x="80306" y="62590"/>
                    </a:lnTo>
                    <a:lnTo>
                      <a:pt x="80323" y="62331"/>
                    </a:lnTo>
                    <a:lnTo>
                      <a:pt x="80331" y="62054"/>
                    </a:lnTo>
                    <a:lnTo>
                      <a:pt x="80323" y="61762"/>
                    </a:lnTo>
                    <a:lnTo>
                      <a:pt x="80310" y="61459"/>
                    </a:lnTo>
                    <a:lnTo>
                      <a:pt x="80418" y="61410"/>
                    </a:lnTo>
                    <a:lnTo>
                      <a:pt x="80575" y="61305"/>
                    </a:lnTo>
                    <a:lnTo>
                      <a:pt x="80723" y="61165"/>
                    </a:lnTo>
                    <a:lnTo>
                      <a:pt x="80856" y="60998"/>
                    </a:lnTo>
                    <a:lnTo>
                      <a:pt x="80971" y="60800"/>
                    </a:lnTo>
                    <a:lnTo>
                      <a:pt x="81072" y="60578"/>
                    </a:lnTo>
                    <a:lnTo>
                      <a:pt x="81159" y="60319"/>
                    </a:lnTo>
                    <a:lnTo>
                      <a:pt x="81234" y="60023"/>
                    </a:lnTo>
                    <a:lnTo>
                      <a:pt x="81295" y="59689"/>
                    </a:lnTo>
                    <a:lnTo>
                      <a:pt x="81346" y="59310"/>
                    </a:lnTo>
                    <a:lnTo>
                      <a:pt x="81385" y="58879"/>
                    </a:lnTo>
                    <a:lnTo>
                      <a:pt x="81415" y="58396"/>
                    </a:lnTo>
                    <a:lnTo>
                      <a:pt x="81428" y="57856"/>
                    </a:lnTo>
                    <a:lnTo>
                      <a:pt x="81428" y="57356"/>
                    </a:lnTo>
                    <a:lnTo>
                      <a:pt x="81507" y="57197"/>
                    </a:lnTo>
                    <a:lnTo>
                      <a:pt x="81627" y="56946"/>
                    </a:lnTo>
                    <a:lnTo>
                      <a:pt x="81735" y="56685"/>
                    </a:lnTo>
                    <a:lnTo>
                      <a:pt x="81832" y="56416"/>
                    </a:lnTo>
                    <a:lnTo>
                      <a:pt x="81915" y="56132"/>
                    </a:lnTo>
                    <a:lnTo>
                      <a:pt x="81980" y="55840"/>
                    </a:lnTo>
                    <a:lnTo>
                      <a:pt x="82026" y="55537"/>
                    </a:lnTo>
                    <a:lnTo>
                      <a:pt x="82048" y="55221"/>
                    </a:lnTo>
                    <a:lnTo>
                      <a:pt x="82044" y="54893"/>
                    </a:lnTo>
                    <a:lnTo>
                      <a:pt x="82011" y="54552"/>
                    </a:lnTo>
                    <a:lnTo>
                      <a:pt x="81951" y="54199"/>
                    </a:lnTo>
                    <a:lnTo>
                      <a:pt x="81860" y="53834"/>
                    </a:lnTo>
                    <a:lnTo>
                      <a:pt x="81735" y="53453"/>
                    </a:lnTo>
                    <a:lnTo>
                      <a:pt x="81576" y="53061"/>
                    </a:lnTo>
                    <a:lnTo>
                      <a:pt x="81378" y="52654"/>
                    </a:lnTo>
                    <a:lnTo>
                      <a:pt x="81364" y="52625"/>
                    </a:lnTo>
                    <a:lnTo>
                      <a:pt x="81468" y="52568"/>
                    </a:lnTo>
                    <a:lnTo>
                      <a:pt x="81695" y="52391"/>
                    </a:lnTo>
                    <a:lnTo>
                      <a:pt x="81886" y="52179"/>
                    </a:lnTo>
                    <a:lnTo>
                      <a:pt x="82033" y="51930"/>
                    </a:lnTo>
                    <a:lnTo>
                      <a:pt x="82127" y="51660"/>
                    </a:lnTo>
                    <a:lnTo>
                      <a:pt x="82174" y="51373"/>
                    </a:lnTo>
                    <a:lnTo>
                      <a:pt x="82178" y="51069"/>
                    </a:lnTo>
                    <a:lnTo>
                      <a:pt x="82141" y="50753"/>
                    </a:lnTo>
                    <a:lnTo>
                      <a:pt x="82070" y="50422"/>
                    </a:lnTo>
                    <a:lnTo>
                      <a:pt x="81958" y="50076"/>
                    </a:lnTo>
                    <a:lnTo>
                      <a:pt x="81813" y="49717"/>
                    </a:lnTo>
                    <a:lnTo>
                      <a:pt x="81638" y="49335"/>
                    </a:lnTo>
                    <a:lnTo>
                      <a:pt x="81428" y="48936"/>
                    </a:lnTo>
                    <a:lnTo>
                      <a:pt x="81184" y="48514"/>
                    </a:lnTo>
                    <a:lnTo>
                      <a:pt x="80932" y="48118"/>
                    </a:lnTo>
                    <a:lnTo>
                      <a:pt x="80813" y="47773"/>
                    </a:lnTo>
                    <a:lnTo>
                      <a:pt x="80651" y="47380"/>
                    </a:lnTo>
                    <a:lnTo>
                      <a:pt x="80461" y="46992"/>
                    </a:lnTo>
                    <a:lnTo>
                      <a:pt x="80248" y="46609"/>
                    </a:lnTo>
                    <a:lnTo>
                      <a:pt x="80014" y="46236"/>
                    </a:lnTo>
                    <a:lnTo>
                      <a:pt x="79755" y="45868"/>
                    </a:lnTo>
                    <a:lnTo>
                      <a:pt x="79478" y="45508"/>
                    </a:lnTo>
                    <a:lnTo>
                      <a:pt x="79182" y="45151"/>
                    </a:lnTo>
                    <a:lnTo>
                      <a:pt x="78865" y="44798"/>
                    </a:lnTo>
                    <a:lnTo>
                      <a:pt x="78534" y="44450"/>
                    </a:lnTo>
                    <a:lnTo>
                      <a:pt x="78181" y="44107"/>
                    </a:lnTo>
                    <a:lnTo>
                      <a:pt x="77818" y="43770"/>
                    </a:lnTo>
                    <a:lnTo>
                      <a:pt x="77436" y="43438"/>
                    </a:lnTo>
                    <a:lnTo>
                      <a:pt x="77041" y="43107"/>
                    </a:lnTo>
                    <a:lnTo>
                      <a:pt x="76633" y="42779"/>
                    </a:lnTo>
                    <a:lnTo>
                      <a:pt x="76201" y="42448"/>
                    </a:lnTo>
                    <a:lnTo>
                      <a:pt x="75644" y="42088"/>
                    </a:lnTo>
                    <a:lnTo>
                      <a:pt x="75136" y="41753"/>
                    </a:lnTo>
                    <a:lnTo>
                      <a:pt x="74653" y="41433"/>
                    </a:lnTo>
                    <a:lnTo>
                      <a:pt x="74203" y="41127"/>
                    </a:lnTo>
                    <a:lnTo>
                      <a:pt x="73782" y="40832"/>
                    </a:lnTo>
                    <a:lnTo>
                      <a:pt x="73389" y="40548"/>
                    </a:lnTo>
                    <a:lnTo>
                      <a:pt x="73022" y="40273"/>
                    </a:lnTo>
                    <a:lnTo>
                      <a:pt x="72677" y="40008"/>
                    </a:lnTo>
                    <a:lnTo>
                      <a:pt x="72361" y="39747"/>
                    </a:lnTo>
                    <a:lnTo>
                      <a:pt x="72065" y="39496"/>
                    </a:lnTo>
                    <a:lnTo>
                      <a:pt x="71792" y="39251"/>
                    </a:lnTo>
                    <a:lnTo>
                      <a:pt x="71536" y="39010"/>
                    </a:lnTo>
                    <a:lnTo>
                      <a:pt x="71302" y="38772"/>
                    </a:lnTo>
                    <a:lnTo>
                      <a:pt x="71086" y="38538"/>
                    </a:lnTo>
                    <a:lnTo>
                      <a:pt x="70884" y="38305"/>
                    </a:lnTo>
                    <a:lnTo>
                      <a:pt x="70701" y="38067"/>
                    </a:lnTo>
                    <a:lnTo>
                      <a:pt x="70528" y="37832"/>
                    </a:lnTo>
                    <a:lnTo>
                      <a:pt x="70369" y="37595"/>
                    </a:lnTo>
                    <a:lnTo>
                      <a:pt x="70222" y="37353"/>
                    </a:lnTo>
                    <a:lnTo>
                      <a:pt x="70081" y="37106"/>
                    </a:lnTo>
                    <a:lnTo>
                      <a:pt x="69952" y="36851"/>
                    </a:lnTo>
                    <a:lnTo>
                      <a:pt x="69830" y="36591"/>
                    </a:lnTo>
                    <a:lnTo>
                      <a:pt x="69714" y="36317"/>
                    </a:lnTo>
                    <a:lnTo>
                      <a:pt x="69602" y="36033"/>
                    </a:lnTo>
                    <a:lnTo>
                      <a:pt x="69498" y="35738"/>
                    </a:lnTo>
                    <a:lnTo>
                      <a:pt x="69394" y="35432"/>
                    </a:lnTo>
                    <a:lnTo>
                      <a:pt x="69294" y="35111"/>
                    </a:lnTo>
                    <a:lnTo>
                      <a:pt x="69188" y="34773"/>
                    </a:lnTo>
                    <a:lnTo>
                      <a:pt x="69088" y="34416"/>
                    </a:lnTo>
                    <a:lnTo>
                      <a:pt x="68988" y="34045"/>
                    </a:lnTo>
                    <a:lnTo>
                      <a:pt x="68880" y="33657"/>
                    </a:lnTo>
                    <a:lnTo>
                      <a:pt x="68778" y="33272"/>
                    </a:lnTo>
                    <a:lnTo>
                      <a:pt x="68709" y="32707"/>
                    </a:lnTo>
                    <a:lnTo>
                      <a:pt x="68692" y="32163"/>
                    </a:lnTo>
                    <a:lnTo>
                      <a:pt x="68721" y="31651"/>
                    </a:lnTo>
                    <a:lnTo>
                      <a:pt x="68793" y="31176"/>
                    </a:lnTo>
                    <a:lnTo>
                      <a:pt x="68904" y="30730"/>
                    </a:lnTo>
                    <a:lnTo>
                      <a:pt x="69052" y="30313"/>
                    </a:lnTo>
                    <a:lnTo>
                      <a:pt x="69235" y="29928"/>
                    </a:lnTo>
                    <a:lnTo>
                      <a:pt x="69455" y="29567"/>
                    </a:lnTo>
                    <a:lnTo>
                      <a:pt x="69700" y="29236"/>
                    </a:lnTo>
                    <a:lnTo>
                      <a:pt x="69977" y="28933"/>
                    </a:lnTo>
                    <a:lnTo>
                      <a:pt x="70279" y="28657"/>
                    </a:lnTo>
                    <a:lnTo>
                      <a:pt x="70603" y="28408"/>
                    </a:lnTo>
                    <a:lnTo>
                      <a:pt x="70952" y="28185"/>
                    </a:lnTo>
                    <a:lnTo>
                      <a:pt x="71319" y="27987"/>
                    </a:lnTo>
                    <a:lnTo>
                      <a:pt x="71702" y="27817"/>
                    </a:lnTo>
                    <a:lnTo>
                      <a:pt x="72098" y="27677"/>
                    </a:lnTo>
                    <a:lnTo>
                      <a:pt x="72508" y="27562"/>
                    </a:lnTo>
                    <a:lnTo>
                      <a:pt x="72922" y="27475"/>
                    </a:lnTo>
                    <a:lnTo>
                      <a:pt x="73343" y="27415"/>
                    </a:lnTo>
                    <a:lnTo>
                      <a:pt x="73768" y="27379"/>
                    </a:lnTo>
                    <a:lnTo>
                      <a:pt x="74189" y="27375"/>
                    </a:lnTo>
                    <a:lnTo>
                      <a:pt x="74606" y="27393"/>
                    </a:lnTo>
                    <a:lnTo>
                      <a:pt x="75020" y="27444"/>
                    </a:lnTo>
                    <a:lnTo>
                      <a:pt x="75420" y="27515"/>
                    </a:lnTo>
                    <a:lnTo>
                      <a:pt x="75809" y="27616"/>
                    </a:lnTo>
                    <a:lnTo>
                      <a:pt x="76183" y="27738"/>
                    </a:lnTo>
                    <a:lnTo>
                      <a:pt x="76540" y="27890"/>
                    </a:lnTo>
                    <a:lnTo>
                      <a:pt x="76874" y="28062"/>
                    </a:lnTo>
                    <a:lnTo>
                      <a:pt x="77184" y="28260"/>
                    </a:lnTo>
                    <a:lnTo>
                      <a:pt x="77473" y="28484"/>
                    </a:lnTo>
                    <a:lnTo>
                      <a:pt x="77653" y="28657"/>
                    </a:lnTo>
                    <a:lnTo>
                      <a:pt x="77512" y="28747"/>
                    </a:lnTo>
                    <a:lnTo>
                      <a:pt x="77235" y="28930"/>
                    </a:lnTo>
                    <a:lnTo>
                      <a:pt x="76964" y="29128"/>
                    </a:lnTo>
                    <a:lnTo>
                      <a:pt x="76702" y="29337"/>
                    </a:lnTo>
                    <a:lnTo>
                      <a:pt x="76450" y="29563"/>
                    </a:lnTo>
                    <a:lnTo>
                      <a:pt x="76205" y="29808"/>
                    </a:lnTo>
                    <a:lnTo>
                      <a:pt x="75978" y="30075"/>
                    </a:lnTo>
                    <a:lnTo>
                      <a:pt x="75762" y="30360"/>
                    </a:lnTo>
                    <a:lnTo>
                      <a:pt x="75568" y="30670"/>
                    </a:lnTo>
                    <a:lnTo>
                      <a:pt x="75395" y="31007"/>
                    </a:lnTo>
                    <a:lnTo>
                      <a:pt x="75240" y="31367"/>
                    </a:lnTo>
                    <a:lnTo>
                      <a:pt x="75114" y="31753"/>
                    </a:lnTo>
                    <a:lnTo>
                      <a:pt x="75010" y="32171"/>
                    </a:lnTo>
                    <a:lnTo>
                      <a:pt x="74934" y="32616"/>
                    </a:lnTo>
                    <a:lnTo>
                      <a:pt x="74884" y="33088"/>
                    </a:lnTo>
                    <a:lnTo>
                      <a:pt x="74873" y="33290"/>
                    </a:lnTo>
                    <a:lnTo>
                      <a:pt x="74869" y="33484"/>
                    </a:lnTo>
                    <a:lnTo>
                      <a:pt x="74869" y="33682"/>
                    </a:lnTo>
                    <a:lnTo>
                      <a:pt x="74873" y="33884"/>
                    </a:lnTo>
                    <a:lnTo>
                      <a:pt x="74888" y="34088"/>
                    </a:lnTo>
                    <a:lnTo>
                      <a:pt x="74909" y="34294"/>
                    </a:lnTo>
                    <a:lnTo>
                      <a:pt x="74945" y="34500"/>
                    </a:lnTo>
                    <a:lnTo>
                      <a:pt x="74988" y="34708"/>
                    </a:lnTo>
                    <a:lnTo>
                      <a:pt x="75046" y="34916"/>
                    </a:lnTo>
                    <a:lnTo>
                      <a:pt x="75121" y="35130"/>
                    </a:lnTo>
                    <a:lnTo>
                      <a:pt x="75208" y="35338"/>
                    </a:lnTo>
                    <a:lnTo>
                      <a:pt x="75312" y="35546"/>
                    </a:lnTo>
                    <a:lnTo>
                      <a:pt x="75434" y="35760"/>
                    </a:lnTo>
                    <a:lnTo>
                      <a:pt x="75571" y="35964"/>
                    </a:lnTo>
                    <a:lnTo>
                      <a:pt x="75730" y="36174"/>
                    </a:lnTo>
                    <a:lnTo>
                      <a:pt x="76407" y="36951"/>
                    </a:lnTo>
                    <a:lnTo>
                      <a:pt x="76674" y="35874"/>
                    </a:lnTo>
                    <a:lnTo>
                      <a:pt x="76770" y="35579"/>
                    </a:lnTo>
                    <a:lnTo>
                      <a:pt x="76896" y="35316"/>
                    </a:lnTo>
                    <a:lnTo>
                      <a:pt x="77055" y="35087"/>
                    </a:lnTo>
                    <a:lnTo>
                      <a:pt x="77263" y="34881"/>
                    </a:lnTo>
                    <a:lnTo>
                      <a:pt x="77533" y="34701"/>
                    </a:lnTo>
                    <a:lnTo>
                      <a:pt x="77890" y="34549"/>
                    </a:lnTo>
                    <a:lnTo>
                      <a:pt x="78073" y="34500"/>
                    </a:lnTo>
                    <a:lnTo>
                      <a:pt x="78134" y="34610"/>
                    </a:lnTo>
                    <a:lnTo>
                      <a:pt x="78372" y="34971"/>
                    </a:lnTo>
                    <a:lnTo>
                      <a:pt x="78628" y="35299"/>
                    </a:lnTo>
                    <a:lnTo>
                      <a:pt x="78901" y="35597"/>
                    </a:lnTo>
                    <a:lnTo>
                      <a:pt x="79197" y="35868"/>
                    </a:lnTo>
                    <a:lnTo>
                      <a:pt x="79506" y="36101"/>
                    </a:lnTo>
                    <a:lnTo>
                      <a:pt x="79762" y="36260"/>
                    </a:lnTo>
                    <a:lnTo>
                      <a:pt x="79690" y="36386"/>
                    </a:lnTo>
                    <a:lnTo>
                      <a:pt x="79568" y="36656"/>
                    </a:lnTo>
                    <a:lnTo>
                      <a:pt x="79482" y="36929"/>
                    </a:lnTo>
                    <a:lnTo>
                      <a:pt x="79427" y="37210"/>
                    </a:lnTo>
                    <a:lnTo>
                      <a:pt x="79413" y="37491"/>
                    </a:lnTo>
                    <a:lnTo>
                      <a:pt x="79438" y="37775"/>
                    </a:lnTo>
                    <a:lnTo>
                      <a:pt x="79582" y="38456"/>
                    </a:lnTo>
                    <a:lnTo>
                      <a:pt x="80439" y="38189"/>
                    </a:lnTo>
                    <a:lnTo>
                      <a:pt x="80769" y="38146"/>
                    </a:lnTo>
                    <a:lnTo>
                      <a:pt x="81011" y="38171"/>
                    </a:lnTo>
                    <a:lnTo>
                      <a:pt x="81177" y="38244"/>
                    </a:lnTo>
                    <a:lnTo>
                      <a:pt x="81310" y="38369"/>
                    </a:lnTo>
                    <a:lnTo>
                      <a:pt x="81425" y="38582"/>
                    </a:lnTo>
                    <a:lnTo>
                      <a:pt x="81511" y="38905"/>
                    </a:lnTo>
                    <a:lnTo>
                      <a:pt x="81605" y="39906"/>
                    </a:lnTo>
                    <a:lnTo>
                      <a:pt x="82296" y="39612"/>
                    </a:lnTo>
                    <a:lnTo>
                      <a:pt x="82473" y="39551"/>
                    </a:lnTo>
                    <a:lnTo>
                      <a:pt x="82645" y="39504"/>
                    </a:lnTo>
                    <a:lnTo>
                      <a:pt x="82818" y="39471"/>
                    </a:lnTo>
                    <a:lnTo>
                      <a:pt x="82991" y="39449"/>
                    </a:lnTo>
                    <a:lnTo>
                      <a:pt x="83161" y="39443"/>
                    </a:lnTo>
                    <a:lnTo>
                      <a:pt x="83333" y="39445"/>
                    </a:lnTo>
                    <a:lnTo>
                      <a:pt x="83502" y="39464"/>
                    </a:lnTo>
                    <a:lnTo>
                      <a:pt x="83675" y="39496"/>
                    </a:lnTo>
                    <a:lnTo>
                      <a:pt x="83852" y="39539"/>
                    </a:lnTo>
                    <a:lnTo>
                      <a:pt x="84024" y="39596"/>
                    </a:lnTo>
                    <a:lnTo>
                      <a:pt x="84201" y="39669"/>
                    </a:lnTo>
                    <a:lnTo>
                      <a:pt x="84381" y="39755"/>
                    </a:lnTo>
                    <a:lnTo>
                      <a:pt x="84560" y="39859"/>
                    </a:lnTo>
                    <a:lnTo>
                      <a:pt x="84745" y="39975"/>
                    </a:lnTo>
                    <a:lnTo>
                      <a:pt x="85749" y="40683"/>
                    </a:lnTo>
                    <a:lnTo>
                      <a:pt x="85514" y="39464"/>
                    </a:lnTo>
                    <a:lnTo>
                      <a:pt x="85475" y="39225"/>
                    </a:lnTo>
                    <a:lnTo>
                      <a:pt x="85449" y="38996"/>
                    </a:lnTo>
                    <a:lnTo>
                      <a:pt x="85432" y="38768"/>
                    </a:lnTo>
                    <a:lnTo>
                      <a:pt x="85428" y="38550"/>
                    </a:lnTo>
                    <a:lnTo>
                      <a:pt x="85439" y="38337"/>
                    </a:lnTo>
                    <a:lnTo>
                      <a:pt x="85469" y="38128"/>
                    </a:lnTo>
                    <a:lnTo>
                      <a:pt x="85512" y="37930"/>
                    </a:lnTo>
                    <a:lnTo>
                      <a:pt x="85576" y="37736"/>
                    </a:lnTo>
                    <a:lnTo>
                      <a:pt x="85659" y="37545"/>
                    </a:lnTo>
                    <a:lnTo>
                      <a:pt x="85767" y="37357"/>
                    </a:lnTo>
                    <a:lnTo>
                      <a:pt x="85900" y="37174"/>
                    </a:lnTo>
                    <a:lnTo>
                      <a:pt x="86062" y="36990"/>
                    </a:lnTo>
                    <a:lnTo>
                      <a:pt x="86256" y="36807"/>
                    </a:lnTo>
                    <a:lnTo>
                      <a:pt x="86487" y="36627"/>
                    </a:lnTo>
                    <a:lnTo>
                      <a:pt x="86883" y="36364"/>
                    </a:lnTo>
                    <a:lnTo>
                      <a:pt x="87023" y="35942"/>
                    </a:lnTo>
                    <a:lnTo>
                      <a:pt x="87095" y="35637"/>
                    </a:lnTo>
                    <a:lnTo>
                      <a:pt x="87127" y="35334"/>
                    </a:lnTo>
                    <a:lnTo>
                      <a:pt x="87125" y="35032"/>
                    </a:lnTo>
                    <a:lnTo>
                      <a:pt x="87077" y="34737"/>
                    </a:lnTo>
                    <a:lnTo>
                      <a:pt x="86991" y="34449"/>
                    </a:lnTo>
                    <a:lnTo>
                      <a:pt x="86868" y="34172"/>
                    </a:lnTo>
                    <a:lnTo>
                      <a:pt x="86703" y="33909"/>
                    </a:lnTo>
                    <a:lnTo>
                      <a:pt x="86505" y="33660"/>
                    </a:lnTo>
                    <a:lnTo>
                      <a:pt x="86271" y="33427"/>
                    </a:lnTo>
                    <a:lnTo>
                      <a:pt x="86001" y="33207"/>
                    </a:lnTo>
                    <a:lnTo>
                      <a:pt x="85698" y="32999"/>
                    </a:lnTo>
                    <a:lnTo>
                      <a:pt x="85363" y="32803"/>
                    </a:lnTo>
                    <a:lnTo>
                      <a:pt x="85054" y="32649"/>
                    </a:lnTo>
                    <a:lnTo>
                      <a:pt x="85302" y="32581"/>
                    </a:lnTo>
                    <a:lnTo>
                      <a:pt x="85536" y="32538"/>
                    </a:lnTo>
                    <a:lnTo>
                      <a:pt x="85755" y="32520"/>
                    </a:lnTo>
                    <a:lnTo>
                      <a:pt x="85961" y="32522"/>
                    </a:lnTo>
                    <a:lnTo>
                      <a:pt x="86148" y="32544"/>
                    </a:lnTo>
                    <a:lnTo>
                      <a:pt x="86324" y="32591"/>
                    </a:lnTo>
                    <a:lnTo>
                      <a:pt x="86491" y="32652"/>
                    </a:lnTo>
                    <a:lnTo>
                      <a:pt x="86648" y="32738"/>
                    </a:lnTo>
                    <a:lnTo>
                      <a:pt x="86799" y="32846"/>
                    </a:lnTo>
                    <a:lnTo>
                      <a:pt x="86944" y="32980"/>
                    </a:lnTo>
                    <a:lnTo>
                      <a:pt x="87084" y="33138"/>
                    </a:lnTo>
                    <a:lnTo>
                      <a:pt x="87221" y="33325"/>
                    </a:lnTo>
                    <a:lnTo>
                      <a:pt x="87768" y="34243"/>
                    </a:lnTo>
                    <a:lnTo>
                      <a:pt x="88175" y="33232"/>
                    </a:lnTo>
                    <a:lnTo>
                      <a:pt x="88255" y="32948"/>
                    </a:lnTo>
                    <a:lnTo>
                      <a:pt x="88290" y="32663"/>
                    </a:lnTo>
                    <a:lnTo>
                      <a:pt x="88283" y="32379"/>
                    </a:lnTo>
                    <a:lnTo>
                      <a:pt x="88236" y="32102"/>
                    </a:lnTo>
                    <a:lnTo>
                      <a:pt x="88143" y="31839"/>
                    </a:lnTo>
                    <a:lnTo>
                      <a:pt x="88006" y="31586"/>
                    </a:lnTo>
                    <a:lnTo>
                      <a:pt x="87833" y="31353"/>
                    </a:lnTo>
                    <a:lnTo>
                      <a:pt x="87625" y="31137"/>
                    </a:lnTo>
                    <a:lnTo>
                      <a:pt x="87384" y="30935"/>
                    </a:lnTo>
                    <a:lnTo>
                      <a:pt x="87113" y="30748"/>
                    </a:lnTo>
                    <a:lnTo>
                      <a:pt x="86922" y="30636"/>
                    </a:lnTo>
                    <a:lnTo>
                      <a:pt x="87105" y="30697"/>
                    </a:lnTo>
                    <a:lnTo>
                      <a:pt x="87319" y="30788"/>
                    </a:lnTo>
                    <a:lnTo>
                      <a:pt x="87531" y="30892"/>
                    </a:lnTo>
                    <a:lnTo>
                      <a:pt x="87743" y="31015"/>
                    </a:lnTo>
                    <a:lnTo>
                      <a:pt x="87959" y="31155"/>
                    </a:lnTo>
                    <a:lnTo>
                      <a:pt x="88171" y="31302"/>
                    </a:lnTo>
                    <a:lnTo>
                      <a:pt x="88387" y="31464"/>
                    </a:lnTo>
                    <a:lnTo>
                      <a:pt x="88604" y="31633"/>
                    </a:lnTo>
                    <a:lnTo>
                      <a:pt x="89497" y="32371"/>
                    </a:lnTo>
                    <a:lnTo>
                      <a:pt x="89471" y="31299"/>
                    </a:lnTo>
                    <a:lnTo>
                      <a:pt x="89478" y="31097"/>
                    </a:lnTo>
                    <a:lnTo>
                      <a:pt x="89493" y="30882"/>
                    </a:lnTo>
                    <a:lnTo>
                      <a:pt x="89499" y="30650"/>
                    </a:lnTo>
                    <a:lnTo>
                      <a:pt x="89499" y="30413"/>
                    </a:lnTo>
                    <a:lnTo>
                      <a:pt x="89481" y="30168"/>
                    </a:lnTo>
                    <a:lnTo>
                      <a:pt x="89435" y="29916"/>
                    </a:lnTo>
                    <a:lnTo>
                      <a:pt x="89342" y="29665"/>
                    </a:lnTo>
                    <a:lnTo>
                      <a:pt x="89191" y="29424"/>
                    </a:lnTo>
                    <a:lnTo>
                      <a:pt x="88977" y="29210"/>
                    </a:lnTo>
                    <a:lnTo>
                      <a:pt x="88712" y="29041"/>
                    </a:lnTo>
                    <a:lnTo>
                      <a:pt x="88390" y="28916"/>
                    </a:lnTo>
                    <a:lnTo>
                      <a:pt x="88020" y="28833"/>
                    </a:lnTo>
                    <a:lnTo>
                      <a:pt x="87635" y="28790"/>
                    </a:lnTo>
                    <a:lnTo>
                      <a:pt x="88916" y="27666"/>
                    </a:lnTo>
                    <a:lnTo>
                      <a:pt x="88567" y="27152"/>
                    </a:lnTo>
                    <a:lnTo>
                      <a:pt x="88387" y="26943"/>
                    </a:lnTo>
                    <a:lnTo>
                      <a:pt x="88192" y="26767"/>
                    </a:lnTo>
                    <a:lnTo>
                      <a:pt x="87984" y="26619"/>
                    </a:lnTo>
                    <a:lnTo>
                      <a:pt x="87765" y="26508"/>
                    </a:lnTo>
                    <a:lnTo>
                      <a:pt x="87539" y="26424"/>
                    </a:lnTo>
                    <a:lnTo>
                      <a:pt x="87304" y="26371"/>
                    </a:lnTo>
                    <a:lnTo>
                      <a:pt x="87070" y="26337"/>
                    </a:lnTo>
                    <a:lnTo>
                      <a:pt x="86832" y="26331"/>
                    </a:lnTo>
                    <a:lnTo>
                      <a:pt x="86595" y="26341"/>
                    </a:lnTo>
                    <a:lnTo>
                      <a:pt x="86357" y="26367"/>
                    </a:lnTo>
                    <a:lnTo>
                      <a:pt x="86116" y="26402"/>
                    </a:lnTo>
                    <a:lnTo>
                      <a:pt x="85875" y="26449"/>
                    </a:lnTo>
                    <a:lnTo>
                      <a:pt x="85634" y="26500"/>
                    </a:lnTo>
                    <a:lnTo>
                      <a:pt x="85384" y="26557"/>
                    </a:lnTo>
                    <a:lnTo>
                      <a:pt x="85141" y="26616"/>
                    </a:lnTo>
                    <a:lnTo>
                      <a:pt x="84892" y="26677"/>
                    </a:lnTo>
                    <a:lnTo>
                      <a:pt x="84640" y="26734"/>
                    </a:lnTo>
                    <a:lnTo>
                      <a:pt x="84384" y="26788"/>
                    </a:lnTo>
                    <a:lnTo>
                      <a:pt x="84132" y="26835"/>
                    </a:lnTo>
                    <a:lnTo>
                      <a:pt x="83877" y="26879"/>
                    </a:lnTo>
                    <a:lnTo>
                      <a:pt x="83621" y="26910"/>
                    </a:lnTo>
                    <a:lnTo>
                      <a:pt x="83361" y="26932"/>
                    </a:lnTo>
                    <a:lnTo>
                      <a:pt x="83106" y="26940"/>
                    </a:lnTo>
                    <a:lnTo>
                      <a:pt x="82847" y="26932"/>
                    </a:lnTo>
                    <a:lnTo>
                      <a:pt x="82588" y="26910"/>
                    </a:lnTo>
                    <a:lnTo>
                      <a:pt x="82333" y="26871"/>
                    </a:lnTo>
                    <a:lnTo>
                      <a:pt x="82070" y="26814"/>
                    </a:lnTo>
                    <a:lnTo>
                      <a:pt x="81811" y="26734"/>
                    </a:lnTo>
                    <a:lnTo>
                      <a:pt x="81548" y="26630"/>
                    </a:lnTo>
                    <a:lnTo>
                      <a:pt x="81285" y="26500"/>
                    </a:lnTo>
                    <a:lnTo>
                      <a:pt x="81028" y="26353"/>
                    </a:lnTo>
                    <a:lnTo>
                      <a:pt x="80745" y="26119"/>
                    </a:lnTo>
                    <a:lnTo>
                      <a:pt x="80428" y="25870"/>
                    </a:lnTo>
                    <a:lnTo>
                      <a:pt x="80111" y="25637"/>
                    </a:lnTo>
                    <a:lnTo>
                      <a:pt x="79790" y="25409"/>
                    </a:lnTo>
                    <a:lnTo>
                      <a:pt x="79470" y="25193"/>
                    </a:lnTo>
                    <a:lnTo>
                      <a:pt x="79143" y="24988"/>
                    </a:lnTo>
                    <a:lnTo>
                      <a:pt x="78815" y="24797"/>
                    </a:lnTo>
                    <a:lnTo>
                      <a:pt x="78483" y="24614"/>
                    </a:lnTo>
                    <a:lnTo>
                      <a:pt x="78149" y="24448"/>
                    </a:lnTo>
                    <a:lnTo>
                      <a:pt x="77810" y="24290"/>
                    </a:lnTo>
                    <a:lnTo>
                      <a:pt x="77469" y="24149"/>
                    </a:lnTo>
                    <a:lnTo>
                      <a:pt x="77127" y="24020"/>
                    </a:lnTo>
                    <a:lnTo>
                      <a:pt x="76778" y="23904"/>
                    </a:lnTo>
                    <a:lnTo>
                      <a:pt x="76428" y="23808"/>
                    </a:lnTo>
                    <a:lnTo>
                      <a:pt x="76072" y="23721"/>
                    </a:lnTo>
                    <a:lnTo>
                      <a:pt x="75716" y="23653"/>
                    </a:lnTo>
                    <a:lnTo>
                      <a:pt x="75352" y="23598"/>
                    </a:lnTo>
                    <a:lnTo>
                      <a:pt x="74988" y="23563"/>
                    </a:lnTo>
                    <a:lnTo>
                      <a:pt x="74621" y="23541"/>
                    </a:lnTo>
                    <a:lnTo>
                      <a:pt x="74251" y="23537"/>
                    </a:lnTo>
                    <a:lnTo>
                      <a:pt x="73876" y="23551"/>
                    </a:lnTo>
                    <a:lnTo>
                      <a:pt x="73497" y="23584"/>
                    </a:lnTo>
                    <a:lnTo>
                      <a:pt x="73120" y="23635"/>
                    </a:lnTo>
                    <a:lnTo>
                      <a:pt x="72734" y="23706"/>
                    </a:lnTo>
                    <a:lnTo>
                      <a:pt x="72349" y="23792"/>
                    </a:lnTo>
                    <a:lnTo>
                      <a:pt x="71961" y="23900"/>
                    </a:lnTo>
                    <a:lnTo>
                      <a:pt x="71568" y="24027"/>
                    </a:lnTo>
                    <a:lnTo>
                      <a:pt x="71172" y="24171"/>
                    </a:lnTo>
                    <a:lnTo>
                      <a:pt x="70776" y="24336"/>
                    </a:lnTo>
                    <a:lnTo>
                      <a:pt x="70377" y="24524"/>
                    </a:lnTo>
                    <a:lnTo>
                      <a:pt x="69969" y="24728"/>
                    </a:lnTo>
                    <a:lnTo>
                      <a:pt x="69567" y="24956"/>
                    </a:lnTo>
                    <a:lnTo>
                      <a:pt x="69188" y="25183"/>
                    </a:lnTo>
                    <a:lnTo>
                      <a:pt x="68825" y="25423"/>
                    </a:lnTo>
                    <a:lnTo>
                      <a:pt x="68480" y="25676"/>
                    </a:lnTo>
                    <a:lnTo>
                      <a:pt x="68152" y="25939"/>
                    </a:lnTo>
                    <a:lnTo>
                      <a:pt x="67842" y="26219"/>
                    </a:lnTo>
                    <a:lnTo>
                      <a:pt x="67551" y="26508"/>
                    </a:lnTo>
                    <a:lnTo>
                      <a:pt x="67281" y="26814"/>
                    </a:lnTo>
                    <a:lnTo>
                      <a:pt x="67025" y="27126"/>
                    </a:lnTo>
                    <a:lnTo>
                      <a:pt x="66791" y="27454"/>
                    </a:lnTo>
                    <a:lnTo>
                      <a:pt x="66575" y="27796"/>
                    </a:lnTo>
                    <a:lnTo>
                      <a:pt x="66380" y="28149"/>
                    </a:lnTo>
                    <a:lnTo>
                      <a:pt x="66204" y="28513"/>
                    </a:lnTo>
                    <a:lnTo>
                      <a:pt x="66046" y="28886"/>
                    </a:lnTo>
                    <a:lnTo>
                      <a:pt x="65905" y="29273"/>
                    </a:lnTo>
                    <a:lnTo>
                      <a:pt x="65787" y="29671"/>
                    </a:lnTo>
                    <a:lnTo>
                      <a:pt x="65686" y="30079"/>
                    </a:lnTo>
                    <a:lnTo>
                      <a:pt x="65607" y="30499"/>
                    </a:lnTo>
                    <a:lnTo>
                      <a:pt x="65546" y="30931"/>
                    </a:lnTo>
                    <a:lnTo>
                      <a:pt x="65503" y="31370"/>
                    </a:lnTo>
                    <a:lnTo>
                      <a:pt x="65477" y="31824"/>
                    </a:lnTo>
                    <a:lnTo>
                      <a:pt x="65474" y="32285"/>
                    </a:lnTo>
                    <a:lnTo>
                      <a:pt x="65484" y="32760"/>
                    </a:lnTo>
                    <a:lnTo>
                      <a:pt x="65517" y="33242"/>
                    </a:lnTo>
                    <a:lnTo>
                      <a:pt x="65567" y="33739"/>
                    </a:lnTo>
                    <a:lnTo>
                      <a:pt x="65636" y="34243"/>
                    </a:lnTo>
                    <a:lnTo>
                      <a:pt x="65725" y="34759"/>
                    </a:lnTo>
                    <a:lnTo>
                      <a:pt x="65830" y="35285"/>
                    </a:lnTo>
                    <a:lnTo>
                      <a:pt x="65952" y="35824"/>
                    </a:lnTo>
                    <a:lnTo>
                      <a:pt x="66096" y="36372"/>
                    </a:lnTo>
                    <a:lnTo>
                      <a:pt x="66255" y="36929"/>
                    </a:lnTo>
                    <a:lnTo>
                      <a:pt x="66435" y="37498"/>
                    </a:lnTo>
                    <a:lnTo>
                      <a:pt x="66639" y="38110"/>
                    </a:lnTo>
                    <a:lnTo>
                      <a:pt x="66902" y="38574"/>
                    </a:lnTo>
                    <a:lnTo>
                      <a:pt x="67169" y="39003"/>
                    </a:lnTo>
                    <a:lnTo>
                      <a:pt x="67453" y="39421"/>
                    </a:lnTo>
                    <a:lnTo>
                      <a:pt x="67752" y="39824"/>
                    </a:lnTo>
                    <a:lnTo>
                      <a:pt x="68066" y="40216"/>
                    </a:lnTo>
                    <a:lnTo>
                      <a:pt x="68389" y="40597"/>
                    </a:lnTo>
                    <a:lnTo>
                      <a:pt x="68727" y="40972"/>
                    </a:lnTo>
                    <a:lnTo>
                      <a:pt x="69070" y="41336"/>
                    </a:lnTo>
                    <a:lnTo>
                      <a:pt x="69423" y="41696"/>
                    </a:lnTo>
                    <a:lnTo>
                      <a:pt x="69783" y="42049"/>
                    </a:lnTo>
                    <a:lnTo>
                      <a:pt x="70150" y="42398"/>
                    </a:lnTo>
                    <a:lnTo>
                      <a:pt x="70517" y="42743"/>
                    </a:lnTo>
                    <a:lnTo>
                      <a:pt x="70888" y="43085"/>
                    </a:lnTo>
                    <a:lnTo>
                      <a:pt x="71262" y="43427"/>
                    </a:lnTo>
                    <a:lnTo>
                      <a:pt x="71637" y="43766"/>
                    </a:lnTo>
                    <a:lnTo>
                      <a:pt x="72008" y="44104"/>
                    </a:lnTo>
                    <a:lnTo>
                      <a:pt x="72375" y="44446"/>
                    </a:lnTo>
                    <a:lnTo>
                      <a:pt x="72742" y="44788"/>
                    </a:lnTo>
                    <a:lnTo>
                      <a:pt x="73102" y="45130"/>
                    </a:lnTo>
                    <a:lnTo>
                      <a:pt x="73454" y="45479"/>
                    </a:lnTo>
                    <a:lnTo>
                      <a:pt x="73799" y="45832"/>
                    </a:lnTo>
                    <a:lnTo>
                      <a:pt x="74139" y="46193"/>
                    </a:lnTo>
                    <a:lnTo>
                      <a:pt x="74466" y="46556"/>
                    </a:lnTo>
                    <a:lnTo>
                      <a:pt x="74780" y="46927"/>
                    </a:lnTo>
                    <a:lnTo>
                      <a:pt x="75082" y="47308"/>
                    </a:lnTo>
                    <a:lnTo>
                      <a:pt x="75369" y="47696"/>
                    </a:lnTo>
                    <a:lnTo>
                      <a:pt x="75644" y="48093"/>
                    </a:lnTo>
                    <a:lnTo>
                      <a:pt x="75903" y="48503"/>
                    </a:lnTo>
                    <a:lnTo>
                      <a:pt x="76144" y="48924"/>
                    </a:lnTo>
                    <a:lnTo>
                      <a:pt x="76364" y="49356"/>
                    </a:lnTo>
                    <a:lnTo>
                      <a:pt x="76566" y="49806"/>
                    </a:lnTo>
                    <a:lnTo>
                      <a:pt x="76735" y="50235"/>
                    </a:lnTo>
                    <a:lnTo>
                      <a:pt x="76882" y="51171"/>
                    </a:lnTo>
                    <a:lnTo>
                      <a:pt x="77008" y="52111"/>
                    </a:lnTo>
                    <a:lnTo>
                      <a:pt x="77105" y="53014"/>
                    </a:lnTo>
                    <a:lnTo>
                      <a:pt x="77176" y="53881"/>
                    </a:lnTo>
                    <a:lnTo>
                      <a:pt x="77224" y="54717"/>
                    </a:lnTo>
                    <a:lnTo>
                      <a:pt x="77245" y="55516"/>
                    </a:lnTo>
                    <a:lnTo>
                      <a:pt x="77239" y="56279"/>
                    </a:lnTo>
                    <a:lnTo>
                      <a:pt x="77206" y="57007"/>
                    </a:lnTo>
                    <a:lnTo>
                      <a:pt x="77148" y="57701"/>
                    </a:lnTo>
                    <a:lnTo>
                      <a:pt x="77066" y="58357"/>
                    </a:lnTo>
                    <a:lnTo>
                      <a:pt x="76957" y="58979"/>
                    </a:lnTo>
                    <a:lnTo>
                      <a:pt x="76821" y="59562"/>
                    </a:lnTo>
                    <a:lnTo>
                      <a:pt x="76662" y="60113"/>
                    </a:lnTo>
                    <a:lnTo>
                      <a:pt x="76478" y="60628"/>
                    </a:lnTo>
                    <a:lnTo>
                      <a:pt x="76274" y="61106"/>
                    </a:lnTo>
                    <a:lnTo>
                      <a:pt x="76040" y="61549"/>
                    </a:lnTo>
                    <a:lnTo>
                      <a:pt x="75783" y="61956"/>
                    </a:lnTo>
                    <a:lnTo>
                      <a:pt x="75506" y="62334"/>
                    </a:lnTo>
                    <a:lnTo>
                      <a:pt x="75204" y="62673"/>
                    </a:lnTo>
                    <a:lnTo>
                      <a:pt x="74877" y="62982"/>
                    </a:lnTo>
                    <a:lnTo>
                      <a:pt x="74527" y="63260"/>
                    </a:lnTo>
                    <a:lnTo>
                      <a:pt x="74153" y="63504"/>
                    </a:lnTo>
                    <a:lnTo>
                      <a:pt x="73754" y="63720"/>
                    </a:lnTo>
                    <a:lnTo>
                      <a:pt x="73325" y="63900"/>
                    </a:lnTo>
                    <a:lnTo>
                      <a:pt x="72871" y="64055"/>
                    </a:lnTo>
                    <a:lnTo>
                      <a:pt x="72389" y="64175"/>
                    </a:lnTo>
                    <a:lnTo>
                      <a:pt x="71878" y="64263"/>
                    </a:lnTo>
                    <a:lnTo>
                      <a:pt x="71338" y="64322"/>
                    </a:lnTo>
                    <a:lnTo>
                      <a:pt x="70773" y="64343"/>
                    </a:lnTo>
                    <a:lnTo>
                      <a:pt x="70179" y="64336"/>
                    </a:lnTo>
                    <a:lnTo>
                      <a:pt x="69553" y="64293"/>
                    </a:lnTo>
                    <a:lnTo>
                      <a:pt x="68966" y="64228"/>
                    </a:lnTo>
                    <a:lnTo>
                      <a:pt x="68339" y="63893"/>
                    </a:lnTo>
                    <a:lnTo>
                      <a:pt x="67691" y="63512"/>
                    </a:lnTo>
                    <a:lnTo>
                      <a:pt x="67072" y="63112"/>
                    </a:lnTo>
                    <a:lnTo>
                      <a:pt x="66482" y="62691"/>
                    </a:lnTo>
                    <a:lnTo>
                      <a:pt x="65923" y="62256"/>
                    </a:lnTo>
                    <a:lnTo>
                      <a:pt x="65391" y="61805"/>
                    </a:lnTo>
                    <a:lnTo>
                      <a:pt x="64883" y="61337"/>
                    </a:lnTo>
                    <a:lnTo>
                      <a:pt x="64400" y="60851"/>
                    </a:lnTo>
                    <a:lnTo>
                      <a:pt x="63939" y="60351"/>
                    </a:lnTo>
                    <a:lnTo>
                      <a:pt x="63497" y="59836"/>
                    </a:lnTo>
                    <a:lnTo>
                      <a:pt x="63076" y="59307"/>
                    </a:lnTo>
                    <a:lnTo>
                      <a:pt x="62673" y="58763"/>
                    </a:lnTo>
                    <a:lnTo>
                      <a:pt x="62283" y="58206"/>
                    </a:lnTo>
                    <a:lnTo>
                      <a:pt x="61910" y="57633"/>
                    </a:lnTo>
                    <a:lnTo>
                      <a:pt x="61545" y="57050"/>
                    </a:lnTo>
                    <a:lnTo>
                      <a:pt x="61196" y="56456"/>
                    </a:lnTo>
                    <a:lnTo>
                      <a:pt x="60855" y="55847"/>
                    </a:lnTo>
                    <a:lnTo>
                      <a:pt x="60519" y="55228"/>
                    </a:lnTo>
                    <a:lnTo>
                      <a:pt x="60195" y="54595"/>
                    </a:lnTo>
                    <a:lnTo>
                      <a:pt x="59872" y="53957"/>
                    </a:lnTo>
                    <a:lnTo>
                      <a:pt x="59555" y="53306"/>
                    </a:lnTo>
                    <a:lnTo>
                      <a:pt x="59238" y="52647"/>
                    </a:lnTo>
                    <a:lnTo>
                      <a:pt x="58925" y="51978"/>
                    </a:lnTo>
                    <a:lnTo>
                      <a:pt x="58608" y="51305"/>
                    </a:lnTo>
                    <a:lnTo>
                      <a:pt x="58288" y="50620"/>
                    </a:lnTo>
                    <a:lnTo>
                      <a:pt x="57964" y="49929"/>
                    </a:lnTo>
                    <a:lnTo>
                      <a:pt x="57636" y="49234"/>
                    </a:lnTo>
                    <a:lnTo>
                      <a:pt x="57297" y="48532"/>
                    </a:lnTo>
                    <a:lnTo>
                      <a:pt x="56952" y="47826"/>
                    </a:lnTo>
                    <a:lnTo>
                      <a:pt x="56596" y="47114"/>
                    </a:lnTo>
                    <a:lnTo>
                      <a:pt x="56225" y="46397"/>
                    </a:lnTo>
                    <a:lnTo>
                      <a:pt x="55933" y="45846"/>
                    </a:lnTo>
                    <a:lnTo>
                      <a:pt x="56002" y="45807"/>
                    </a:lnTo>
                    <a:lnTo>
                      <a:pt x="56361" y="45624"/>
                    </a:lnTo>
                    <a:lnTo>
                      <a:pt x="56697" y="45479"/>
                    </a:lnTo>
                    <a:lnTo>
                      <a:pt x="57006" y="45371"/>
                    </a:lnTo>
                    <a:lnTo>
                      <a:pt x="57291" y="45296"/>
                    </a:lnTo>
                    <a:lnTo>
                      <a:pt x="57550" y="45249"/>
                    </a:lnTo>
                    <a:lnTo>
                      <a:pt x="57780" y="45228"/>
                    </a:lnTo>
                    <a:lnTo>
                      <a:pt x="57989" y="45228"/>
                    </a:lnTo>
                    <a:lnTo>
                      <a:pt x="58168" y="45245"/>
                    </a:lnTo>
                    <a:lnTo>
                      <a:pt x="58327" y="45281"/>
                    </a:lnTo>
                    <a:lnTo>
                      <a:pt x="58457" y="45328"/>
                    </a:lnTo>
                    <a:lnTo>
                      <a:pt x="59152" y="45689"/>
                    </a:lnTo>
                    <a:lnTo>
                      <a:pt x="59192" y="44572"/>
                    </a:lnTo>
                    <a:lnTo>
                      <a:pt x="59148" y="44115"/>
                    </a:lnTo>
                    <a:lnTo>
                      <a:pt x="59047" y="43701"/>
                    </a:lnTo>
                    <a:lnTo>
                      <a:pt x="58886" y="43334"/>
                    </a:lnTo>
                    <a:lnTo>
                      <a:pt x="58676" y="43016"/>
                    </a:lnTo>
                    <a:lnTo>
                      <a:pt x="58429" y="42747"/>
                    </a:lnTo>
                    <a:lnTo>
                      <a:pt x="58151" y="42520"/>
                    </a:lnTo>
                    <a:lnTo>
                      <a:pt x="57852" y="42333"/>
                    </a:lnTo>
                    <a:lnTo>
                      <a:pt x="57542" y="42178"/>
                    </a:lnTo>
                    <a:lnTo>
                      <a:pt x="57222" y="42049"/>
                    </a:lnTo>
                    <a:lnTo>
                      <a:pt x="56902" y="41937"/>
                    </a:lnTo>
                    <a:lnTo>
                      <a:pt x="56581" y="41837"/>
                    </a:lnTo>
                    <a:lnTo>
                      <a:pt x="56268" y="41743"/>
                    </a:lnTo>
                    <a:lnTo>
                      <a:pt x="56041" y="41674"/>
                    </a:lnTo>
                    <a:lnTo>
                      <a:pt x="56049" y="41666"/>
                    </a:lnTo>
                    <a:lnTo>
                      <a:pt x="56196" y="41592"/>
                    </a:lnTo>
                    <a:lnTo>
                      <a:pt x="56333" y="41541"/>
                    </a:lnTo>
                    <a:lnTo>
                      <a:pt x="56470" y="41512"/>
                    </a:lnTo>
                    <a:lnTo>
                      <a:pt x="56606" y="41505"/>
                    </a:lnTo>
                    <a:lnTo>
                      <a:pt x="56751" y="41512"/>
                    </a:lnTo>
                    <a:lnTo>
                      <a:pt x="56899" y="41537"/>
                    </a:lnTo>
                    <a:lnTo>
                      <a:pt x="57053" y="41580"/>
                    </a:lnTo>
                    <a:lnTo>
                      <a:pt x="57211" y="41642"/>
                    </a:lnTo>
                    <a:lnTo>
                      <a:pt x="57381" y="41717"/>
                    </a:lnTo>
                    <a:lnTo>
                      <a:pt x="57550" y="41807"/>
                    </a:lnTo>
                    <a:lnTo>
                      <a:pt x="57726" y="41915"/>
                    </a:lnTo>
                    <a:lnTo>
                      <a:pt x="57907" y="42031"/>
                    </a:lnTo>
                    <a:lnTo>
                      <a:pt x="58943" y="42743"/>
                    </a:lnTo>
                    <a:lnTo>
                      <a:pt x="58629" y="41415"/>
                    </a:lnTo>
                    <a:lnTo>
                      <a:pt x="58539" y="41095"/>
                    </a:lnTo>
                    <a:lnTo>
                      <a:pt x="58435" y="40781"/>
                    </a:lnTo>
                    <a:lnTo>
                      <a:pt x="58313" y="40479"/>
                    </a:lnTo>
                    <a:lnTo>
                      <a:pt x="58176" y="40187"/>
                    </a:lnTo>
                    <a:lnTo>
                      <a:pt x="58025" y="39902"/>
                    </a:lnTo>
                    <a:lnTo>
                      <a:pt x="57856" y="39633"/>
                    </a:lnTo>
                    <a:lnTo>
                      <a:pt x="57672" y="39370"/>
                    </a:lnTo>
                    <a:lnTo>
                      <a:pt x="57471" y="39121"/>
                    </a:lnTo>
                    <a:lnTo>
                      <a:pt x="57254" y="38884"/>
                    </a:lnTo>
                    <a:lnTo>
                      <a:pt x="57020" y="38660"/>
                    </a:lnTo>
                    <a:lnTo>
                      <a:pt x="56773" y="38452"/>
                    </a:lnTo>
                    <a:lnTo>
                      <a:pt x="56744" y="38431"/>
                    </a:lnTo>
                    <a:lnTo>
                      <a:pt x="56891" y="38434"/>
                    </a:lnTo>
                    <a:lnTo>
                      <a:pt x="57161" y="38452"/>
                    </a:lnTo>
                    <a:lnTo>
                      <a:pt x="57424" y="38485"/>
                    </a:lnTo>
                    <a:lnTo>
                      <a:pt x="57680" y="38531"/>
                    </a:lnTo>
                    <a:lnTo>
                      <a:pt x="57935" y="38589"/>
                    </a:lnTo>
                    <a:lnTo>
                      <a:pt x="58184" y="38660"/>
                    </a:lnTo>
                    <a:lnTo>
                      <a:pt x="58429" y="38750"/>
                    </a:lnTo>
                    <a:lnTo>
                      <a:pt x="58669" y="38852"/>
                    </a:lnTo>
                    <a:lnTo>
                      <a:pt x="58904" y="38970"/>
                    </a:lnTo>
                    <a:lnTo>
                      <a:pt x="59138" y="39107"/>
                    </a:lnTo>
                    <a:lnTo>
                      <a:pt x="59365" y="39259"/>
                    </a:lnTo>
                    <a:lnTo>
                      <a:pt x="60484" y="40116"/>
                    </a:lnTo>
                    <a:lnTo>
                      <a:pt x="60152" y="38707"/>
                    </a:lnTo>
                    <a:lnTo>
                      <a:pt x="60070" y="38395"/>
                    </a:lnTo>
                    <a:lnTo>
                      <a:pt x="59976" y="38093"/>
                    </a:lnTo>
                    <a:lnTo>
                      <a:pt x="59872" y="37801"/>
                    </a:lnTo>
                    <a:lnTo>
                      <a:pt x="59757" y="37524"/>
                    </a:lnTo>
                    <a:lnTo>
                      <a:pt x="59630" y="37257"/>
                    </a:lnTo>
                    <a:lnTo>
                      <a:pt x="59491" y="37008"/>
                    </a:lnTo>
                    <a:lnTo>
                      <a:pt x="59339" y="36771"/>
                    </a:lnTo>
                    <a:lnTo>
                      <a:pt x="59167" y="36555"/>
                    </a:lnTo>
                    <a:lnTo>
                      <a:pt x="58983" y="36357"/>
                    </a:lnTo>
                    <a:lnTo>
                      <a:pt x="58778" y="36180"/>
                    </a:lnTo>
                    <a:lnTo>
                      <a:pt x="58558" y="36025"/>
                    </a:lnTo>
                    <a:lnTo>
                      <a:pt x="58321" y="35896"/>
                    </a:lnTo>
                    <a:lnTo>
                      <a:pt x="58064" y="35791"/>
                    </a:lnTo>
                    <a:lnTo>
                      <a:pt x="57842" y="35734"/>
                    </a:lnTo>
                    <a:lnTo>
                      <a:pt x="57845" y="35691"/>
                    </a:lnTo>
                    <a:lnTo>
                      <a:pt x="57903" y="35503"/>
                    </a:lnTo>
                    <a:lnTo>
                      <a:pt x="57996" y="35291"/>
                    </a:lnTo>
                    <a:lnTo>
                      <a:pt x="58125" y="35065"/>
                    </a:lnTo>
                    <a:lnTo>
                      <a:pt x="58278" y="34830"/>
                    </a:lnTo>
                    <a:lnTo>
                      <a:pt x="58439" y="34604"/>
                    </a:lnTo>
                    <a:lnTo>
                      <a:pt x="58860" y="34043"/>
                    </a:lnTo>
                    <a:lnTo>
                      <a:pt x="58252" y="33650"/>
                    </a:lnTo>
                    <a:lnTo>
                      <a:pt x="57982" y="33499"/>
                    </a:lnTo>
                    <a:lnTo>
                      <a:pt x="57719" y="33368"/>
                    </a:lnTo>
                    <a:lnTo>
                      <a:pt x="57823" y="33384"/>
                    </a:lnTo>
                    <a:lnTo>
                      <a:pt x="58115" y="33380"/>
                    </a:lnTo>
                    <a:lnTo>
                      <a:pt x="58410" y="33319"/>
                    </a:lnTo>
                    <a:lnTo>
                      <a:pt x="58694" y="33182"/>
                    </a:lnTo>
                    <a:lnTo>
                      <a:pt x="59102" y="32836"/>
                    </a:lnTo>
                    <a:lnTo>
                      <a:pt x="58939" y="32159"/>
                    </a:lnTo>
                    <a:lnTo>
                      <a:pt x="58778" y="31741"/>
                    </a:lnTo>
                    <a:lnTo>
                      <a:pt x="58555" y="31364"/>
                    </a:lnTo>
                    <a:lnTo>
                      <a:pt x="58280" y="31037"/>
                    </a:lnTo>
                    <a:lnTo>
                      <a:pt x="57950" y="30758"/>
                    </a:lnTo>
                    <a:lnTo>
                      <a:pt x="57575" y="30539"/>
                    </a:lnTo>
                    <a:lnTo>
                      <a:pt x="57154" y="30377"/>
                    </a:lnTo>
                    <a:lnTo>
                      <a:pt x="57097" y="30363"/>
                    </a:lnTo>
                    <a:lnTo>
                      <a:pt x="57118" y="30305"/>
                    </a:lnTo>
                    <a:lnTo>
                      <a:pt x="57165" y="30212"/>
                    </a:lnTo>
                    <a:lnTo>
                      <a:pt x="57218" y="30129"/>
                    </a:lnTo>
                    <a:lnTo>
                      <a:pt x="57283" y="30060"/>
                    </a:lnTo>
                    <a:lnTo>
                      <a:pt x="57356" y="29999"/>
                    </a:lnTo>
                    <a:lnTo>
                      <a:pt x="57442" y="29946"/>
                    </a:lnTo>
                    <a:lnTo>
                      <a:pt x="57542" y="29899"/>
                    </a:lnTo>
                    <a:lnTo>
                      <a:pt x="57658" y="29863"/>
                    </a:lnTo>
                    <a:lnTo>
                      <a:pt x="57795" y="29834"/>
                    </a:lnTo>
                    <a:lnTo>
                      <a:pt x="57950" y="29812"/>
                    </a:lnTo>
                    <a:lnTo>
                      <a:pt x="58125" y="29808"/>
                    </a:lnTo>
                    <a:lnTo>
                      <a:pt x="58317" y="29812"/>
                    </a:lnTo>
                    <a:lnTo>
                      <a:pt x="58529" y="29834"/>
                    </a:lnTo>
                    <a:lnTo>
                      <a:pt x="59271" y="29946"/>
                    </a:lnTo>
                    <a:lnTo>
                      <a:pt x="59195" y="29145"/>
                    </a:lnTo>
                    <a:lnTo>
                      <a:pt x="59148" y="28862"/>
                    </a:lnTo>
                    <a:lnTo>
                      <a:pt x="59087" y="28596"/>
                    </a:lnTo>
                    <a:lnTo>
                      <a:pt x="59004" y="28339"/>
                    </a:lnTo>
                    <a:lnTo>
                      <a:pt x="58908" y="28105"/>
                    </a:lnTo>
                    <a:lnTo>
                      <a:pt x="58784" y="27882"/>
                    </a:lnTo>
                    <a:lnTo>
                      <a:pt x="58645" y="27681"/>
                    </a:lnTo>
                    <a:lnTo>
                      <a:pt x="58482" y="27501"/>
                    </a:lnTo>
                    <a:lnTo>
                      <a:pt x="58302" y="27338"/>
                    </a:lnTo>
                    <a:lnTo>
                      <a:pt x="58101" y="27202"/>
                    </a:lnTo>
                    <a:lnTo>
                      <a:pt x="57885" y="27087"/>
                    </a:lnTo>
                    <a:lnTo>
                      <a:pt x="57654" y="27000"/>
                    </a:lnTo>
                    <a:lnTo>
                      <a:pt x="57409" y="26936"/>
                    </a:lnTo>
                    <a:lnTo>
                      <a:pt x="57154" y="26892"/>
                    </a:lnTo>
                    <a:lnTo>
                      <a:pt x="56887" y="26875"/>
                    </a:lnTo>
                    <a:lnTo>
                      <a:pt x="56754" y="26875"/>
                    </a:lnTo>
                    <a:lnTo>
                      <a:pt x="56667" y="26810"/>
                    </a:lnTo>
                    <a:lnTo>
                      <a:pt x="56542" y="26684"/>
                    </a:lnTo>
                    <a:lnTo>
                      <a:pt x="56455" y="26557"/>
                    </a:lnTo>
                    <a:lnTo>
                      <a:pt x="56402" y="26431"/>
                    </a:lnTo>
                    <a:lnTo>
                      <a:pt x="56377" y="26294"/>
                    </a:lnTo>
                    <a:lnTo>
                      <a:pt x="56377" y="26137"/>
                    </a:lnTo>
                    <a:lnTo>
                      <a:pt x="56412" y="25949"/>
                    </a:lnTo>
                    <a:lnTo>
                      <a:pt x="56495" y="25708"/>
                    </a:lnTo>
                    <a:lnTo>
                      <a:pt x="56567" y="25485"/>
                    </a:lnTo>
                    <a:lnTo>
                      <a:pt x="56646" y="25313"/>
                    </a:lnTo>
                    <a:lnTo>
                      <a:pt x="56740" y="25162"/>
                    </a:lnTo>
                    <a:lnTo>
                      <a:pt x="56848" y="25028"/>
                    </a:lnTo>
                    <a:lnTo>
                      <a:pt x="56973" y="24913"/>
                    </a:lnTo>
                    <a:lnTo>
                      <a:pt x="57114" y="24815"/>
                    </a:lnTo>
                    <a:lnTo>
                      <a:pt x="57280" y="24732"/>
                    </a:lnTo>
                    <a:lnTo>
                      <a:pt x="57471" y="24660"/>
                    </a:lnTo>
                    <a:lnTo>
                      <a:pt x="57683" y="24607"/>
                    </a:lnTo>
                    <a:lnTo>
                      <a:pt x="57924" y="24573"/>
                    </a:lnTo>
                    <a:lnTo>
                      <a:pt x="58194" y="24556"/>
                    </a:lnTo>
                    <a:lnTo>
                      <a:pt x="58486" y="24559"/>
                    </a:lnTo>
                    <a:lnTo>
                      <a:pt x="58806" y="24585"/>
                    </a:lnTo>
                    <a:lnTo>
                      <a:pt x="59152" y="24628"/>
                    </a:lnTo>
                    <a:lnTo>
                      <a:pt x="59519" y="24697"/>
                    </a:lnTo>
                    <a:lnTo>
                      <a:pt x="60474" y="24913"/>
                    </a:lnTo>
                    <a:lnTo>
                      <a:pt x="60346" y="23855"/>
                    </a:lnTo>
                    <a:lnTo>
                      <a:pt x="60232" y="23398"/>
                    </a:lnTo>
                    <a:lnTo>
                      <a:pt x="60056" y="23001"/>
                    </a:lnTo>
                    <a:lnTo>
                      <a:pt x="59803" y="22674"/>
                    </a:lnTo>
                    <a:lnTo>
                      <a:pt x="59475" y="22428"/>
                    </a:lnTo>
                    <a:lnTo>
                      <a:pt x="59094" y="22291"/>
                    </a:lnTo>
                    <a:lnTo>
                      <a:pt x="58759" y="22263"/>
                    </a:lnTo>
                    <a:lnTo>
                      <a:pt x="58767" y="22166"/>
                    </a:lnTo>
                    <a:lnTo>
                      <a:pt x="58767" y="21885"/>
                    </a:lnTo>
                    <a:lnTo>
                      <a:pt x="58749" y="21612"/>
                    </a:lnTo>
                    <a:lnTo>
                      <a:pt x="58712" y="21349"/>
                    </a:lnTo>
                    <a:lnTo>
                      <a:pt x="58647" y="21096"/>
                    </a:lnTo>
                    <a:lnTo>
                      <a:pt x="58558" y="20855"/>
                    </a:lnTo>
                    <a:lnTo>
                      <a:pt x="58439" y="20629"/>
                    </a:lnTo>
                    <a:lnTo>
                      <a:pt x="58284" y="20423"/>
                    </a:lnTo>
                    <a:lnTo>
                      <a:pt x="58101" y="20240"/>
                    </a:lnTo>
                    <a:lnTo>
                      <a:pt x="57888" y="20085"/>
                    </a:lnTo>
                    <a:lnTo>
                      <a:pt x="57647" y="19962"/>
                    </a:lnTo>
                    <a:lnTo>
                      <a:pt x="57381" y="19869"/>
                    </a:lnTo>
                    <a:lnTo>
                      <a:pt x="57093" y="19807"/>
                    </a:lnTo>
                    <a:lnTo>
                      <a:pt x="57093" y="19807"/>
                    </a:lnTo>
                    <a:lnTo>
                      <a:pt x="57175" y="19646"/>
                    </a:lnTo>
                    <a:lnTo>
                      <a:pt x="57344" y="19285"/>
                    </a:lnTo>
                    <a:lnTo>
                      <a:pt x="57499" y="18930"/>
                    </a:lnTo>
                    <a:lnTo>
                      <a:pt x="57640" y="18573"/>
                    </a:lnTo>
                    <a:lnTo>
                      <a:pt x="57758" y="18213"/>
                    </a:lnTo>
                    <a:lnTo>
                      <a:pt x="57860" y="17853"/>
                    </a:lnTo>
                    <a:lnTo>
                      <a:pt x="57935" y="17493"/>
                    </a:lnTo>
                    <a:lnTo>
                      <a:pt x="57986" y="17133"/>
                    </a:lnTo>
                    <a:lnTo>
                      <a:pt x="58003" y="16769"/>
                    </a:lnTo>
                    <a:lnTo>
                      <a:pt x="57986" y="16409"/>
                    </a:lnTo>
                    <a:lnTo>
                      <a:pt x="57931" y="16049"/>
                    </a:lnTo>
                    <a:lnTo>
                      <a:pt x="57835" y="15692"/>
                    </a:lnTo>
                    <a:lnTo>
                      <a:pt x="57693" y="15343"/>
                    </a:lnTo>
                    <a:lnTo>
                      <a:pt x="57511" y="15005"/>
                    </a:lnTo>
                    <a:lnTo>
                      <a:pt x="57081" y="14393"/>
                    </a:lnTo>
                    <a:lnTo>
                      <a:pt x="56618" y="14660"/>
                    </a:lnTo>
                    <a:lnTo>
                      <a:pt x="56470" y="14742"/>
                    </a:lnTo>
                    <a:lnTo>
                      <a:pt x="56322" y="14829"/>
                    </a:lnTo>
                    <a:lnTo>
                      <a:pt x="56175" y="14911"/>
                    </a:lnTo>
                    <a:lnTo>
                      <a:pt x="56023" y="14998"/>
                    </a:lnTo>
                    <a:lnTo>
                      <a:pt x="55890" y="15074"/>
                    </a:lnTo>
                    <a:lnTo>
                      <a:pt x="55739" y="14905"/>
                    </a:lnTo>
                    <a:lnTo>
                      <a:pt x="55497" y="14689"/>
                    </a:lnTo>
                    <a:lnTo>
                      <a:pt x="55231" y="14487"/>
                    </a:lnTo>
                    <a:lnTo>
                      <a:pt x="54929" y="14299"/>
                    </a:lnTo>
                    <a:lnTo>
                      <a:pt x="54601" y="14126"/>
                    </a:lnTo>
                    <a:lnTo>
                      <a:pt x="54245" y="13969"/>
                    </a:lnTo>
                    <a:lnTo>
                      <a:pt x="53859" y="13820"/>
                    </a:lnTo>
                    <a:lnTo>
                      <a:pt x="53443" y="13685"/>
                    </a:lnTo>
                    <a:lnTo>
                      <a:pt x="52996" y="13561"/>
                    </a:lnTo>
                    <a:lnTo>
                      <a:pt x="52521" y="13449"/>
                    </a:lnTo>
                    <a:lnTo>
                      <a:pt x="52017" y="13349"/>
                    </a:lnTo>
                    <a:lnTo>
                      <a:pt x="51481" y="13259"/>
                    </a:lnTo>
                    <a:lnTo>
                      <a:pt x="50912" y="13176"/>
                    </a:lnTo>
                    <a:lnTo>
                      <a:pt x="50317" y="13108"/>
                    </a:lnTo>
                    <a:lnTo>
                      <a:pt x="49691" y="13051"/>
                    </a:lnTo>
                    <a:lnTo>
                      <a:pt x="49032" y="13000"/>
                    </a:lnTo>
                    <a:lnTo>
                      <a:pt x="48341" y="12964"/>
                    </a:lnTo>
                    <a:lnTo>
                      <a:pt x="47621" y="12935"/>
                    </a:lnTo>
                    <a:lnTo>
                      <a:pt x="46872" y="12917"/>
                    </a:lnTo>
                    <a:lnTo>
                      <a:pt x="46091" y="12910"/>
                    </a:lnTo>
                    <a:lnTo>
                      <a:pt x="45278" y="12914"/>
                    </a:lnTo>
                    <a:lnTo>
                      <a:pt x="44435" y="12928"/>
                    </a:lnTo>
                    <a:lnTo>
                      <a:pt x="43559" y="12949"/>
                    </a:lnTo>
                    <a:lnTo>
                      <a:pt x="42653" y="12986"/>
                    </a:lnTo>
                    <a:lnTo>
                      <a:pt x="41713" y="13029"/>
                    </a:lnTo>
                    <a:lnTo>
                      <a:pt x="40745" y="13082"/>
                    </a:lnTo>
                    <a:lnTo>
                      <a:pt x="39748" y="13147"/>
                    </a:lnTo>
                    <a:lnTo>
                      <a:pt x="38714" y="13224"/>
                    </a:lnTo>
                    <a:lnTo>
                      <a:pt x="37653" y="13306"/>
                    </a:lnTo>
                    <a:lnTo>
                      <a:pt x="36558" y="13404"/>
                    </a:lnTo>
                    <a:lnTo>
                      <a:pt x="35226" y="13526"/>
                    </a:lnTo>
                    <a:lnTo>
                      <a:pt x="32912" y="17580"/>
                    </a:lnTo>
                    <a:lnTo>
                      <a:pt x="33372" y="17900"/>
                    </a:lnTo>
                    <a:lnTo>
                      <a:pt x="33570" y="17994"/>
                    </a:lnTo>
                    <a:lnTo>
                      <a:pt x="33776" y="18058"/>
                    </a:lnTo>
                    <a:lnTo>
                      <a:pt x="33980" y="18090"/>
                    </a:lnTo>
                    <a:lnTo>
                      <a:pt x="34189" y="18094"/>
                    </a:lnTo>
                    <a:lnTo>
                      <a:pt x="34398" y="18076"/>
                    </a:lnTo>
                    <a:lnTo>
                      <a:pt x="34600" y="18033"/>
                    </a:lnTo>
                    <a:lnTo>
                      <a:pt x="34802" y="17976"/>
                    </a:lnTo>
                    <a:lnTo>
                      <a:pt x="35000" y="17903"/>
                    </a:lnTo>
                    <a:lnTo>
                      <a:pt x="35198" y="17817"/>
                    </a:lnTo>
                    <a:lnTo>
                      <a:pt x="35392" y="17719"/>
                    </a:lnTo>
                    <a:lnTo>
                      <a:pt x="35330" y="17878"/>
                    </a:lnTo>
                    <a:lnTo>
                      <a:pt x="35161" y="18278"/>
                    </a:lnTo>
                    <a:lnTo>
                      <a:pt x="34982" y="18670"/>
                    </a:lnTo>
                    <a:lnTo>
                      <a:pt x="34790" y="19063"/>
                    </a:lnTo>
                    <a:lnTo>
                      <a:pt x="34592" y="19452"/>
                    </a:lnTo>
                    <a:lnTo>
                      <a:pt x="34380" y="19833"/>
                    </a:lnTo>
                    <a:lnTo>
                      <a:pt x="34157" y="20215"/>
                    </a:lnTo>
                    <a:lnTo>
                      <a:pt x="33923" y="20592"/>
                    </a:lnTo>
                    <a:lnTo>
                      <a:pt x="33678" y="20967"/>
                    </a:lnTo>
                    <a:lnTo>
                      <a:pt x="33422" y="21338"/>
                    </a:lnTo>
                    <a:lnTo>
                      <a:pt x="33156" y="21705"/>
                    </a:lnTo>
                    <a:lnTo>
                      <a:pt x="32879" y="22069"/>
                    </a:lnTo>
                    <a:lnTo>
                      <a:pt x="32591" y="22428"/>
                    </a:lnTo>
                    <a:lnTo>
                      <a:pt x="31673" y="23519"/>
                    </a:lnTo>
                    <a:lnTo>
                      <a:pt x="33391" y="23378"/>
                    </a:lnTo>
                    <a:lnTo>
                      <a:pt x="33642" y="23357"/>
                    </a:lnTo>
                    <a:lnTo>
                      <a:pt x="33898" y="23335"/>
                    </a:lnTo>
                    <a:lnTo>
                      <a:pt x="34056" y="23321"/>
                    </a:lnTo>
                    <a:lnTo>
                      <a:pt x="34005" y="23465"/>
                    </a:lnTo>
                    <a:lnTo>
                      <a:pt x="33869" y="23790"/>
                    </a:lnTo>
                    <a:lnTo>
                      <a:pt x="33721" y="24095"/>
                    </a:lnTo>
                    <a:lnTo>
                      <a:pt x="33566" y="24391"/>
                    </a:lnTo>
                    <a:lnTo>
                      <a:pt x="33401" y="24675"/>
                    </a:lnTo>
                    <a:lnTo>
                      <a:pt x="33232" y="24944"/>
                    </a:lnTo>
                    <a:lnTo>
                      <a:pt x="33055" y="25205"/>
                    </a:lnTo>
                    <a:lnTo>
                      <a:pt x="32875" y="25452"/>
                    </a:lnTo>
                    <a:lnTo>
                      <a:pt x="32692" y="25694"/>
                    </a:lnTo>
                    <a:lnTo>
                      <a:pt x="32504" y="25927"/>
                    </a:lnTo>
                    <a:lnTo>
                      <a:pt x="32321" y="26155"/>
                    </a:lnTo>
                    <a:lnTo>
                      <a:pt x="32133" y="26378"/>
                    </a:lnTo>
                    <a:lnTo>
                      <a:pt x="31950" y="26594"/>
                    </a:lnTo>
                    <a:lnTo>
                      <a:pt x="31766" y="26810"/>
                    </a:lnTo>
                    <a:lnTo>
                      <a:pt x="31194" y="27501"/>
                    </a:lnTo>
                    <a:lnTo>
                      <a:pt x="31943" y="27699"/>
                    </a:lnTo>
                    <a:lnTo>
                      <a:pt x="32106" y="27731"/>
                    </a:lnTo>
                    <a:lnTo>
                      <a:pt x="32271" y="27752"/>
                    </a:lnTo>
                    <a:lnTo>
                      <a:pt x="32440" y="27768"/>
                    </a:lnTo>
                    <a:lnTo>
                      <a:pt x="32616" y="27771"/>
                    </a:lnTo>
                    <a:lnTo>
                      <a:pt x="32789" y="27771"/>
                    </a:lnTo>
                    <a:lnTo>
                      <a:pt x="32969" y="27756"/>
                    </a:lnTo>
                    <a:lnTo>
                      <a:pt x="33146" y="27738"/>
                    </a:lnTo>
                    <a:lnTo>
                      <a:pt x="33326" y="27709"/>
                    </a:lnTo>
                    <a:lnTo>
                      <a:pt x="33452" y="27685"/>
                    </a:lnTo>
                    <a:lnTo>
                      <a:pt x="33366" y="27807"/>
                    </a:lnTo>
                    <a:lnTo>
                      <a:pt x="33253" y="27950"/>
                    </a:lnTo>
                    <a:lnTo>
                      <a:pt x="33132" y="28088"/>
                    </a:lnTo>
                    <a:lnTo>
                      <a:pt x="33005" y="28217"/>
                    </a:lnTo>
                    <a:lnTo>
                      <a:pt x="32871" y="28339"/>
                    </a:lnTo>
                    <a:lnTo>
                      <a:pt x="32731" y="28455"/>
                    </a:lnTo>
                    <a:lnTo>
                      <a:pt x="32584" y="28566"/>
                    </a:lnTo>
                    <a:lnTo>
                      <a:pt x="32430" y="28667"/>
                    </a:lnTo>
                    <a:lnTo>
                      <a:pt x="32267" y="28764"/>
                    </a:lnTo>
                    <a:lnTo>
                      <a:pt x="32098" y="28858"/>
                    </a:lnTo>
                    <a:lnTo>
                      <a:pt x="31303" y="29236"/>
                    </a:lnTo>
                    <a:lnTo>
                      <a:pt x="32004" y="29736"/>
                    </a:lnTo>
                    <a:lnTo>
                      <a:pt x="32151" y="29842"/>
                    </a:lnTo>
                    <a:lnTo>
                      <a:pt x="32300" y="29949"/>
                    </a:lnTo>
                    <a:lnTo>
                      <a:pt x="32447" y="30054"/>
                    </a:lnTo>
                    <a:lnTo>
                      <a:pt x="32742" y="30266"/>
                    </a:lnTo>
                    <a:lnTo>
                      <a:pt x="32890" y="30370"/>
                    </a:lnTo>
                    <a:lnTo>
                      <a:pt x="32940" y="30407"/>
                    </a:lnTo>
                    <a:lnTo>
                      <a:pt x="33023" y="30619"/>
                    </a:lnTo>
                    <a:lnTo>
                      <a:pt x="33134" y="30935"/>
                    </a:lnTo>
                    <a:lnTo>
                      <a:pt x="33232" y="31249"/>
                    </a:lnTo>
                    <a:lnTo>
                      <a:pt x="33322" y="31565"/>
                    </a:lnTo>
                    <a:lnTo>
                      <a:pt x="33401" y="31882"/>
                    </a:lnTo>
                    <a:lnTo>
                      <a:pt x="33465" y="32195"/>
                    </a:lnTo>
                    <a:lnTo>
                      <a:pt x="33523" y="32512"/>
                    </a:lnTo>
                    <a:lnTo>
                      <a:pt x="33570" y="32825"/>
                    </a:lnTo>
                    <a:lnTo>
                      <a:pt x="33607" y="33142"/>
                    </a:lnTo>
                    <a:lnTo>
                      <a:pt x="33632" y="33456"/>
                    </a:lnTo>
                    <a:lnTo>
                      <a:pt x="33642" y="33768"/>
                    </a:lnTo>
                    <a:lnTo>
                      <a:pt x="33646" y="34086"/>
                    </a:lnTo>
                    <a:lnTo>
                      <a:pt x="33638" y="34398"/>
                    </a:lnTo>
                    <a:lnTo>
                      <a:pt x="33621" y="34712"/>
                    </a:lnTo>
                    <a:lnTo>
                      <a:pt x="33610" y="34838"/>
                    </a:lnTo>
                    <a:lnTo>
                      <a:pt x="33369" y="34744"/>
                    </a:lnTo>
                    <a:lnTo>
                      <a:pt x="32789" y="34463"/>
                    </a:lnTo>
                    <a:lnTo>
                      <a:pt x="32335" y="34190"/>
                    </a:lnTo>
                    <a:lnTo>
                      <a:pt x="31997" y="33923"/>
                    </a:lnTo>
                    <a:lnTo>
                      <a:pt x="31760" y="33668"/>
                    </a:lnTo>
                    <a:lnTo>
                      <a:pt x="31601" y="33427"/>
                    </a:lnTo>
                    <a:lnTo>
                      <a:pt x="31507" y="33193"/>
                    </a:lnTo>
                    <a:lnTo>
                      <a:pt x="31464" y="32962"/>
                    </a:lnTo>
                    <a:lnTo>
                      <a:pt x="31457" y="32724"/>
                    </a:lnTo>
                    <a:lnTo>
                      <a:pt x="31486" y="32477"/>
                    </a:lnTo>
                    <a:lnTo>
                      <a:pt x="31543" y="32216"/>
                    </a:lnTo>
                    <a:lnTo>
                      <a:pt x="31623" y="31947"/>
                    </a:lnTo>
                    <a:lnTo>
                      <a:pt x="31709" y="31673"/>
                    </a:lnTo>
                    <a:lnTo>
                      <a:pt x="31799" y="31388"/>
                    </a:lnTo>
                    <a:lnTo>
                      <a:pt x="31875" y="31101"/>
                    </a:lnTo>
                    <a:lnTo>
                      <a:pt x="32065" y="29985"/>
                    </a:lnTo>
                    <a:lnTo>
                      <a:pt x="30960" y="30629"/>
                    </a:lnTo>
                    <a:lnTo>
                      <a:pt x="30611" y="30899"/>
                    </a:lnTo>
                    <a:lnTo>
                      <a:pt x="30308" y="31202"/>
                    </a:lnTo>
                    <a:lnTo>
                      <a:pt x="30042" y="31539"/>
                    </a:lnTo>
                    <a:lnTo>
                      <a:pt x="29820" y="31900"/>
                    </a:lnTo>
                    <a:lnTo>
                      <a:pt x="29635" y="32285"/>
                    </a:lnTo>
                    <a:lnTo>
                      <a:pt x="29488" y="32693"/>
                    </a:lnTo>
                    <a:lnTo>
                      <a:pt x="29372" y="33109"/>
                    </a:lnTo>
                    <a:lnTo>
                      <a:pt x="29294" y="33542"/>
                    </a:lnTo>
                    <a:lnTo>
                      <a:pt x="29243" y="33984"/>
                    </a:lnTo>
                    <a:lnTo>
                      <a:pt x="29221" y="34431"/>
                    </a:lnTo>
                    <a:lnTo>
                      <a:pt x="29229" y="34740"/>
                    </a:lnTo>
                    <a:lnTo>
                      <a:pt x="29182" y="34701"/>
                    </a:lnTo>
                    <a:lnTo>
                      <a:pt x="28811" y="34445"/>
                    </a:lnTo>
                    <a:lnTo>
                      <a:pt x="28411" y="34233"/>
                    </a:lnTo>
                    <a:lnTo>
                      <a:pt x="27987" y="34057"/>
                    </a:lnTo>
                    <a:lnTo>
                      <a:pt x="27548" y="33927"/>
                    </a:lnTo>
                    <a:lnTo>
                      <a:pt x="27098" y="33845"/>
                    </a:lnTo>
                    <a:lnTo>
                      <a:pt x="26643" y="33808"/>
                    </a:lnTo>
                    <a:lnTo>
                      <a:pt x="26190" y="33825"/>
                    </a:lnTo>
                    <a:lnTo>
                      <a:pt x="25750" y="33898"/>
                    </a:lnTo>
                    <a:lnTo>
                      <a:pt x="25326" y="34035"/>
                    </a:lnTo>
                    <a:lnTo>
                      <a:pt x="24926" y="34237"/>
                    </a:lnTo>
                    <a:lnTo>
                      <a:pt x="23919" y="35010"/>
                    </a:lnTo>
                    <a:lnTo>
                      <a:pt x="25002" y="35252"/>
                    </a:lnTo>
                    <a:lnTo>
                      <a:pt x="25257" y="35334"/>
                    </a:lnTo>
                    <a:lnTo>
                      <a:pt x="25535" y="35446"/>
                    </a:lnTo>
                    <a:lnTo>
                      <a:pt x="25823" y="35587"/>
                    </a:lnTo>
                    <a:lnTo>
                      <a:pt x="26115" y="35752"/>
                    </a:lnTo>
                    <a:lnTo>
                      <a:pt x="26403" y="35939"/>
                    </a:lnTo>
                    <a:lnTo>
                      <a:pt x="26673" y="36141"/>
                    </a:lnTo>
                    <a:lnTo>
                      <a:pt x="26925" y="36353"/>
                    </a:lnTo>
                    <a:lnTo>
                      <a:pt x="27144" y="36572"/>
                    </a:lnTo>
                    <a:lnTo>
                      <a:pt x="27324" y="36792"/>
                    </a:lnTo>
                    <a:lnTo>
                      <a:pt x="27461" y="37002"/>
                    </a:lnTo>
                    <a:lnTo>
                      <a:pt x="27548" y="37196"/>
                    </a:lnTo>
                    <a:lnTo>
                      <a:pt x="27587" y="37365"/>
                    </a:lnTo>
                    <a:lnTo>
                      <a:pt x="27583" y="37508"/>
                    </a:lnTo>
                    <a:lnTo>
                      <a:pt x="27536" y="37646"/>
                    </a:lnTo>
                    <a:lnTo>
                      <a:pt x="27310" y="37977"/>
                    </a:lnTo>
                    <a:lnTo>
                      <a:pt x="27126" y="37919"/>
                    </a:lnTo>
                    <a:lnTo>
                      <a:pt x="26863" y="37840"/>
                    </a:lnTo>
                    <a:lnTo>
                      <a:pt x="26731" y="37801"/>
                    </a:lnTo>
                    <a:lnTo>
                      <a:pt x="26604" y="37628"/>
                    </a:lnTo>
                    <a:lnTo>
                      <a:pt x="26352" y="37347"/>
                    </a:lnTo>
                    <a:lnTo>
                      <a:pt x="26072" y="37080"/>
                    </a:lnTo>
                    <a:lnTo>
                      <a:pt x="25762" y="36835"/>
                    </a:lnTo>
                    <a:lnTo>
                      <a:pt x="25426" y="36602"/>
                    </a:lnTo>
                    <a:lnTo>
                      <a:pt x="25067" y="36382"/>
                    </a:lnTo>
                    <a:lnTo>
                      <a:pt x="24685" y="36170"/>
                    </a:lnTo>
                    <a:lnTo>
                      <a:pt x="24286" y="35972"/>
                    </a:lnTo>
                    <a:lnTo>
                      <a:pt x="23868" y="35781"/>
                    </a:lnTo>
                    <a:lnTo>
                      <a:pt x="23433" y="35601"/>
                    </a:lnTo>
                    <a:lnTo>
                      <a:pt x="22983" y="35424"/>
                    </a:lnTo>
                    <a:lnTo>
                      <a:pt x="22518" y="35256"/>
                    </a:lnTo>
                    <a:lnTo>
                      <a:pt x="22043" y="35093"/>
                    </a:lnTo>
                    <a:lnTo>
                      <a:pt x="21557" y="34932"/>
                    </a:lnTo>
                    <a:lnTo>
                      <a:pt x="21068" y="34777"/>
                    </a:lnTo>
                    <a:lnTo>
                      <a:pt x="20578" y="34629"/>
                    </a:lnTo>
                    <a:lnTo>
                      <a:pt x="20207" y="34488"/>
                    </a:lnTo>
                    <a:lnTo>
                      <a:pt x="19850" y="34341"/>
                    </a:lnTo>
                    <a:lnTo>
                      <a:pt x="19512" y="34186"/>
                    </a:lnTo>
                    <a:lnTo>
                      <a:pt x="19192" y="34027"/>
                    </a:lnTo>
                    <a:lnTo>
                      <a:pt x="18892" y="33859"/>
                    </a:lnTo>
                    <a:lnTo>
                      <a:pt x="18606" y="33682"/>
                    </a:lnTo>
                    <a:lnTo>
                      <a:pt x="18335" y="33505"/>
                    </a:lnTo>
                    <a:lnTo>
                      <a:pt x="18076" y="33319"/>
                    </a:lnTo>
                    <a:lnTo>
                      <a:pt x="17827" y="33128"/>
                    </a:lnTo>
                    <a:lnTo>
                      <a:pt x="17589" y="32934"/>
                    </a:lnTo>
                    <a:lnTo>
                      <a:pt x="17363" y="32736"/>
                    </a:lnTo>
                    <a:lnTo>
                      <a:pt x="17144" y="32530"/>
                    </a:lnTo>
                    <a:lnTo>
                      <a:pt x="16932" y="32324"/>
                    </a:lnTo>
                    <a:lnTo>
                      <a:pt x="16726" y="32112"/>
                    </a:lnTo>
                    <a:lnTo>
                      <a:pt x="16524" y="31896"/>
                    </a:lnTo>
                    <a:lnTo>
                      <a:pt x="16312" y="31670"/>
                    </a:lnTo>
                    <a:lnTo>
                      <a:pt x="16053" y="31425"/>
                    </a:lnTo>
                    <a:lnTo>
                      <a:pt x="15847" y="31180"/>
                    </a:lnTo>
                    <a:lnTo>
                      <a:pt x="15664" y="30903"/>
                    </a:lnTo>
                    <a:lnTo>
                      <a:pt x="15498" y="30601"/>
                    </a:lnTo>
                    <a:lnTo>
                      <a:pt x="15350" y="30277"/>
                    </a:lnTo>
                    <a:lnTo>
                      <a:pt x="15213" y="29934"/>
                    </a:lnTo>
                    <a:lnTo>
                      <a:pt x="15088" y="29581"/>
                    </a:lnTo>
                    <a:lnTo>
                      <a:pt x="14965" y="29225"/>
                    </a:lnTo>
                    <a:lnTo>
                      <a:pt x="14850" y="28865"/>
                    </a:lnTo>
                    <a:lnTo>
                      <a:pt x="14728" y="28513"/>
                    </a:lnTo>
                    <a:lnTo>
                      <a:pt x="14598" y="28170"/>
                    </a:lnTo>
                    <a:lnTo>
                      <a:pt x="14458" y="27842"/>
                    </a:lnTo>
                    <a:lnTo>
                      <a:pt x="14296" y="27530"/>
                    </a:lnTo>
                    <a:lnTo>
                      <a:pt x="14105" y="27242"/>
                    </a:lnTo>
                    <a:lnTo>
                      <a:pt x="13875" y="26986"/>
                    </a:lnTo>
                    <a:lnTo>
                      <a:pt x="13400" y="26619"/>
                    </a:lnTo>
                    <a:lnTo>
                      <a:pt x="13400" y="20286"/>
                    </a:lnTo>
                    <a:lnTo>
                      <a:pt x="14404" y="20286"/>
                    </a:lnTo>
                    <a:lnTo>
                      <a:pt x="13504" y="17421"/>
                    </a:lnTo>
                    <a:lnTo>
                      <a:pt x="15998" y="18288"/>
                    </a:lnTo>
                    <a:lnTo>
                      <a:pt x="15998" y="16783"/>
                    </a:lnTo>
                    <a:lnTo>
                      <a:pt x="18472" y="16783"/>
                    </a:lnTo>
                    <a:lnTo>
                      <a:pt x="18464" y="17025"/>
                    </a:lnTo>
                    <a:lnTo>
                      <a:pt x="18464" y="17193"/>
                    </a:lnTo>
                    <a:lnTo>
                      <a:pt x="18478" y="17327"/>
                    </a:lnTo>
                    <a:lnTo>
                      <a:pt x="18544" y="17468"/>
                    </a:lnTo>
                    <a:lnTo>
                      <a:pt x="18698" y="17511"/>
                    </a:lnTo>
                    <a:lnTo>
                      <a:pt x="18818" y="17472"/>
                    </a:lnTo>
                    <a:lnTo>
                      <a:pt x="18914" y="17421"/>
                    </a:lnTo>
                    <a:lnTo>
                      <a:pt x="19019" y="17364"/>
                    </a:lnTo>
                    <a:lnTo>
                      <a:pt x="19153" y="17301"/>
                    </a:lnTo>
                    <a:lnTo>
                      <a:pt x="19326" y="17227"/>
                    </a:lnTo>
                    <a:lnTo>
                      <a:pt x="19505" y="17158"/>
                    </a:lnTo>
                    <a:lnTo>
                      <a:pt x="19681" y="17101"/>
                    </a:lnTo>
                    <a:lnTo>
                      <a:pt x="19861" y="17050"/>
                    </a:lnTo>
                    <a:lnTo>
                      <a:pt x="20045" y="17014"/>
                    </a:lnTo>
                    <a:lnTo>
                      <a:pt x="20232" y="16993"/>
                    </a:lnTo>
                    <a:lnTo>
                      <a:pt x="20423" y="16989"/>
                    </a:lnTo>
                    <a:lnTo>
                      <a:pt x="20639" y="16999"/>
                    </a:lnTo>
                    <a:lnTo>
                      <a:pt x="20815" y="16981"/>
                    </a:lnTo>
                    <a:lnTo>
                      <a:pt x="20978" y="16960"/>
                    </a:lnTo>
                    <a:lnTo>
                      <a:pt x="21133" y="16932"/>
                    </a:lnTo>
                    <a:lnTo>
                      <a:pt x="21280" y="16895"/>
                    </a:lnTo>
                    <a:lnTo>
                      <a:pt x="21424" y="16860"/>
                    </a:lnTo>
                    <a:lnTo>
                      <a:pt x="21565" y="16816"/>
                    </a:lnTo>
                    <a:lnTo>
                      <a:pt x="21698" y="16766"/>
                    </a:lnTo>
                    <a:lnTo>
                      <a:pt x="21827" y="16712"/>
                    </a:lnTo>
                    <a:lnTo>
                      <a:pt x="21949" y="16654"/>
                    </a:lnTo>
                    <a:lnTo>
                      <a:pt x="22071" y="16593"/>
                    </a:lnTo>
                    <a:lnTo>
                      <a:pt x="22183" y="16524"/>
                    </a:lnTo>
                    <a:lnTo>
                      <a:pt x="22295" y="16456"/>
                    </a:lnTo>
                    <a:lnTo>
                      <a:pt x="22399" y="16381"/>
                    </a:lnTo>
                    <a:lnTo>
                      <a:pt x="22501" y="16301"/>
                    </a:lnTo>
                    <a:lnTo>
                      <a:pt x="22593" y="16222"/>
                    </a:lnTo>
                    <a:lnTo>
                      <a:pt x="22597" y="16226"/>
                    </a:lnTo>
                    <a:lnTo>
                      <a:pt x="22618" y="16240"/>
                    </a:lnTo>
                    <a:lnTo>
                      <a:pt x="22767" y="16305"/>
                    </a:lnTo>
                    <a:lnTo>
                      <a:pt x="22929" y="16341"/>
                    </a:lnTo>
                    <a:lnTo>
                      <a:pt x="23091" y="16344"/>
                    </a:lnTo>
                    <a:lnTo>
                      <a:pt x="23249" y="16320"/>
                    </a:lnTo>
                    <a:lnTo>
                      <a:pt x="23397" y="16261"/>
                    </a:lnTo>
                    <a:lnTo>
                      <a:pt x="23533" y="16179"/>
                    </a:lnTo>
                    <a:lnTo>
                      <a:pt x="23656" y="16067"/>
                    </a:lnTo>
                    <a:lnTo>
                      <a:pt x="23753" y="15930"/>
                    </a:lnTo>
                    <a:lnTo>
                      <a:pt x="23821" y="15776"/>
                    </a:lnTo>
                    <a:lnTo>
                      <a:pt x="23857" y="15617"/>
                    </a:lnTo>
                    <a:lnTo>
                      <a:pt x="23861" y="15455"/>
                    </a:lnTo>
                    <a:lnTo>
                      <a:pt x="23835" y="15297"/>
                    </a:lnTo>
                    <a:lnTo>
                      <a:pt x="23782" y="15149"/>
                    </a:lnTo>
                    <a:lnTo>
                      <a:pt x="23696" y="15009"/>
                    </a:lnTo>
                    <a:lnTo>
                      <a:pt x="23584" y="14890"/>
                    </a:lnTo>
                    <a:lnTo>
                      <a:pt x="23451" y="14793"/>
                    </a:lnTo>
                    <a:lnTo>
                      <a:pt x="23325" y="14735"/>
                    </a:lnTo>
                    <a:lnTo>
                      <a:pt x="23199" y="14695"/>
                    </a:lnTo>
                    <a:lnTo>
                      <a:pt x="23070" y="14681"/>
                    </a:lnTo>
                    <a:lnTo>
                      <a:pt x="22942" y="14685"/>
                    </a:lnTo>
                    <a:lnTo>
                      <a:pt x="22817" y="14711"/>
                    </a:lnTo>
                    <a:lnTo>
                      <a:pt x="22695" y="14750"/>
                    </a:lnTo>
                    <a:lnTo>
                      <a:pt x="22593" y="14807"/>
                    </a:lnTo>
                    <a:lnTo>
                      <a:pt x="22501" y="14728"/>
                    </a:lnTo>
                    <a:lnTo>
                      <a:pt x="22399" y="14648"/>
                    </a:lnTo>
                    <a:lnTo>
                      <a:pt x="22295" y="14573"/>
                    </a:lnTo>
                    <a:lnTo>
                      <a:pt x="22183" y="14501"/>
                    </a:lnTo>
                    <a:lnTo>
                      <a:pt x="22071" y="14436"/>
                    </a:lnTo>
                    <a:lnTo>
                      <a:pt x="21953" y="14372"/>
                    </a:lnTo>
                    <a:lnTo>
                      <a:pt x="21827" y="14314"/>
                    </a:lnTo>
                    <a:lnTo>
                      <a:pt x="21698" y="14260"/>
                    </a:lnTo>
                    <a:lnTo>
                      <a:pt x="21565" y="14213"/>
                    </a:lnTo>
                    <a:lnTo>
                      <a:pt x="21424" y="14170"/>
                    </a:lnTo>
                    <a:lnTo>
                      <a:pt x="21280" y="14130"/>
                    </a:lnTo>
                    <a:lnTo>
                      <a:pt x="21133" y="14095"/>
                    </a:lnTo>
                    <a:lnTo>
                      <a:pt x="20978" y="14066"/>
                    </a:lnTo>
                    <a:lnTo>
                      <a:pt x="20815" y="14044"/>
                    </a:lnTo>
                    <a:lnTo>
                      <a:pt x="20639" y="14026"/>
                    </a:lnTo>
                    <a:lnTo>
                      <a:pt x="20423" y="14036"/>
                    </a:lnTo>
                    <a:lnTo>
                      <a:pt x="20232" y="14034"/>
                    </a:lnTo>
                    <a:lnTo>
                      <a:pt x="20045" y="14012"/>
                    </a:lnTo>
                    <a:lnTo>
                      <a:pt x="19861" y="13975"/>
                    </a:lnTo>
                    <a:lnTo>
                      <a:pt x="19681" y="13926"/>
                    </a:lnTo>
                    <a:lnTo>
                      <a:pt x="19505" y="13867"/>
                    </a:lnTo>
                    <a:lnTo>
                      <a:pt x="19326" y="13799"/>
                    </a:lnTo>
                    <a:lnTo>
                      <a:pt x="19153" y="13728"/>
                    </a:lnTo>
                    <a:lnTo>
                      <a:pt x="19019" y="13663"/>
                    </a:lnTo>
                    <a:lnTo>
                      <a:pt x="18914" y="13605"/>
                    </a:lnTo>
                    <a:lnTo>
                      <a:pt x="18818" y="13555"/>
                    </a:lnTo>
                    <a:lnTo>
                      <a:pt x="18698" y="13514"/>
                    </a:lnTo>
                    <a:lnTo>
                      <a:pt x="18544" y="13557"/>
                    </a:lnTo>
                    <a:lnTo>
                      <a:pt x="18478" y="13699"/>
                    </a:lnTo>
                    <a:lnTo>
                      <a:pt x="18464" y="13836"/>
                    </a:lnTo>
                    <a:lnTo>
                      <a:pt x="18464" y="14001"/>
                    </a:lnTo>
                    <a:lnTo>
                      <a:pt x="18468" y="14191"/>
                    </a:lnTo>
                    <a:lnTo>
                      <a:pt x="18476" y="14383"/>
                    </a:lnTo>
                    <a:lnTo>
                      <a:pt x="18476" y="14393"/>
                    </a:lnTo>
                    <a:lnTo>
                      <a:pt x="15998" y="14393"/>
                    </a:lnTo>
                    <a:lnTo>
                      <a:pt x="15998" y="13328"/>
                    </a:lnTo>
                    <a:lnTo>
                      <a:pt x="13504" y="14191"/>
                    </a:lnTo>
                    <a:lnTo>
                      <a:pt x="14404" y="11330"/>
                    </a:lnTo>
                    <a:lnTo>
                      <a:pt x="13400" y="11330"/>
                    </a:lnTo>
                    <a:lnTo>
                      <a:pt x="13400" y="6938"/>
                    </a:lnTo>
                    <a:lnTo>
                      <a:pt x="13539" y="6941"/>
                    </a:lnTo>
                    <a:lnTo>
                      <a:pt x="13785" y="6949"/>
                    </a:lnTo>
                    <a:lnTo>
                      <a:pt x="14029" y="6952"/>
                    </a:lnTo>
                    <a:lnTo>
                      <a:pt x="14245" y="6956"/>
                    </a:lnTo>
                    <a:lnTo>
                      <a:pt x="14418" y="6938"/>
                    </a:lnTo>
                    <a:lnTo>
                      <a:pt x="14598" y="6851"/>
                    </a:lnTo>
                    <a:lnTo>
                      <a:pt x="14652" y="6650"/>
                    </a:lnTo>
                    <a:lnTo>
                      <a:pt x="14602" y="6499"/>
                    </a:lnTo>
                    <a:lnTo>
                      <a:pt x="14538" y="6376"/>
                    </a:lnTo>
                    <a:lnTo>
                      <a:pt x="14461" y="6240"/>
                    </a:lnTo>
                    <a:lnTo>
                      <a:pt x="14383" y="6070"/>
                    </a:lnTo>
                    <a:lnTo>
                      <a:pt x="14289" y="5844"/>
                    </a:lnTo>
                    <a:lnTo>
                      <a:pt x="14198" y="5616"/>
                    </a:lnTo>
                    <a:lnTo>
                      <a:pt x="14124" y="5386"/>
                    </a:lnTo>
                    <a:lnTo>
                      <a:pt x="14061" y="5153"/>
                    </a:lnTo>
                    <a:lnTo>
                      <a:pt x="14016" y="4918"/>
                    </a:lnTo>
                    <a:lnTo>
                      <a:pt x="13986" y="4676"/>
                    </a:lnTo>
                    <a:lnTo>
                      <a:pt x="13979" y="4433"/>
                    </a:lnTo>
                    <a:lnTo>
                      <a:pt x="13997" y="4155"/>
                    </a:lnTo>
                    <a:lnTo>
                      <a:pt x="13973" y="3924"/>
                    </a:lnTo>
                    <a:lnTo>
                      <a:pt x="13943" y="3719"/>
                    </a:lnTo>
                    <a:lnTo>
                      <a:pt x="13906" y="3518"/>
                    </a:lnTo>
                    <a:lnTo>
                      <a:pt x="13863" y="3324"/>
                    </a:lnTo>
                    <a:lnTo>
                      <a:pt x="13814" y="3140"/>
                    </a:lnTo>
                    <a:lnTo>
                      <a:pt x="13755" y="2959"/>
                    </a:lnTo>
                    <a:lnTo>
                      <a:pt x="13694" y="2787"/>
                    </a:lnTo>
                    <a:lnTo>
                      <a:pt x="13626" y="2621"/>
                    </a:lnTo>
                    <a:lnTo>
                      <a:pt x="13551" y="2463"/>
                    </a:lnTo>
                    <a:lnTo>
                      <a:pt x="13468" y="2308"/>
                    </a:lnTo>
                    <a:lnTo>
                      <a:pt x="13382" y="2160"/>
                    </a:lnTo>
                    <a:lnTo>
                      <a:pt x="13292" y="2020"/>
                    </a:lnTo>
                    <a:lnTo>
                      <a:pt x="13194" y="1884"/>
                    </a:lnTo>
                    <a:lnTo>
                      <a:pt x="13093" y="1754"/>
                    </a:lnTo>
                    <a:lnTo>
                      <a:pt x="12992" y="1635"/>
                    </a:lnTo>
                    <a:lnTo>
                      <a:pt x="13061" y="1501"/>
                    </a:lnTo>
                    <a:lnTo>
                      <a:pt x="13115" y="1347"/>
                    </a:lnTo>
                    <a:lnTo>
                      <a:pt x="13147" y="1185"/>
                    </a:lnTo>
                    <a:lnTo>
                      <a:pt x="13151" y="1019"/>
                    </a:lnTo>
                    <a:lnTo>
                      <a:pt x="13133" y="854"/>
                    </a:lnTo>
                    <a:lnTo>
                      <a:pt x="13082" y="691"/>
                    </a:lnTo>
                    <a:lnTo>
                      <a:pt x="13007" y="530"/>
                    </a:lnTo>
                    <a:lnTo>
                      <a:pt x="12884" y="357"/>
                    </a:lnTo>
                    <a:lnTo>
                      <a:pt x="12726" y="212"/>
                    </a:lnTo>
                    <a:lnTo>
                      <a:pt x="12550" y="104"/>
                    </a:lnTo>
                    <a:lnTo>
                      <a:pt x="12359" y="33"/>
                    </a:lnTo>
                    <a:lnTo>
                      <a:pt x="12154" y="0"/>
                    </a:lnTo>
                    <a:lnTo>
                      <a:pt x="11945" y="4"/>
                    </a:lnTo>
                    <a:lnTo>
                      <a:pt x="11740" y="51"/>
                    </a:lnTo>
                    <a:lnTo>
                      <a:pt x="11542" y="141"/>
                    </a:lnTo>
                    <a:lnTo>
                      <a:pt x="11365" y="267"/>
                    </a:lnTo>
                    <a:lnTo>
                      <a:pt x="11222" y="422"/>
                    </a:lnTo>
                    <a:lnTo>
                      <a:pt x="11114" y="599"/>
                    </a:lnTo>
                    <a:lnTo>
                      <a:pt x="11041" y="793"/>
                    </a:lnTo>
                    <a:lnTo>
                      <a:pt x="11010" y="995"/>
                    </a:lnTo>
                    <a:lnTo>
                      <a:pt x="11012" y="1203"/>
                    </a:lnTo>
                    <a:lnTo>
                      <a:pt x="11059" y="1409"/>
                    </a:lnTo>
                    <a:lnTo>
                      <a:pt x="11146" y="1599"/>
                    </a:lnTo>
                    <a:lnTo>
                      <a:pt x="11163" y="1631"/>
                    </a:lnTo>
                    <a:lnTo>
                      <a:pt x="11167" y="1635"/>
                    </a:lnTo>
                    <a:lnTo>
                      <a:pt x="11067" y="1754"/>
                    </a:lnTo>
                    <a:lnTo>
                      <a:pt x="10966" y="1884"/>
                    </a:lnTo>
                    <a:lnTo>
                      <a:pt x="10868" y="2020"/>
                    </a:lnTo>
                    <a:lnTo>
                      <a:pt x="10775" y="2160"/>
                    </a:lnTo>
                    <a:lnTo>
                      <a:pt x="10688" y="2308"/>
                    </a:lnTo>
                    <a:lnTo>
                      <a:pt x="10610" y="2463"/>
                    </a:lnTo>
                    <a:lnTo>
                      <a:pt x="10533" y="2621"/>
                    </a:lnTo>
                    <a:lnTo>
                      <a:pt x="10466" y="2787"/>
                    </a:lnTo>
                    <a:lnTo>
                      <a:pt x="10404" y="2959"/>
                    </a:lnTo>
                    <a:lnTo>
                      <a:pt x="10347" y="3140"/>
                    </a:lnTo>
                    <a:lnTo>
                      <a:pt x="10296" y="3326"/>
                    </a:lnTo>
                    <a:lnTo>
                      <a:pt x="10253" y="3518"/>
                    </a:lnTo>
                    <a:lnTo>
                      <a:pt x="10217" y="3719"/>
                    </a:lnTo>
                    <a:lnTo>
                      <a:pt x="10188" y="3924"/>
                    </a:lnTo>
                    <a:lnTo>
                      <a:pt x="10162" y="4155"/>
                    </a:lnTo>
                    <a:lnTo>
                      <a:pt x="10182" y="4433"/>
                    </a:lnTo>
                    <a:lnTo>
                      <a:pt x="10174" y="4676"/>
                    </a:lnTo>
                    <a:lnTo>
                      <a:pt x="10145" y="4918"/>
                    </a:lnTo>
                    <a:lnTo>
                      <a:pt x="10098" y="5153"/>
                    </a:lnTo>
                    <a:lnTo>
                      <a:pt x="10037" y="5386"/>
                    </a:lnTo>
                    <a:lnTo>
                      <a:pt x="9962" y="5616"/>
                    </a:lnTo>
                    <a:lnTo>
                      <a:pt x="9872" y="5844"/>
                    </a:lnTo>
                    <a:lnTo>
                      <a:pt x="9778" y="6070"/>
                    </a:lnTo>
                    <a:lnTo>
                      <a:pt x="9695" y="6240"/>
                    </a:lnTo>
                    <a:lnTo>
                      <a:pt x="9623" y="6376"/>
                    </a:lnTo>
                    <a:lnTo>
                      <a:pt x="9558" y="6499"/>
                    </a:lnTo>
                    <a:lnTo>
                      <a:pt x="9508" y="6650"/>
                    </a:lnTo>
                    <a:lnTo>
                      <a:pt x="9562" y="6851"/>
                    </a:lnTo>
                    <a:lnTo>
                      <a:pt x="9742" y="6938"/>
                    </a:lnTo>
                    <a:lnTo>
                      <a:pt x="9915" y="6956"/>
                    </a:lnTo>
                    <a:lnTo>
                      <a:pt x="10131" y="6952"/>
                    </a:lnTo>
                    <a:lnTo>
                      <a:pt x="10433" y="6945"/>
                    </a:lnTo>
                    <a:lnTo>
                      <a:pt x="10433" y="11330"/>
                    </a:lnTo>
                    <a:lnTo>
                      <a:pt x="9462" y="11330"/>
                    </a:lnTo>
                    <a:lnTo>
                      <a:pt x="10358" y="14191"/>
                    </a:lnTo>
                    <a:lnTo>
                      <a:pt x="7862" y="13328"/>
                    </a:lnTo>
                    <a:lnTo>
                      <a:pt x="7862" y="14393"/>
                    </a:lnTo>
                    <a:lnTo>
                      <a:pt x="5386" y="14393"/>
                    </a:lnTo>
                    <a:lnTo>
                      <a:pt x="5390" y="14383"/>
                    </a:lnTo>
                    <a:lnTo>
                      <a:pt x="5394" y="14191"/>
                    </a:lnTo>
                    <a:lnTo>
                      <a:pt x="5396" y="14001"/>
                    </a:lnTo>
                    <a:lnTo>
                      <a:pt x="5400" y="13836"/>
                    </a:lnTo>
                    <a:lnTo>
                      <a:pt x="5386" y="13699"/>
                    </a:lnTo>
                    <a:lnTo>
                      <a:pt x="5317" y="13557"/>
                    </a:lnTo>
                    <a:lnTo>
                      <a:pt x="5163" y="13514"/>
                    </a:lnTo>
                    <a:lnTo>
                      <a:pt x="5044" y="13555"/>
                    </a:lnTo>
                    <a:lnTo>
                      <a:pt x="4950" y="13605"/>
                    </a:lnTo>
                    <a:lnTo>
                      <a:pt x="4842" y="13663"/>
                    </a:lnTo>
                    <a:lnTo>
                      <a:pt x="4713" y="13728"/>
                    </a:lnTo>
                    <a:lnTo>
                      <a:pt x="4536" y="13799"/>
                    </a:lnTo>
                    <a:lnTo>
                      <a:pt x="4360" y="13867"/>
                    </a:lnTo>
                    <a:lnTo>
                      <a:pt x="4179" y="13926"/>
                    </a:lnTo>
                    <a:lnTo>
                      <a:pt x="4000" y="13975"/>
                    </a:lnTo>
                    <a:lnTo>
                      <a:pt x="3816" y="14012"/>
                    </a:lnTo>
                    <a:lnTo>
                      <a:pt x="3632" y="14034"/>
                    </a:lnTo>
                    <a:lnTo>
                      <a:pt x="3442" y="14036"/>
                    </a:lnTo>
                    <a:lnTo>
                      <a:pt x="3226" y="14026"/>
                    </a:lnTo>
                    <a:lnTo>
                      <a:pt x="3049" y="14044"/>
                    </a:lnTo>
                    <a:lnTo>
                      <a:pt x="2888" y="14066"/>
                    </a:lnTo>
                    <a:lnTo>
                      <a:pt x="2733" y="14095"/>
                    </a:lnTo>
                    <a:lnTo>
                      <a:pt x="2582" y="14130"/>
                    </a:lnTo>
                    <a:lnTo>
                      <a:pt x="2437" y="14170"/>
                    </a:lnTo>
                    <a:lnTo>
                      <a:pt x="2297" y="14213"/>
                    </a:lnTo>
                    <a:lnTo>
                      <a:pt x="2164" y="14260"/>
                    </a:lnTo>
                    <a:lnTo>
                      <a:pt x="2034" y="14314"/>
                    </a:lnTo>
                    <a:lnTo>
                      <a:pt x="1911" y="14372"/>
                    </a:lnTo>
                    <a:lnTo>
                      <a:pt x="1793" y="14436"/>
                    </a:lnTo>
                    <a:lnTo>
                      <a:pt x="1678" y="14501"/>
                    </a:lnTo>
                    <a:lnTo>
                      <a:pt x="1566" y="14573"/>
                    </a:lnTo>
                    <a:lnTo>
                      <a:pt x="1462" y="14648"/>
                    </a:lnTo>
                    <a:lnTo>
                      <a:pt x="1361" y="14728"/>
                    </a:lnTo>
                    <a:lnTo>
                      <a:pt x="1271" y="14807"/>
                    </a:lnTo>
                    <a:lnTo>
                      <a:pt x="1167" y="14750"/>
                    </a:lnTo>
                    <a:lnTo>
                      <a:pt x="1048" y="14711"/>
                    </a:lnTo>
                    <a:lnTo>
                      <a:pt x="922" y="14685"/>
                    </a:lnTo>
                    <a:lnTo>
                      <a:pt x="792" y="14681"/>
                    </a:lnTo>
                    <a:lnTo>
                      <a:pt x="663" y="14695"/>
                    </a:lnTo>
                    <a:lnTo>
                      <a:pt x="537" y="14735"/>
                    </a:lnTo>
                    <a:lnTo>
                      <a:pt x="414" y="14793"/>
                    </a:lnTo>
                    <a:lnTo>
                      <a:pt x="278" y="14890"/>
                    </a:lnTo>
                    <a:lnTo>
                      <a:pt x="166" y="15009"/>
                    </a:lnTo>
                    <a:lnTo>
                      <a:pt x="82" y="15149"/>
                    </a:lnTo>
                    <a:lnTo>
                      <a:pt x="25" y="15297"/>
                    </a:lnTo>
                    <a:lnTo>
                      <a:pt x="0" y="15455"/>
                    </a:lnTo>
                    <a:lnTo>
                      <a:pt x="4" y="15617"/>
                    </a:lnTo>
                    <a:lnTo>
                      <a:pt x="39" y="15776"/>
                    </a:lnTo>
                    <a:lnTo>
                      <a:pt x="108" y="15930"/>
                    </a:lnTo>
                    <a:lnTo>
                      <a:pt x="209" y="16067"/>
                    </a:lnTo>
                    <a:lnTo>
                      <a:pt x="328" y="16179"/>
                    </a:lnTo>
                    <a:lnTo>
                      <a:pt x="465" y="16261"/>
                    </a:lnTo>
                    <a:lnTo>
                      <a:pt x="616" y="16320"/>
                    </a:lnTo>
                    <a:lnTo>
                      <a:pt x="774" y="16344"/>
                    </a:lnTo>
                    <a:lnTo>
                      <a:pt x="936" y="16341"/>
                    </a:lnTo>
                    <a:lnTo>
                      <a:pt x="1095" y="16305"/>
                    </a:lnTo>
                    <a:lnTo>
                      <a:pt x="1242" y="16240"/>
                    </a:lnTo>
                    <a:lnTo>
                      <a:pt x="1267" y="16226"/>
                    </a:lnTo>
                    <a:lnTo>
                      <a:pt x="1271" y="16222"/>
                    </a:lnTo>
                    <a:lnTo>
                      <a:pt x="1361" y="16301"/>
                    </a:lnTo>
                    <a:lnTo>
                      <a:pt x="1462" y="16381"/>
                    </a:lnTo>
                    <a:lnTo>
                      <a:pt x="1570" y="16456"/>
                    </a:lnTo>
                    <a:lnTo>
                      <a:pt x="1678" y="16524"/>
                    </a:lnTo>
                    <a:lnTo>
                      <a:pt x="1793" y="16593"/>
                    </a:lnTo>
                    <a:lnTo>
                      <a:pt x="1911" y="16654"/>
                    </a:lnTo>
                    <a:lnTo>
                      <a:pt x="2034" y="16712"/>
                    </a:lnTo>
                    <a:lnTo>
                      <a:pt x="2164" y="16766"/>
                    </a:lnTo>
                    <a:lnTo>
                      <a:pt x="2297" y="16816"/>
                    </a:lnTo>
                    <a:lnTo>
                      <a:pt x="2437" y="16860"/>
                    </a:lnTo>
                    <a:lnTo>
                      <a:pt x="2582" y="16895"/>
                    </a:lnTo>
                    <a:lnTo>
                      <a:pt x="2733" y="16932"/>
                    </a:lnTo>
                    <a:lnTo>
                      <a:pt x="2888" y="16960"/>
                    </a:lnTo>
                    <a:lnTo>
                      <a:pt x="3045" y="16981"/>
                    </a:lnTo>
                    <a:lnTo>
                      <a:pt x="3226" y="16999"/>
                    </a:lnTo>
                    <a:lnTo>
                      <a:pt x="3442" y="16989"/>
                    </a:lnTo>
                    <a:lnTo>
                      <a:pt x="3632" y="16993"/>
                    </a:lnTo>
                    <a:lnTo>
                      <a:pt x="3816" y="17014"/>
                    </a:lnTo>
                    <a:lnTo>
                      <a:pt x="4000" y="17050"/>
                    </a:lnTo>
                    <a:lnTo>
                      <a:pt x="4179" y="17101"/>
                    </a:lnTo>
                    <a:lnTo>
                      <a:pt x="4360" y="17158"/>
                    </a:lnTo>
                    <a:lnTo>
                      <a:pt x="4536" y="17227"/>
                    </a:lnTo>
                    <a:lnTo>
                      <a:pt x="4713" y="17301"/>
                    </a:lnTo>
                    <a:lnTo>
                      <a:pt x="4842" y="17364"/>
                    </a:lnTo>
                    <a:lnTo>
                      <a:pt x="4950" y="17421"/>
                    </a:lnTo>
                    <a:lnTo>
                      <a:pt x="5044" y="17472"/>
                    </a:lnTo>
                    <a:lnTo>
                      <a:pt x="5163" y="17511"/>
                    </a:lnTo>
                    <a:lnTo>
                      <a:pt x="5317" y="17468"/>
                    </a:lnTo>
                    <a:lnTo>
                      <a:pt x="5386" y="17327"/>
                    </a:lnTo>
                    <a:lnTo>
                      <a:pt x="5400" y="17193"/>
                    </a:lnTo>
                    <a:lnTo>
                      <a:pt x="5396" y="17025"/>
                    </a:lnTo>
                    <a:lnTo>
                      <a:pt x="5394" y="16783"/>
                    </a:lnTo>
                    <a:lnTo>
                      <a:pt x="7862" y="16783"/>
                    </a:lnTo>
                    <a:lnTo>
                      <a:pt x="7862" y="18288"/>
                    </a:lnTo>
                    <a:lnTo>
                      <a:pt x="10358" y="17421"/>
                    </a:lnTo>
                    <a:lnTo>
                      <a:pt x="9462" y="20286"/>
                    </a:lnTo>
                    <a:lnTo>
                      <a:pt x="10433" y="20286"/>
                    </a:lnTo>
                    <a:lnTo>
                      <a:pt x="10433" y="28123"/>
                    </a:lnTo>
                    <a:lnTo>
                      <a:pt x="10372" y="28099"/>
                    </a:lnTo>
                    <a:lnTo>
                      <a:pt x="10239" y="28048"/>
                    </a:lnTo>
                    <a:lnTo>
                      <a:pt x="9929" y="27940"/>
                    </a:lnTo>
                    <a:lnTo>
                      <a:pt x="9573" y="28174"/>
                    </a:lnTo>
                    <a:lnTo>
                      <a:pt x="9379" y="28311"/>
                    </a:lnTo>
                    <a:lnTo>
                      <a:pt x="9198" y="28451"/>
                    </a:lnTo>
                    <a:lnTo>
                      <a:pt x="9022" y="28599"/>
                    </a:lnTo>
                    <a:lnTo>
                      <a:pt x="8856" y="28757"/>
                    </a:lnTo>
                    <a:lnTo>
                      <a:pt x="8705" y="28927"/>
                    </a:lnTo>
                    <a:lnTo>
                      <a:pt x="8569" y="29106"/>
                    </a:lnTo>
                    <a:lnTo>
                      <a:pt x="8449" y="29298"/>
                    </a:lnTo>
                    <a:lnTo>
                      <a:pt x="8349" y="29499"/>
                    </a:lnTo>
                    <a:lnTo>
                      <a:pt x="8273" y="29718"/>
                    </a:lnTo>
                    <a:lnTo>
                      <a:pt x="8219" y="29946"/>
                    </a:lnTo>
                    <a:lnTo>
                      <a:pt x="8194" y="30183"/>
                    </a:lnTo>
                    <a:lnTo>
                      <a:pt x="8198" y="30428"/>
                    </a:lnTo>
                    <a:lnTo>
                      <a:pt x="8229" y="30680"/>
                    </a:lnTo>
                    <a:cubicBezTo>
                      <a:pt x="8294" y="30935"/>
                      <a:pt x="8273" y="30982"/>
                      <a:pt x="8406" y="31263"/>
                    </a:cubicBezTo>
                    <a:lnTo>
                      <a:pt x="8435" y="31343"/>
                    </a:lnTo>
                    <a:lnTo>
                      <a:pt x="8402" y="31432"/>
                    </a:lnTo>
                    <a:lnTo>
                      <a:pt x="8341" y="31720"/>
                    </a:lnTo>
                    <a:lnTo>
                      <a:pt x="8320" y="32019"/>
                    </a:lnTo>
                    <a:lnTo>
                      <a:pt x="8331" y="32322"/>
                    </a:lnTo>
                    <a:lnTo>
                      <a:pt x="8381" y="32628"/>
                    </a:lnTo>
                    <a:lnTo>
                      <a:pt x="8464" y="32936"/>
                    </a:lnTo>
                    <a:lnTo>
                      <a:pt x="8579" y="33250"/>
                    </a:lnTo>
                    <a:lnTo>
                      <a:pt x="8612" y="33323"/>
                    </a:lnTo>
                    <a:lnTo>
                      <a:pt x="8594" y="33329"/>
                    </a:lnTo>
                    <a:lnTo>
                      <a:pt x="8741" y="33592"/>
                    </a:lnTo>
                    <a:lnTo>
                      <a:pt x="8824" y="33776"/>
                    </a:lnTo>
                    <a:lnTo>
                      <a:pt x="8816" y="33797"/>
                    </a:lnTo>
                    <a:lnTo>
                      <a:pt x="8748" y="34039"/>
                    </a:lnTo>
                    <a:lnTo>
                      <a:pt x="8712" y="34283"/>
                    </a:lnTo>
                    <a:lnTo>
                      <a:pt x="8698" y="34528"/>
                    </a:lnTo>
                    <a:lnTo>
                      <a:pt x="8708" y="34769"/>
                    </a:lnTo>
                    <a:lnTo>
                      <a:pt x="8745" y="35010"/>
                    </a:lnTo>
                    <a:lnTo>
                      <a:pt x="8806" y="35252"/>
                    </a:lnTo>
                    <a:lnTo>
                      <a:pt x="8889" y="35485"/>
                    </a:lnTo>
                    <a:lnTo>
                      <a:pt x="8993" y="35717"/>
                    </a:lnTo>
                    <a:lnTo>
                      <a:pt x="9116" y="35942"/>
                    </a:lnTo>
                    <a:lnTo>
                      <a:pt x="9256" y="36166"/>
                    </a:lnTo>
                    <a:lnTo>
                      <a:pt x="9418" y="36386"/>
                    </a:lnTo>
                    <a:lnTo>
                      <a:pt x="9595" y="36605"/>
                    </a:lnTo>
                    <a:lnTo>
                      <a:pt x="9785" y="36821"/>
                    </a:lnTo>
                    <a:lnTo>
                      <a:pt x="9994" y="37037"/>
                    </a:lnTo>
                    <a:lnTo>
                      <a:pt x="10433" y="37447"/>
                    </a:lnTo>
                    <a:lnTo>
                      <a:pt x="10433" y="93216"/>
                    </a:lnTo>
                    <a:lnTo>
                      <a:pt x="13400" y="93216"/>
                    </a:lnTo>
                    <a:lnTo>
                      <a:pt x="13400" y="61920"/>
                    </a:lnTo>
                    <a:lnTo>
                      <a:pt x="13457" y="61889"/>
                    </a:lnTo>
                    <a:lnTo>
                      <a:pt x="13525" y="61863"/>
                    </a:lnTo>
                    <a:lnTo>
                      <a:pt x="13619" y="61842"/>
                    </a:lnTo>
                    <a:lnTo>
                      <a:pt x="13831" y="61820"/>
                    </a:lnTo>
                    <a:lnTo>
                      <a:pt x="14152" y="61693"/>
                    </a:lnTo>
                    <a:lnTo>
                      <a:pt x="14404" y="61579"/>
                    </a:lnTo>
                    <a:lnTo>
                      <a:pt x="14638" y="61455"/>
                    </a:lnTo>
                    <a:lnTo>
                      <a:pt x="14854" y="61330"/>
                    </a:lnTo>
                    <a:lnTo>
                      <a:pt x="15052" y="61190"/>
                    </a:lnTo>
                    <a:lnTo>
                      <a:pt x="15232" y="61045"/>
                    </a:lnTo>
                    <a:lnTo>
                      <a:pt x="15394" y="60884"/>
                    </a:lnTo>
                    <a:lnTo>
                      <a:pt x="15534" y="60714"/>
                    </a:lnTo>
                    <a:lnTo>
                      <a:pt x="15649" y="60531"/>
                    </a:lnTo>
                    <a:lnTo>
                      <a:pt x="15743" y="60333"/>
                    </a:lnTo>
                    <a:lnTo>
                      <a:pt x="15812" y="60127"/>
                    </a:lnTo>
                    <a:lnTo>
                      <a:pt x="15851" y="59915"/>
                    </a:lnTo>
                    <a:lnTo>
                      <a:pt x="15866" y="59695"/>
                    </a:lnTo>
                    <a:lnTo>
                      <a:pt x="15866" y="59656"/>
                    </a:lnTo>
                    <a:lnTo>
                      <a:pt x="16060" y="59685"/>
                    </a:lnTo>
                    <a:lnTo>
                      <a:pt x="16255" y="59703"/>
                    </a:lnTo>
                    <a:lnTo>
                      <a:pt x="16445" y="59711"/>
                    </a:lnTo>
                    <a:lnTo>
                      <a:pt x="16632" y="59707"/>
                    </a:lnTo>
                    <a:lnTo>
                      <a:pt x="16816" y="59689"/>
                    </a:lnTo>
                    <a:lnTo>
                      <a:pt x="16755" y="59803"/>
                    </a:lnTo>
                    <a:lnTo>
                      <a:pt x="16657" y="60038"/>
                    </a:lnTo>
                    <a:lnTo>
                      <a:pt x="16582" y="60294"/>
                    </a:lnTo>
                    <a:lnTo>
                      <a:pt x="16528" y="60567"/>
                    </a:lnTo>
                    <a:lnTo>
                      <a:pt x="16506" y="60859"/>
                    </a:lnTo>
                    <a:lnTo>
                      <a:pt x="16514" y="61171"/>
                    </a:lnTo>
                    <a:lnTo>
                      <a:pt x="16557" y="61506"/>
                    </a:lnTo>
                    <a:lnTo>
                      <a:pt x="16636" y="61863"/>
                    </a:lnTo>
                    <a:lnTo>
                      <a:pt x="16755" y="62241"/>
                    </a:lnTo>
                    <a:lnTo>
                      <a:pt x="16910" y="62637"/>
                    </a:lnTo>
                    <a:lnTo>
                      <a:pt x="17014" y="62900"/>
                    </a:lnTo>
                    <a:lnTo>
                      <a:pt x="17101" y="63127"/>
                    </a:lnTo>
                    <a:lnTo>
                      <a:pt x="17173" y="63331"/>
                    </a:lnTo>
                    <a:lnTo>
                      <a:pt x="17226" y="63519"/>
                    </a:lnTo>
                    <a:lnTo>
                      <a:pt x="17266" y="63688"/>
                    </a:lnTo>
                    <a:lnTo>
                      <a:pt x="17291" y="63847"/>
                    </a:lnTo>
                    <a:lnTo>
                      <a:pt x="17303" y="64005"/>
                    </a:lnTo>
                    <a:lnTo>
                      <a:pt x="17299" y="65052"/>
                    </a:lnTo>
                    <a:lnTo>
                      <a:pt x="18154" y="64322"/>
                    </a:lnTo>
                    <a:lnTo>
                      <a:pt x="18346" y="64095"/>
                    </a:lnTo>
                    <a:lnTo>
                      <a:pt x="18504" y="63839"/>
                    </a:lnTo>
                    <a:lnTo>
                      <a:pt x="18637" y="63573"/>
                    </a:lnTo>
                    <a:lnTo>
                      <a:pt x="18749" y="63296"/>
                    </a:lnTo>
                    <a:lnTo>
                      <a:pt x="18832" y="63021"/>
                    </a:lnTo>
                    <a:lnTo>
                      <a:pt x="18890" y="62752"/>
                    </a:lnTo>
                    <a:lnTo>
                      <a:pt x="18896" y="62687"/>
                    </a:lnTo>
                    <a:lnTo>
                      <a:pt x="19023" y="62590"/>
                    </a:lnTo>
                    <a:lnTo>
                      <a:pt x="19249" y="62395"/>
                    </a:lnTo>
                    <a:lnTo>
                      <a:pt x="19437" y="62191"/>
                    </a:lnTo>
                    <a:lnTo>
                      <a:pt x="19588" y="61971"/>
                    </a:lnTo>
                    <a:lnTo>
                      <a:pt x="19696" y="61730"/>
                    </a:lnTo>
                    <a:lnTo>
                      <a:pt x="19757" y="61471"/>
                    </a:lnTo>
                    <a:lnTo>
                      <a:pt x="19785" y="61200"/>
                    </a:lnTo>
                    <a:lnTo>
                      <a:pt x="19785" y="60981"/>
                    </a:lnTo>
                    <a:lnTo>
                      <a:pt x="19883" y="60668"/>
                    </a:lnTo>
                    <a:lnTo>
                      <a:pt x="20012" y="60401"/>
                    </a:lnTo>
                    <a:lnTo>
                      <a:pt x="20160" y="60192"/>
                    </a:lnTo>
                    <a:lnTo>
                      <a:pt x="20254" y="60092"/>
                    </a:lnTo>
                    <a:lnTo>
                      <a:pt x="20242" y="60276"/>
                    </a:lnTo>
                    <a:lnTo>
                      <a:pt x="20242" y="60463"/>
                    </a:lnTo>
                    <a:lnTo>
                      <a:pt x="20258" y="60647"/>
                    </a:lnTo>
                    <a:lnTo>
                      <a:pt x="20279" y="60830"/>
                    </a:lnTo>
                    <a:lnTo>
                      <a:pt x="20315" y="61006"/>
                    </a:lnTo>
                    <a:lnTo>
                      <a:pt x="20358" y="61179"/>
                    </a:lnTo>
                    <a:lnTo>
                      <a:pt x="20412" y="61348"/>
                    </a:lnTo>
                    <a:lnTo>
                      <a:pt x="20478" y="61514"/>
                    </a:lnTo>
                    <a:lnTo>
                      <a:pt x="20548" y="61669"/>
                    </a:lnTo>
                    <a:lnTo>
                      <a:pt x="20574" y="61718"/>
                    </a:lnTo>
                    <a:lnTo>
                      <a:pt x="20574" y="61934"/>
                    </a:lnTo>
                    <a:lnTo>
                      <a:pt x="20592" y="62191"/>
                    </a:lnTo>
                    <a:lnTo>
                      <a:pt x="20625" y="62381"/>
                    </a:lnTo>
                    <a:lnTo>
                      <a:pt x="20643" y="62515"/>
                    </a:lnTo>
                    <a:lnTo>
                      <a:pt x="20650" y="62601"/>
                    </a:lnTo>
                    <a:lnTo>
                      <a:pt x="20639" y="62695"/>
                    </a:lnTo>
                    <a:lnTo>
                      <a:pt x="20595" y="62839"/>
                    </a:lnTo>
                    <a:lnTo>
                      <a:pt x="20142" y="63922"/>
                    </a:lnTo>
                    <a:lnTo>
                      <a:pt x="21319" y="63494"/>
                    </a:lnTo>
                    <a:lnTo>
                      <a:pt x="21614" y="63361"/>
                    </a:lnTo>
                    <a:lnTo>
                      <a:pt x="21881" y="63206"/>
                    </a:lnTo>
                    <a:lnTo>
                      <a:pt x="22112" y="63011"/>
                    </a:lnTo>
                    <a:lnTo>
                      <a:pt x="22299" y="62770"/>
                    </a:lnTo>
                    <a:lnTo>
                      <a:pt x="22418" y="62489"/>
                    </a:lnTo>
                    <a:lnTo>
                      <a:pt x="22467" y="62179"/>
                    </a:lnTo>
                    <a:lnTo>
                      <a:pt x="22467" y="62176"/>
                    </a:lnTo>
                    <a:lnTo>
                      <a:pt x="22612" y="62111"/>
                    </a:lnTo>
                    <a:lnTo>
                      <a:pt x="22810" y="62007"/>
                    </a:lnTo>
                    <a:lnTo>
                      <a:pt x="22993" y="61891"/>
                    </a:lnTo>
                    <a:lnTo>
                      <a:pt x="23166" y="61762"/>
                    </a:lnTo>
                    <a:lnTo>
                      <a:pt x="23321" y="61622"/>
                    </a:lnTo>
                    <a:lnTo>
                      <a:pt x="23462" y="61467"/>
                    </a:lnTo>
                    <a:lnTo>
                      <a:pt x="23587" y="61302"/>
                    </a:lnTo>
                    <a:lnTo>
                      <a:pt x="23699" y="61122"/>
                    </a:lnTo>
                    <a:lnTo>
                      <a:pt x="23796" y="60934"/>
                    </a:lnTo>
                    <a:lnTo>
                      <a:pt x="23878" y="60733"/>
                    </a:lnTo>
                    <a:lnTo>
                      <a:pt x="23929" y="60578"/>
                    </a:lnTo>
                    <a:lnTo>
                      <a:pt x="23933" y="60584"/>
                    </a:lnTo>
                    <a:lnTo>
                      <a:pt x="23984" y="60733"/>
                    </a:lnTo>
                    <a:lnTo>
                      <a:pt x="24023" y="60880"/>
                    </a:lnTo>
                    <a:lnTo>
                      <a:pt x="24053" y="61028"/>
                    </a:lnTo>
                    <a:lnTo>
                      <a:pt x="24070" y="61179"/>
                    </a:lnTo>
                    <a:lnTo>
                      <a:pt x="24077" y="61330"/>
                    </a:lnTo>
                    <a:lnTo>
                      <a:pt x="24074" y="61485"/>
                    </a:lnTo>
                    <a:lnTo>
                      <a:pt x="24063" y="61643"/>
                    </a:lnTo>
                    <a:lnTo>
                      <a:pt x="24045" y="61805"/>
                    </a:lnTo>
                    <a:lnTo>
                      <a:pt x="24020" y="61967"/>
                    </a:lnTo>
                    <a:lnTo>
                      <a:pt x="23988" y="62136"/>
                    </a:lnTo>
                    <a:lnTo>
                      <a:pt x="23739" y="63296"/>
                    </a:lnTo>
                    <a:lnTo>
                      <a:pt x="24847" y="62525"/>
                    </a:lnTo>
                    <a:lnTo>
                      <a:pt x="25107" y="62320"/>
                    </a:lnTo>
                    <a:lnTo>
                      <a:pt x="25340" y="62107"/>
                    </a:lnTo>
                    <a:lnTo>
                      <a:pt x="25542" y="61885"/>
                    </a:lnTo>
                    <a:lnTo>
                      <a:pt x="25719" y="61650"/>
                    </a:lnTo>
                    <a:lnTo>
                      <a:pt x="25862" y="61410"/>
                    </a:lnTo>
                    <a:lnTo>
                      <a:pt x="25974" y="61157"/>
                    </a:lnTo>
                    <a:lnTo>
                      <a:pt x="26046" y="60898"/>
                    </a:lnTo>
                    <a:lnTo>
                      <a:pt x="26090" y="60631"/>
                    </a:lnTo>
                    <a:lnTo>
                      <a:pt x="26090" y="60358"/>
                    </a:lnTo>
                    <a:lnTo>
                      <a:pt x="26054" y="60088"/>
                    </a:lnTo>
                    <a:lnTo>
                      <a:pt x="25985" y="59821"/>
                    </a:lnTo>
                    <a:lnTo>
                      <a:pt x="25884" y="59559"/>
                    </a:lnTo>
                    <a:lnTo>
                      <a:pt x="26176" y="59609"/>
                    </a:lnTo>
                    <a:lnTo>
                      <a:pt x="26425" y="59807"/>
                    </a:lnTo>
                    <a:lnTo>
                      <a:pt x="26698" y="60045"/>
                    </a:lnTo>
                    <a:lnTo>
                      <a:pt x="26921" y="60264"/>
                    </a:lnTo>
                    <a:lnTo>
                      <a:pt x="27100" y="60463"/>
                    </a:lnTo>
                    <a:lnTo>
                      <a:pt x="27238" y="60643"/>
                    </a:lnTo>
                    <a:lnTo>
                      <a:pt x="27331" y="60800"/>
                    </a:lnTo>
                    <a:lnTo>
                      <a:pt x="27396" y="60937"/>
                    </a:lnTo>
                    <a:lnTo>
                      <a:pt x="27428" y="61057"/>
                    </a:lnTo>
                    <a:lnTo>
                      <a:pt x="27443" y="61153"/>
                    </a:lnTo>
                    <a:lnTo>
                      <a:pt x="27440" y="61240"/>
                    </a:lnTo>
                    <a:lnTo>
                      <a:pt x="27426" y="61326"/>
                    </a:lnTo>
                    <a:lnTo>
                      <a:pt x="27393" y="61410"/>
                    </a:lnTo>
                    <a:lnTo>
                      <a:pt x="27346" y="61503"/>
                    </a:lnTo>
                    <a:lnTo>
                      <a:pt x="27281" y="61597"/>
                    </a:lnTo>
                    <a:lnTo>
                      <a:pt x="27202" y="61697"/>
                    </a:lnTo>
                    <a:lnTo>
                      <a:pt x="24473" y="64707"/>
                    </a:lnTo>
                    <a:lnTo>
                      <a:pt x="27936" y="62176"/>
                    </a:lnTo>
                    <a:lnTo>
                      <a:pt x="28220" y="61934"/>
                    </a:lnTo>
                    <a:lnTo>
                      <a:pt x="28472" y="61683"/>
                    </a:lnTo>
                    <a:close/>
                    <a:moveTo>
                      <a:pt x="13400" y="38986"/>
                    </a:moveTo>
                    <a:lnTo>
                      <a:pt x="13655" y="39302"/>
                    </a:lnTo>
                    <a:lnTo>
                      <a:pt x="13940" y="39690"/>
                    </a:lnTo>
                    <a:lnTo>
                      <a:pt x="14212" y="40097"/>
                    </a:lnTo>
                    <a:lnTo>
                      <a:pt x="14475" y="40526"/>
                    </a:lnTo>
                    <a:lnTo>
                      <a:pt x="14738" y="40958"/>
                    </a:lnTo>
                    <a:lnTo>
                      <a:pt x="15001" y="41401"/>
                    </a:lnTo>
                    <a:lnTo>
                      <a:pt x="15264" y="41839"/>
                    </a:lnTo>
                    <a:lnTo>
                      <a:pt x="15538" y="42275"/>
                    </a:lnTo>
                    <a:lnTo>
                      <a:pt x="15819" y="42704"/>
                    </a:lnTo>
                    <a:lnTo>
                      <a:pt x="16110" y="43118"/>
                    </a:lnTo>
                    <a:lnTo>
                      <a:pt x="16424" y="43510"/>
                    </a:lnTo>
                    <a:lnTo>
                      <a:pt x="16759" y="43877"/>
                    </a:lnTo>
                    <a:lnTo>
                      <a:pt x="17118" y="44215"/>
                    </a:lnTo>
                    <a:lnTo>
                      <a:pt x="17511" y="44515"/>
                    </a:lnTo>
                    <a:lnTo>
                      <a:pt x="17611" y="44576"/>
                    </a:lnTo>
                    <a:lnTo>
                      <a:pt x="17521" y="44796"/>
                    </a:lnTo>
                    <a:lnTo>
                      <a:pt x="17424" y="45080"/>
                    </a:lnTo>
                    <a:lnTo>
                      <a:pt x="17342" y="45371"/>
                    </a:lnTo>
                    <a:lnTo>
                      <a:pt x="17277" y="45669"/>
                    </a:lnTo>
                    <a:lnTo>
                      <a:pt x="17230" y="45973"/>
                    </a:lnTo>
                    <a:lnTo>
                      <a:pt x="17204" y="46282"/>
                    </a:lnTo>
                    <a:lnTo>
                      <a:pt x="17197" y="46595"/>
                    </a:lnTo>
                    <a:lnTo>
                      <a:pt x="17216" y="46912"/>
                    </a:lnTo>
                    <a:lnTo>
                      <a:pt x="17255" y="47237"/>
                    </a:lnTo>
                    <a:lnTo>
                      <a:pt x="17316" y="47567"/>
                    </a:lnTo>
                    <a:lnTo>
                      <a:pt x="17406" y="47898"/>
                    </a:lnTo>
                    <a:lnTo>
                      <a:pt x="17518" y="48237"/>
                    </a:lnTo>
                    <a:lnTo>
                      <a:pt x="17658" y="48583"/>
                    </a:lnTo>
                    <a:lnTo>
                      <a:pt x="17824" y="48928"/>
                    </a:lnTo>
                    <a:lnTo>
                      <a:pt x="19030" y="51134"/>
                    </a:lnTo>
                    <a:lnTo>
                      <a:pt x="18717" y="48730"/>
                    </a:lnTo>
                    <a:lnTo>
                      <a:pt x="18702" y="48453"/>
                    </a:lnTo>
                    <a:lnTo>
                      <a:pt x="18706" y="48190"/>
                    </a:lnTo>
                    <a:lnTo>
                      <a:pt x="18731" y="47934"/>
                    </a:lnTo>
                    <a:lnTo>
                      <a:pt x="18774" y="47690"/>
                    </a:lnTo>
                    <a:lnTo>
                      <a:pt x="18832" y="47452"/>
                    </a:lnTo>
                    <a:lnTo>
                      <a:pt x="18911" y="47221"/>
                    </a:lnTo>
                    <a:lnTo>
                      <a:pt x="19004" y="46995"/>
                    </a:lnTo>
                    <a:lnTo>
                      <a:pt x="19116" y="46776"/>
                    </a:lnTo>
                    <a:lnTo>
                      <a:pt x="19242" y="46562"/>
                    </a:lnTo>
                    <a:lnTo>
                      <a:pt x="19387" y="46350"/>
                    </a:lnTo>
                    <a:lnTo>
                      <a:pt x="19469" y="46242"/>
                    </a:lnTo>
                    <a:lnTo>
                      <a:pt x="19455" y="46354"/>
                    </a:lnTo>
                    <a:lnTo>
                      <a:pt x="19426" y="46703"/>
                    </a:lnTo>
                    <a:lnTo>
                      <a:pt x="19418" y="47049"/>
                    </a:lnTo>
                    <a:lnTo>
                      <a:pt x="19433" y="47398"/>
                    </a:lnTo>
                    <a:lnTo>
                      <a:pt x="19476" y="47747"/>
                    </a:lnTo>
                    <a:lnTo>
                      <a:pt x="19555" y="48093"/>
                    </a:lnTo>
                    <a:lnTo>
                      <a:pt x="19677" y="48434"/>
                    </a:lnTo>
                    <a:lnTo>
                      <a:pt x="19847" y="48766"/>
                    </a:lnTo>
                    <a:lnTo>
                      <a:pt x="20067" y="49087"/>
                    </a:lnTo>
                    <a:lnTo>
                      <a:pt x="20336" y="49385"/>
                    </a:lnTo>
                    <a:lnTo>
                      <a:pt x="20664" y="49666"/>
                    </a:lnTo>
                    <a:lnTo>
                      <a:pt x="21043" y="49925"/>
                    </a:lnTo>
                    <a:lnTo>
                      <a:pt x="22320" y="50616"/>
                    </a:lnTo>
                    <a:lnTo>
                      <a:pt x="21953" y="49399"/>
                    </a:lnTo>
                    <a:lnTo>
                      <a:pt x="21896" y="49137"/>
                    </a:lnTo>
                    <a:lnTo>
                      <a:pt x="21859" y="48889"/>
                    </a:lnTo>
                    <a:lnTo>
                      <a:pt x="21849" y="48658"/>
                    </a:lnTo>
                    <a:lnTo>
                      <a:pt x="21855" y="48442"/>
                    </a:lnTo>
                    <a:lnTo>
                      <a:pt x="21881" y="48237"/>
                    </a:lnTo>
                    <a:lnTo>
                      <a:pt x="21928" y="48046"/>
                    </a:lnTo>
                    <a:lnTo>
                      <a:pt x="21989" y="47859"/>
                    </a:lnTo>
                    <a:lnTo>
                      <a:pt x="22069" y="47682"/>
                    </a:lnTo>
                    <a:lnTo>
                      <a:pt x="22165" y="47513"/>
                    </a:lnTo>
                    <a:lnTo>
                      <a:pt x="22281" y="47347"/>
                    </a:lnTo>
                    <a:lnTo>
                      <a:pt x="22375" y="47233"/>
                    </a:lnTo>
                    <a:lnTo>
                      <a:pt x="22367" y="47390"/>
                    </a:lnTo>
                    <a:lnTo>
                      <a:pt x="22360" y="47780"/>
                    </a:lnTo>
                    <a:lnTo>
                      <a:pt x="22371" y="48165"/>
                    </a:lnTo>
                    <a:lnTo>
                      <a:pt x="22406" y="48546"/>
                    </a:lnTo>
                    <a:lnTo>
                      <a:pt x="22464" y="48917"/>
                    </a:lnTo>
                    <a:lnTo>
                      <a:pt x="22554" y="49281"/>
                    </a:lnTo>
                    <a:lnTo>
                      <a:pt x="22677" y="49633"/>
                    </a:lnTo>
                    <a:lnTo>
                      <a:pt x="22832" y="49968"/>
                    </a:lnTo>
                    <a:lnTo>
                      <a:pt x="23029" y="50289"/>
                    </a:lnTo>
                    <a:lnTo>
                      <a:pt x="23268" y="50584"/>
                    </a:lnTo>
                    <a:lnTo>
                      <a:pt x="23552" y="50854"/>
                    </a:lnTo>
                    <a:lnTo>
                      <a:pt x="23878" y="51091"/>
                    </a:lnTo>
                    <a:lnTo>
                      <a:pt x="24249" y="51297"/>
                    </a:lnTo>
                    <a:lnTo>
                      <a:pt x="24898" y="51563"/>
                    </a:lnTo>
                    <a:lnTo>
                      <a:pt x="25283" y="51156"/>
                    </a:lnTo>
                    <a:lnTo>
                      <a:pt x="25477" y="50962"/>
                    </a:lnTo>
                    <a:lnTo>
                      <a:pt x="25679" y="50782"/>
                    </a:lnTo>
                    <a:lnTo>
                      <a:pt x="25881" y="50610"/>
                    </a:lnTo>
                    <a:lnTo>
                      <a:pt x="26090" y="50447"/>
                    </a:lnTo>
                    <a:lnTo>
                      <a:pt x="26302" y="50300"/>
                    </a:lnTo>
                    <a:lnTo>
                      <a:pt x="26517" y="50159"/>
                    </a:lnTo>
                    <a:lnTo>
                      <a:pt x="26737" y="50033"/>
                    </a:lnTo>
                    <a:lnTo>
                      <a:pt x="26964" y="49918"/>
                    </a:lnTo>
                    <a:lnTo>
                      <a:pt x="27195" y="49817"/>
                    </a:lnTo>
                    <a:lnTo>
                      <a:pt x="27432" y="49727"/>
                    </a:lnTo>
                    <a:lnTo>
                      <a:pt x="27673" y="49648"/>
                    </a:lnTo>
                    <a:lnTo>
                      <a:pt x="27918" y="49584"/>
                    </a:lnTo>
                    <a:lnTo>
                      <a:pt x="28073" y="49551"/>
                    </a:lnTo>
                    <a:lnTo>
                      <a:pt x="27932" y="49770"/>
                    </a:lnTo>
                    <a:lnTo>
                      <a:pt x="27652" y="50304"/>
                    </a:lnTo>
                    <a:lnTo>
                      <a:pt x="27410" y="50887"/>
                    </a:lnTo>
                    <a:lnTo>
                      <a:pt x="27202" y="51524"/>
                    </a:lnTo>
                    <a:lnTo>
                      <a:pt x="27029" y="52211"/>
                    </a:lnTo>
                    <a:lnTo>
                      <a:pt x="26935" y="52733"/>
                    </a:lnTo>
                    <a:lnTo>
                      <a:pt x="21791" y="54951"/>
                    </a:lnTo>
                    <a:lnTo>
                      <a:pt x="16971" y="56034"/>
                    </a:lnTo>
                    <a:lnTo>
                      <a:pt x="16845" y="55812"/>
                    </a:lnTo>
                    <a:lnTo>
                      <a:pt x="16690" y="55584"/>
                    </a:lnTo>
                    <a:lnTo>
                      <a:pt x="16524" y="55376"/>
                    </a:lnTo>
                    <a:lnTo>
                      <a:pt x="16347" y="55188"/>
                    </a:lnTo>
                    <a:lnTo>
                      <a:pt x="16153" y="55023"/>
                    </a:lnTo>
                    <a:lnTo>
                      <a:pt x="15945" y="54880"/>
                    </a:lnTo>
                    <a:lnTo>
                      <a:pt x="15725" y="54764"/>
                    </a:lnTo>
                    <a:lnTo>
                      <a:pt x="15495" y="54678"/>
                    </a:lnTo>
                    <a:lnTo>
                      <a:pt x="15250" y="54617"/>
                    </a:lnTo>
                    <a:lnTo>
                      <a:pt x="14997" y="54587"/>
                    </a:lnTo>
                    <a:lnTo>
                      <a:pt x="14738" y="54587"/>
                    </a:lnTo>
                    <a:lnTo>
                      <a:pt x="14473" y="54613"/>
                    </a:lnTo>
                    <a:lnTo>
                      <a:pt x="14202" y="54670"/>
                    </a:lnTo>
                    <a:lnTo>
                      <a:pt x="13929" y="54753"/>
                    </a:lnTo>
                    <a:lnTo>
                      <a:pt x="13651" y="54857"/>
                    </a:lnTo>
                    <a:lnTo>
                      <a:pt x="13439" y="54947"/>
                    </a:lnTo>
                    <a:lnTo>
                      <a:pt x="13400" y="54968"/>
                    </a:lnTo>
                    <a:close/>
                    <a:moveTo>
                      <a:pt x="13400" y="57578"/>
                    </a:moveTo>
                    <a:lnTo>
                      <a:pt x="13555" y="57658"/>
                    </a:lnTo>
                    <a:lnTo>
                      <a:pt x="13724" y="57733"/>
                    </a:lnTo>
                    <a:lnTo>
                      <a:pt x="13896" y="57795"/>
                    </a:lnTo>
                    <a:lnTo>
                      <a:pt x="13926" y="57802"/>
                    </a:lnTo>
                    <a:lnTo>
                      <a:pt x="13680" y="57906"/>
                    </a:lnTo>
                    <a:lnTo>
                      <a:pt x="13425" y="58043"/>
                    </a:lnTo>
                    <a:lnTo>
                      <a:pt x="13400" y="58061"/>
                    </a:lnTo>
                    <a:close/>
                    <a:moveTo>
                      <a:pt x="29941" y="38780"/>
                    </a:moveTo>
                    <a:lnTo>
                      <a:pt x="30010" y="38794"/>
                    </a:lnTo>
                    <a:lnTo>
                      <a:pt x="30136" y="38831"/>
                    </a:lnTo>
                    <a:lnTo>
                      <a:pt x="30301" y="38874"/>
                    </a:lnTo>
                    <a:lnTo>
                      <a:pt x="30489" y="38921"/>
                    </a:lnTo>
                    <a:lnTo>
                      <a:pt x="30489" y="38945"/>
                    </a:lnTo>
                    <a:lnTo>
                      <a:pt x="30277" y="38880"/>
                    </a:lnTo>
                    <a:lnTo>
                      <a:pt x="30014" y="3880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grpSp>
            <p:nvGrpSpPr>
              <p:cNvPr id="12" name="Группа 39"/>
              <p:cNvGrpSpPr/>
              <p:nvPr/>
            </p:nvGrpSpPr>
            <p:grpSpPr>
              <a:xfrm>
                <a:off x="3874424" y="122569"/>
                <a:ext cx="187153" cy="216573"/>
                <a:chOff x="3874424" y="122569"/>
                <a:chExt cx="187153" cy="216573"/>
              </a:xfrm>
            </p:grpSpPr>
            <p:pic>
              <p:nvPicPr>
                <p:cNvPr id="13" name="Image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74424" y="122569"/>
                  <a:ext cx="187153" cy="216573"/>
                </a:xfrm>
                <a:prstGeom prst="rect">
                  <a:avLst/>
                </a:prstGeom>
              </p:spPr>
            </p:pic>
            <p:pic>
              <p:nvPicPr>
                <p:cNvPr id="14" name="Image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3089" y="192550"/>
                  <a:ext cx="89668" cy="97625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1" name="Прямоугольник с одним вырезанным углом 20"/>
          <p:cNvSpPr/>
          <p:nvPr/>
        </p:nvSpPr>
        <p:spPr>
          <a:xfrm flipV="1">
            <a:off x="0" y="-6"/>
            <a:ext cx="30664240" cy="885830"/>
          </a:xfrm>
          <a:prstGeom prst="snip1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 1"/>
          <p:cNvSpPr txBox="1"/>
          <p:nvPr/>
        </p:nvSpPr>
        <p:spPr>
          <a:xfrm>
            <a:off x="6058794" y="73577"/>
            <a:ext cx="13104228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ru-RU" sz="4800" b="1" spc="1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  <a:cs typeface="Arial"/>
              </a:rPr>
              <a:t>Описание целевой аудитории, проблем и барьеров</a:t>
            </a:r>
            <a:endParaRPr lang="ru-RU" sz="4800" dirty="0">
              <a:solidFill>
                <a:schemeClr val="tx2">
                  <a:lumMod val="20000"/>
                  <a:lumOff val="80000"/>
                </a:schemeClr>
              </a:solidFill>
              <a:latin typeface="Arial Narrow" pitchFamily="34" charset="0"/>
              <a:cs typeface="Arial"/>
            </a:endParaRPr>
          </a:p>
        </p:txBody>
      </p:sp>
      <p:grpSp>
        <p:nvGrpSpPr>
          <p:cNvPr id="151" name="Группа 150"/>
          <p:cNvGrpSpPr/>
          <p:nvPr/>
        </p:nvGrpSpPr>
        <p:grpSpPr>
          <a:xfrm>
            <a:off x="5471133" y="1206743"/>
            <a:ext cx="30529584" cy="5358915"/>
            <a:chOff x="4763394" y="1279821"/>
            <a:chExt cx="30529584" cy="5358915"/>
          </a:xfrm>
        </p:grpSpPr>
        <p:grpSp>
          <p:nvGrpSpPr>
            <p:cNvPr id="139" name="Группа 138"/>
            <p:cNvGrpSpPr/>
            <p:nvPr/>
          </p:nvGrpSpPr>
          <p:grpSpPr>
            <a:xfrm>
              <a:off x="4763394" y="1279821"/>
              <a:ext cx="5870535" cy="5358915"/>
              <a:chOff x="4763394" y="1279821"/>
              <a:chExt cx="5870535" cy="5358915"/>
            </a:xfrm>
          </p:grpSpPr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6227125" y="3356972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08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363580" y="3460641"/>
                <a:ext cx="263817" cy="263817"/>
              </a:xfrm>
              <a:prstGeom prst="rect">
                <a:avLst/>
              </a:prstGeom>
              <a:noFill/>
            </p:spPr>
          </p:pic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6227125" y="6167582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09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363580" y="6271251"/>
                <a:ext cx="263817" cy="263817"/>
              </a:xfrm>
              <a:prstGeom prst="rect">
                <a:avLst/>
              </a:prstGeom>
              <a:noFill/>
            </p:spPr>
          </p:pic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6227125" y="5605460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10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363580" y="5709129"/>
                <a:ext cx="263817" cy="263817"/>
              </a:xfrm>
              <a:prstGeom prst="rect">
                <a:avLst/>
              </a:prstGeom>
              <a:noFill/>
            </p:spPr>
          </p:pic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6227125" y="5043338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11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363580" y="5147007"/>
                <a:ext cx="263817" cy="263817"/>
              </a:xfrm>
              <a:prstGeom prst="rect">
                <a:avLst/>
              </a:prstGeom>
              <a:noFill/>
            </p:spPr>
          </p:pic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6227125" y="4481216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12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363580" y="4584885"/>
                <a:ext cx="263817" cy="263817"/>
              </a:xfrm>
              <a:prstGeom prst="rect">
                <a:avLst/>
              </a:prstGeom>
              <a:noFill/>
            </p:spPr>
          </p:pic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6227125" y="3919094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13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363580" y="4022763"/>
                <a:ext cx="263817" cy="263817"/>
              </a:xfrm>
              <a:prstGeom prst="rect">
                <a:avLst/>
              </a:prstGeom>
              <a:noFill/>
            </p:spPr>
          </p:pic>
          <p:grpSp>
            <p:nvGrpSpPr>
              <p:cNvPr id="31" name="Группа 159"/>
              <p:cNvGrpSpPr/>
              <p:nvPr/>
            </p:nvGrpSpPr>
            <p:grpSpPr>
              <a:xfrm>
                <a:off x="7190034" y="1740121"/>
                <a:ext cx="1017255" cy="1525883"/>
                <a:chOff x="207174" y="655637"/>
                <a:chExt cx="457200" cy="685800"/>
              </a:xfrm>
            </p:grpSpPr>
            <p:sp>
              <p:nvSpPr>
                <p:cNvPr id="32" name="object 489"/>
                <p:cNvSpPr/>
                <p:nvPr/>
              </p:nvSpPr>
              <p:spPr>
                <a:xfrm>
                  <a:off x="207174" y="655637"/>
                  <a:ext cx="457200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527" h="389142">
                      <a:moveTo>
                        <a:pt x="24963" y="66392"/>
                      </a:moveTo>
                      <a:lnTo>
                        <a:pt x="66298" y="66392"/>
                      </a:lnTo>
                      <a:cubicBezTo>
                        <a:pt x="66298" y="68317"/>
                        <a:pt x="66111" y="79780"/>
                        <a:pt x="66330" y="80824"/>
                      </a:cubicBezTo>
                      <a:lnTo>
                        <a:pt x="68767" y="86138"/>
                      </a:lnTo>
                      <a:cubicBezTo>
                        <a:pt x="68786" y="86170"/>
                        <a:pt x="68808" y="86216"/>
                        <a:pt x="68829" y="86250"/>
                      </a:cubicBezTo>
                      <a:cubicBezTo>
                        <a:pt x="69283" y="86966"/>
                        <a:pt x="70380" y="88010"/>
                        <a:pt x="71035" y="88520"/>
                      </a:cubicBezTo>
                      <a:lnTo>
                        <a:pt x="71788" y="88975"/>
                      </a:lnTo>
                      <a:cubicBezTo>
                        <a:pt x="71835" y="89007"/>
                        <a:pt x="72220" y="89313"/>
                        <a:pt x="72273" y="89348"/>
                      </a:cubicBezTo>
                      <a:lnTo>
                        <a:pt x="74106" y="90274"/>
                      </a:lnTo>
                      <a:cubicBezTo>
                        <a:pt x="74139" y="90292"/>
                        <a:pt x="74186" y="90313"/>
                        <a:pt x="74218" y="90331"/>
                      </a:cubicBezTo>
                      <a:lnTo>
                        <a:pt x="74667" y="90569"/>
                      </a:lnTo>
                      <a:cubicBezTo>
                        <a:pt x="74704" y="90588"/>
                        <a:pt x="74747" y="90612"/>
                        <a:pt x="74783" y="90627"/>
                      </a:cubicBezTo>
                      <a:lnTo>
                        <a:pt x="76403" y="91073"/>
                      </a:lnTo>
                      <a:cubicBezTo>
                        <a:pt x="77538" y="91437"/>
                        <a:pt x="91452" y="91192"/>
                        <a:pt x="93165" y="91192"/>
                      </a:cubicBezTo>
                      <a:lnTo>
                        <a:pt x="209416" y="91192"/>
                      </a:lnTo>
                      <a:cubicBezTo>
                        <a:pt x="210587" y="91192"/>
                        <a:pt x="212019" y="91426"/>
                        <a:pt x="213134" y="91120"/>
                      </a:cubicBezTo>
                      <a:lnTo>
                        <a:pt x="218316" y="88722"/>
                      </a:lnTo>
                      <a:cubicBezTo>
                        <a:pt x="218348" y="88701"/>
                        <a:pt x="218395" y="88679"/>
                        <a:pt x="218424" y="88661"/>
                      </a:cubicBezTo>
                      <a:lnTo>
                        <a:pt x="221652" y="84996"/>
                      </a:lnTo>
                      <a:cubicBezTo>
                        <a:pt x="221677" y="84953"/>
                        <a:pt x="221738" y="84813"/>
                        <a:pt x="221764" y="84766"/>
                      </a:cubicBezTo>
                      <a:cubicBezTo>
                        <a:pt x="221782" y="84730"/>
                        <a:pt x="221803" y="84684"/>
                        <a:pt x="221818" y="84651"/>
                      </a:cubicBezTo>
                      <a:lnTo>
                        <a:pt x="223247" y="81083"/>
                      </a:lnTo>
                      <a:cubicBezTo>
                        <a:pt x="223593" y="80014"/>
                        <a:pt x="223367" y="68311"/>
                        <a:pt x="223367" y="66392"/>
                      </a:cubicBezTo>
                      <a:lnTo>
                        <a:pt x="264701" y="66392"/>
                      </a:lnTo>
                      <a:lnTo>
                        <a:pt x="264701" y="363996"/>
                      </a:lnTo>
                      <a:lnTo>
                        <a:pt x="24963" y="363996"/>
                      </a:lnTo>
                      <a:close/>
                      <a:moveTo>
                        <a:pt x="91099" y="49856"/>
                      </a:moveTo>
                      <a:lnTo>
                        <a:pt x="113141" y="49856"/>
                      </a:lnTo>
                      <a:cubicBezTo>
                        <a:pt x="114408" y="49860"/>
                        <a:pt x="115658" y="49778"/>
                        <a:pt x="116712" y="49295"/>
                      </a:cubicBezTo>
                      <a:lnTo>
                        <a:pt x="117504" y="48881"/>
                      </a:lnTo>
                      <a:cubicBezTo>
                        <a:pt x="117569" y="48849"/>
                        <a:pt x="117673" y="48798"/>
                        <a:pt x="117734" y="48767"/>
                      </a:cubicBezTo>
                      <a:cubicBezTo>
                        <a:pt x="117771" y="48748"/>
                        <a:pt x="117814" y="48726"/>
                        <a:pt x="117850" y="48708"/>
                      </a:cubicBezTo>
                      <a:lnTo>
                        <a:pt x="119812" y="47570"/>
                      </a:lnTo>
                      <a:cubicBezTo>
                        <a:pt x="119844" y="47549"/>
                        <a:pt x="119887" y="47527"/>
                        <a:pt x="119920" y="47506"/>
                      </a:cubicBezTo>
                      <a:lnTo>
                        <a:pt x="120978" y="46671"/>
                      </a:lnTo>
                      <a:cubicBezTo>
                        <a:pt x="121227" y="46418"/>
                        <a:pt x="121370" y="46279"/>
                        <a:pt x="121584" y="46069"/>
                      </a:cubicBezTo>
                      <a:lnTo>
                        <a:pt x="124553" y="41631"/>
                      </a:lnTo>
                      <a:cubicBezTo>
                        <a:pt x="124564" y="41591"/>
                        <a:pt x="124578" y="41544"/>
                        <a:pt x="124592" y="41501"/>
                      </a:cubicBezTo>
                      <a:lnTo>
                        <a:pt x="125237" y="39219"/>
                      </a:lnTo>
                      <a:cubicBezTo>
                        <a:pt x="125251" y="39176"/>
                        <a:pt x="125265" y="39129"/>
                        <a:pt x="125281" y="39089"/>
                      </a:cubicBezTo>
                      <a:lnTo>
                        <a:pt x="129503" y="31947"/>
                      </a:lnTo>
                      <a:lnTo>
                        <a:pt x="135418" y="27353"/>
                      </a:lnTo>
                      <a:cubicBezTo>
                        <a:pt x="135453" y="27336"/>
                        <a:pt x="135497" y="27314"/>
                        <a:pt x="135533" y="27296"/>
                      </a:cubicBezTo>
                      <a:lnTo>
                        <a:pt x="140443" y="25665"/>
                      </a:lnTo>
                      <a:cubicBezTo>
                        <a:pt x="142034" y="25218"/>
                        <a:pt x="142197" y="25546"/>
                        <a:pt x="142988" y="25279"/>
                      </a:cubicBezTo>
                      <a:cubicBezTo>
                        <a:pt x="143594" y="25079"/>
                        <a:pt x="145138" y="24934"/>
                        <a:pt x="146031" y="25063"/>
                      </a:cubicBezTo>
                      <a:cubicBezTo>
                        <a:pt x="147240" y="25244"/>
                        <a:pt x="145951" y="25161"/>
                        <a:pt x="146934" y="25366"/>
                      </a:cubicBezTo>
                      <a:cubicBezTo>
                        <a:pt x="148108" y="25615"/>
                        <a:pt x="147996" y="25215"/>
                        <a:pt x="150466" y="25968"/>
                      </a:cubicBezTo>
                      <a:cubicBezTo>
                        <a:pt x="150841" y="26079"/>
                        <a:pt x="150606" y="26011"/>
                        <a:pt x="151031" y="26090"/>
                      </a:cubicBezTo>
                      <a:cubicBezTo>
                        <a:pt x="151265" y="26133"/>
                        <a:pt x="151204" y="26101"/>
                        <a:pt x="151471" y="26168"/>
                      </a:cubicBezTo>
                      <a:cubicBezTo>
                        <a:pt x="151514" y="26180"/>
                        <a:pt x="151557" y="26198"/>
                        <a:pt x="151600" y="26209"/>
                      </a:cubicBezTo>
                      <a:lnTo>
                        <a:pt x="156090" y="28440"/>
                      </a:lnTo>
                      <a:cubicBezTo>
                        <a:pt x="156276" y="28556"/>
                        <a:pt x="156208" y="28487"/>
                        <a:pt x="156420" y="28625"/>
                      </a:cubicBezTo>
                      <a:cubicBezTo>
                        <a:pt x="156532" y="28699"/>
                        <a:pt x="156608" y="28779"/>
                        <a:pt x="156810" y="28923"/>
                      </a:cubicBezTo>
                      <a:cubicBezTo>
                        <a:pt x="156838" y="28945"/>
                        <a:pt x="156877" y="28976"/>
                        <a:pt x="156910" y="28998"/>
                      </a:cubicBezTo>
                      <a:lnTo>
                        <a:pt x="157562" y="29376"/>
                      </a:lnTo>
                      <a:cubicBezTo>
                        <a:pt x="157813" y="29549"/>
                        <a:pt x="157940" y="29715"/>
                        <a:pt x="158181" y="29963"/>
                      </a:cubicBezTo>
                      <a:lnTo>
                        <a:pt x="164294" y="38834"/>
                      </a:lnTo>
                      <a:lnTo>
                        <a:pt x="167393" y="45378"/>
                      </a:lnTo>
                      <a:cubicBezTo>
                        <a:pt x="168134" y="46110"/>
                        <a:pt x="168862" y="47111"/>
                        <a:pt x="169747" y="47676"/>
                      </a:cubicBezTo>
                      <a:cubicBezTo>
                        <a:pt x="169780" y="47697"/>
                        <a:pt x="169823" y="47719"/>
                        <a:pt x="169855" y="47740"/>
                      </a:cubicBezTo>
                      <a:lnTo>
                        <a:pt x="174453" y="49687"/>
                      </a:lnTo>
                      <a:cubicBezTo>
                        <a:pt x="174492" y="49703"/>
                        <a:pt x="174532" y="49727"/>
                        <a:pt x="174572" y="49738"/>
                      </a:cubicBezTo>
                      <a:cubicBezTo>
                        <a:pt x="174921" y="49850"/>
                        <a:pt x="174641" y="49821"/>
                        <a:pt x="175137" y="49864"/>
                      </a:cubicBezTo>
                      <a:cubicBezTo>
                        <a:pt x="175453" y="49889"/>
                        <a:pt x="176008" y="49860"/>
                        <a:pt x="176350" y="49856"/>
                      </a:cubicBezTo>
                      <a:lnTo>
                        <a:pt x="198566" y="49856"/>
                      </a:lnTo>
                      <a:lnTo>
                        <a:pt x="198566" y="66392"/>
                      </a:lnTo>
                      <a:lnTo>
                        <a:pt x="91099" y="66392"/>
                      </a:lnTo>
                      <a:close/>
                      <a:moveTo>
                        <a:pt x="286939" y="383973"/>
                      </a:moveTo>
                      <a:lnTo>
                        <a:pt x="287090" y="383818"/>
                      </a:lnTo>
                      <a:cubicBezTo>
                        <a:pt x="287155" y="383214"/>
                        <a:pt x="287104" y="383551"/>
                        <a:pt x="287273" y="383292"/>
                      </a:cubicBezTo>
                      <a:lnTo>
                        <a:pt x="287634" y="382939"/>
                      </a:lnTo>
                      <a:lnTo>
                        <a:pt x="287777" y="382784"/>
                      </a:lnTo>
                      <a:cubicBezTo>
                        <a:pt x="287889" y="381734"/>
                        <a:pt x="287738" y="382713"/>
                        <a:pt x="288001" y="382130"/>
                      </a:cubicBezTo>
                      <a:cubicBezTo>
                        <a:pt x="288005" y="382126"/>
                        <a:pt x="288162" y="381817"/>
                        <a:pt x="288177" y="381787"/>
                      </a:cubicBezTo>
                      <a:lnTo>
                        <a:pt x="289008" y="380186"/>
                      </a:lnTo>
                      <a:lnTo>
                        <a:pt x="289156" y="379980"/>
                      </a:lnTo>
                      <a:cubicBezTo>
                        <a:pt x="289156" y="378426"/>
                        <a:pt x="289462" y="379131"/>
                        <a:pt x="289512" y="377957"/>
                      </a:cubicBezTo>
                      <a:lnTo>
                        <a:pt x="289502" y="55195"/>
                      </a:lnTo>
                      <a:cubicBezTo>
                        <a:pt x="289502" y="54339"/>
                        <a:pt x="289527" y="53453"/>
                        <a:pt x="289512" y="52599"/>
                      </a:cubicBezTo>
                      <a:cubicBezTo>
                        <a:pt x="289498" y="51542"/>
                        <a:pt x="289365" y="51671"/>
                        <a:pt x="289329" y="51575"/>
                      </a:cubicBezTo>
                      <a:lnTo>
                        <a:pt x="289156" y="50441"/>
                      </a:lnTo>
                      <a:lnTo>
                        <a:pt x="288994" y="50203"/>
                      </a:lnTo>
                      <a:lnTo>
                        <a:pt x="288695" y="49626"/>
                      </a:lnTo>
                      <a:cubicBezTo>
                        <a:pt x="288680" y="49593"/>
                        <a:pt x="288656" y="49548"/>
                        <a:pt x="288637" y="49511"/>
                      </a:cubicBezTo>
                      <a:lnTo>
                        <a:pt x="287842" y="47898"/>
                      </a:lnTo>
                      <a:cubicBezTo>
                        <a:pt x="287079" y="46430"/>
                        <a:pt x="287208" y="47704"/>
                        <a:pt x="287090" y="46567"/>
                      </a:cubicBezTo>
                      <a:lnTo>
                        <a:pt x="286939" y="46412"/>
                      </a:lnTo>
                      <a:lnTo>
                        <a:pt x="285369" y="44864"/>
                      </a:lnTo>
                      <a:cubicBezTo>
                        <a:pt x="285315" y="44806"/>
                        <a:pt x="285236" y="44719"/>
                        <a:pt x="285113" y="44597"/>
                      </a:cubicBezTo>
                      <a:lnTo>
                        <a:pt x="283627" y="43503"/>
                      </a:lnTo>
                      <a:cubicBezTo>
                        <a:pt x="283598" y="43481"/>
                        <a:pt x="283558" y="43453"/>
                        <a:pt x="283525" y="43431"/>
                      </a:cubicBezTo>
                      <a:lnTo>
                        <a:pt x="280776" y="42048"/>
                      </a:lnTo>
                      <a:cubicBezTo>
                        <a:pt x="278910" y="41419"/>
                        <a:pt x="276865" y="41591"/>
                        <a:pt x="274691" y="41591"/>
                      </a:cubicBezTo>
                      <a:lnTo>
                        <a:pt x="223367" y="41591"/>
                      </a:lnTo>
                      <a:cubicBezTo>
                        <a:pt x="223367" y="40108"/>
                        <a:pt x="223561" y="36984"/>
                        <a:pt x="223359" y="35573"/>
                      </a:cubicBezTo>
                      <a:cubicBezTo>
                        <a:pt x="223222" y="34615"/>
                        <a:pt x="223294" y="35375"/>
                        <a:pt x="223147" y="34920"/>
                      </a:cubicBezTo>
                      <a:lnTo>
                        <a:pt x="222103" y="32174"/>
                      </a:lnTo>
                      <a:cubicBezTo>
                        <a:pt x="222052" y="32076"/>
                        <a:pt x="222001" y="31972"/>
                        <a:pt x="221933" y="31831"/>
                      </a:cubicBezTo>
                      <a:lnTo>
                        <a:pt x="221299" y="30740"/>
                      </a:lnTo>
                      <a:cubicBezTo>
                        <a:pt x="221271" y="30697"/>
                        <a:pt x="221177" y="30589"/>
                        <a:pt x="221148" y="30546"/>
                      </a:cubicBezTo>
                      <a:cubicBezTo>
                        <a:pt x="221126" y="30518"/>
                        <a:pt x="221102" y="30475"/>
                        <a:pt x="221081" y="30442"/>
                      </a:cubicBezTo>
                      <a:lnTo>
                        <a:pt x="219319" y="28415"/>
                      </a:lnTo>
                      <a:cubicBezTo>
                        <a:pt x="218991" y="28081"/>
                        <a:pt x="219474" y="28578"/>
                        <a:pt x="219146" y="28242"/>
                      </a:cubicBezTo>
                      <a:lnTo>
                        <a:pt x="218316" y="27526"/>
                      </a:lnTo>
                      <a:cubicBezTo>
                        <a:pt x="218283" y="27504"/>
                        <a:pt x="218236" y="27487"/>
                        <a:pt x="218200" y="27465"/>
                      </a:cubicBezTo>
                      <a:lnTo>
                        <a:pt x="215446" y="25917"/>
                      </a:lnTo>
                      <a:cubicBezTo>
                        <a:pt x="215410" y="25899"/>
                        <a:pt x="215367" y="25877"/>
                        <a:pt x="215331" y="25860"/>
                      </a:cubicBezTo>
                      <a:lnTo>
                        <a:pt x="212357" y="25042"/>
                      </a:lnTo>
                      <a:cubicBezTo>
                        <a:pt x="203209" y="24920"/>
                        <a:pt x="193947" y="25057"/>
                        <a:pt x="184788" y="25057"/>
                      </a:cubicBezTo>
                      <a:lnTo>
                        <a:pt x="181956" y="20311"/>
                      </a:lnTo>
                      <a:cubicBezTo>
                        <a:pt x="181934" y="20283"/>
                        <a:pt x="181901" y="20244"/>
                        <a:pt x="181880" y="20215"/>
                      </a:cubicBezTo>
                      <a:cubicBezTo>
                        <a:pt x="181862" y="20182"/>
                        <a:pt x="181833" y="20142"/>
                        <a:pt x="181811" y="20110"/>
                      </a:cubicBezTo>
                      <a:cubicBezTo>
                        <a:pt x="181793" y="20077"/>
                        <a:pt x="181768" y="20034"/>
                        <a:pt x="181750" y="20002"/>
                      </a:cubicBezTo>
                      <a:lnTo>
                        <a:pt x="178931" y="16276"/>
                      </a:lnTo>
                      <a:cubicBezTo>
                        <a:pt x="178301" y="15668"/>
                        <a:pt x="178010" y="14991"/>
                        <a:pt x="177384" y="14379"/>
                      </a:cubicBezTo>
                      <a:lnTo>
                        <a:pt x="174806" y="11787"/>
                      </a:lnTo>
                      <a:cubicBezTo>
                        <a:pt x="174229" y="11222"/>
                        <a:pt x="173679" y="11041"/>
                        <a:pt x="172908" y="10243"/>
                      </a:cubicBezTo>
                      <a:lnTo>
                        <a:pt x="168177" y="6877"/>
                      </a:lnTo>
                      <a:cubicBezTo>
                        <a:pt x="168081" y="6808"/>
                        <a:pt x="167904" y="6653"/>
                        <a:pt x="167893" y="6646"/>
                      </a:cubicBezTo>
                      <a:lnTo>
                        <a:pt x="167220" y="6283"/>
                      </a:lnTo>
                      <a:cubicBezTo>
                        <a:pt x="167184" y="6269"/>
                        <a:pt x="167137" y="6247"/>
                        <a:pt x="167102" y="6228"/>
                      </a:cubicBezTo>
                      <a:lnTo>
                        <a:pt x="164924" y="4964"/>
                      </a:lnTo>
                      <a:cubicBezTo>
                        <a:pt x="164891" y="4947"/>
                        <a:pt x="164845" y="4925"/>
                        <a:pt x="164808" y="4907"/>
                      </a:cubicBezTo>
                      <a:cubicBezTo>
                        <a:pt x="164776" y="4889"/>
                        <a:pt x="164729" y="4868"/>
                        <a:pt x="164696" y="4850"/>
                      </a:cubicBezTo>
                      <a:cubicBezTo>
                        <a:pt x="164661" y="4831"/>
                        <a:pt x="164614" y="4809"/>
                        <a:pt x="164582" y="4792"/>
                      </a:cubicBezTo>
                      <a:lnTo>
                        <a:pt x="156769" y="1754"/>
                      </a:lnTo>
                      <a:cubicBezTo>
                        <a:pt x="156726" y="1740"/>
                        <a:pt x="156683" y="1725"/>
                        <a:pt x="156637" y="1714"/>
                      </a:cubicBezTo>
                      <a:lnTo>
                        <a:pt x="152187" y="826"/>
                      </a:lnTo>
                      <a:cubicBezTo>
                        <a:pt x="152144" y="810"/>
                        <a:pt x="152104" y="785"/>
                        <a:pt x="152065" y="775"/>
                      </a:cubicBezTo>
                      <a:cubicBezTo>
                        <a:pt x="151902" y="714"/>
                        <a:pt x="152219" y="749"/>
                        <a:pt x="151687" y="634"/>
                      </a:cubicBezTo>
                      <a:cubicBezTo>
                        <a:pt x="151063" y="504"/>
                        <a:pt x="150336" y="670"/>
                        <a:pt x="149775" y="479"/>
                      </a:cubicBezTo>
                      <a:cubicBezTo>
                        <a:pt x="148339" y="0"/>
                        <a:pt x="146532" y="257"/>
                        <a:pt x="144832" y="257"/>
                      </a:cubicBezTo>
                      <a:cubicBezTo>
                        <a:pt x="143557" y="257"/>
                        <a:pt x="142111" y="192"/>
                        <a:pt x="140857" y="245"/>
                      </a:cubicBezTo>
                      <a:cubicBezTo>
                        <a:pt x="139360" y="310"/>
                        <a:pt x="140653" y="563"/>
                        <a:pt x="139158" y="608"/>
                      </a:cubicBezTo>
                      <a:lnTo>
                        <a:pt x="137600" y="775"/>
                      </a:lnTo>
                      <a:cubicBezTo>
                        <a:pt x="136836" y="1041"/>
                        <a:pt x="136087" y="979"/>
                        <a:pt x="135278" y="1206"/>
                      </a:cubicBezTo>
                      <a:lnTo>
                        <a:pt x="133165" y="1678"/>
                      </a:lnTo>
                      <a:cubicBezTo>
                        <a:pt x="133118" y="1689"/>
                        <a:pt x="133075" y="1699"/>
                        <a:pt x="133028" y="1714"/>
                      </a:cubicBezTo>
                      <a:lnTo>
                        <a:pt x="130583" y="2542"/>
                      </a:lnTo>
                      <a:cubicBezTo>
                        <a:pt x="130450" y="2586"/>
                        <a:pt x="130378" y="2607"/>
                        <a:pt x="130194" y="2668"/>
                      </a:cubicBezTo>
                      <a:lnTo>
                        <a:pt x="128181" y="3410"/>
                      </a:lnTo>
                      <a:cubicBezTo>
                        <a:pt x="128146" y="3428"/>
                        <a:pt x="128103" y="3453"/>
                        <a:pt x="128067" y="3471"/>
                      </a:cubicBezTo>
                      <a:lnTo>
                        <a:pt x="127728" y="3647"/>
                      </a:lnTo>
                      <a:cubicBezTo>
                        <a:pt x="127692" y="3665"/>
                        <a:pt x="127649" y="3687"/>
                        <a:pt x="127614" y="3705"/>
                      </a:cubicBezTo>
                      <a:lnTo>
                        <a:pt x="124967" y="4850"/>
                      </a:lnTo>
                      <a:cubicBezTo>
                        <a:pt x="124935" y="4868"/>
                        <a:pt x="124888" y="4889"/>
                        <a:pt x="124855" y="4907"/>
                      </a:cubicBezTo>
                      <a:cubicBezTo>
                        <a:pt x="124820" y="4925"/>
                        <a:pt x="124773" y="4947"/>
                        <a:pt x="124741" y="4964"/>
                      </a:cubicBezTo>
                      <a:cubicBezTo>
                        <a:pt x="124704" y="4983"/>
                        <a:pt x="124661" y="5005"/>
                        <a:pt x="124625" y="5023"/>
                      </a:cubicBezTo>
                      <a:lnTo>
                        <a:pt x="117098" y="9897"/>
                      </a:lnTo>
                      <a:cubicBezTo>
                        <a:pt x="116518" y="10394"/>
                        <a:pt x="116115" y="10945"/>
                        <a:pt x="115442" y="11337"/>
                      </a:cubicBezTo>
                      <a:lnTo>
                        <a:pt x="115222" y="11463"/>
                      </a:lnTo>
                      <a:cubicBezTo>
                        <a:pt x="115179" y="11495"/>
                        <a:pt x="115034" y="11618"/>
                        <a:pt x="114944" y="11700"/>
                      </a:cubicBezTo>
                      <a:lnTo>
                        <a:pt x="112367" y="14293"/>
                      </a:lnTo>
                      <a:cubicBezTo>
                        <a:pt x="112256" y="14400"/>
                        <a:pt x="112169" y="14487"/>
                        <a:pt x="112108" y="14548"/>
                      </a:cubicBezTo>
                      <a:lnTo>
                        <a:pt x="111420" y="15413"/>
                      </a:lnTo>
                      <a:cubicBezTo>
                        <a:pt x="111014" y="16125"/>
                        <a:pt x="110258" y="16553"/>
                        <a:pt x="109818" y="17256"/>
                      </a:cubicBezTo>
                      <a:cubicBezTo>
                        <a:pt x="109677" y="17479"/>
                        <a:pt x="109754" y="17395"/>
                        <a:pt x="109638" y="17593"/>
                      </a:cubicBezTo>
                      <a:cubicBezTo>
                        <a:pt x="109483" y="17856"/>
                        <a:pt x="109638" y="17654"/>
                        <a:pt x="109436" y="17907"/>
                      </a:cubicBezTo>
                      <a:lnTo>
                        <a:pt x="108543" y="19080"/>
                      </a:lnTo>
                      <a:cubicBezTo>
                        <a:pt x="108084" y="19811"/>
                        <a:pt x="107338" y="20466"/>
                        <a:pt x="106881" y="21378"/>
                      </a:cubicBezTo>
                      <a:cubicBezTo>
                        <a:pt x="106863" y="21413"/>
                        <a:pt x="106842" y="21457"/>
                        <a:pt x="106824" y="21492"/>
                      </a:cubicBezTo>
                      <a:lnTo>
                        <a:pt x="105790" y="23213"/>
                      </a:lnTo>
                      <a:cubicBezTo>
                        <a:pt x="105772" y="23250"/>
                        <a:pt x="105751" y="23296"/>
                        <a:pt x="105735" y="23332"/>
                      </a:cubicBezTo>
                      <a:lnTo>
                        <a:pt x="104876" y="25057"/>
                      </a:lnTo>
                      <a:cubicBezTo>
                        <a:pt x="101179" y="25057"/>
                        <a:pt x="78178" y="24675"/>
                        <a:pt x="76529" y="25128"/>
                      </a:cubicBezTo>
                      <a:lnTo>
                        <a:pt x="74445" y="25797"/>
                      </a:lnTo>
                      <a:cubicBezTo>
                        <a:pt x="74412" y="25817"/>
                        <a:pt x="74369" y="25841"/>
                        <a:pt x="74333" y="25860"/>
                      </a:cubicBezTo>
                      <a:lnTo>
                        <a:pt x="73415" y="26319"/>
                      </a:lnTo>
                      <a:cubicBezTo>
                        <a:pt x="73380" y="26338"/>
                        <a:pt x="73336" y="26360"/>
                        <a:pt x="73300" y="26378"/>
                      </a:cubicBezTo>
                      <a:lnTo>
                        <a:pt x="70770" y="27976"/>
                      </a:lnTo>
                      <a:cubicBezTo>
                        <a:pt x="70733" y="28012"/>
                        <a:pt x="70636" y="28116"/>
                        <a:pt x="70599" y="28152"/>
                      </a:cubicBezTo>
                      <a:lnTo>
                        <a:pt x="69484" y="29276"/>
                      </a:lnTo>
                      <a:cubicBezTo>
                        <a:pt x="69257" y="29496"/>
                        <a:pt x="69189" y="29539"/>
                        <a:pt x="69049" y="29700"/>
                      </a:cubicBezTo>
                      <a:lnTo>
                        <a:pt x="67900" y="31482"/>
                      </a:lnTo>
                      <a:cubicBezTo>
                        <a:pt x="67882" y="31519"/>
                        <a:pt x="67860" y="31562"/>
                        <a:pt x="67846" y="31598"/>
                      </a:cubicBezTo>
                      <a:lnTo>
                        <a:pt x="66657" y="34201"/>
                      </a:lnTo>
                      <a:cubicBezTo>
                        <a:pt x="66575" y="34654"/>
                        <a:pt x="66655" y="34488"/>
                        <a:pt x="66518" y="34920"/>
                      </a:cubicBezTo>
                      <a:cubicBezTo>
                        <a:pt x="66010" y="36511"/>
                        <a:pt x="66298" y="39809"/>
                        <a:pt x="66298" y="41591"/>
                      </a:cubicBezTo>
                      <a:cubicBezTo>
                        <a:pt x="62521" y="41591"/>
                        <a:pt x="12086" y="41397"/>
                        <a:pt x="10678" y="41599"/>
                      </a:cubicBezTo>
                      <a:lnTo>
                        <a:pt x="8889" y="42048"/>
                      </a:lnTo>
                      <a:cubicBezTo>
                        <a:pt x="8846" y="42062"/>
                        <a:pt x="8803" y="42082"/>
                        <a:pt x="8763" y="42099"/>
                      </a:cubicBezTo>
                      <a:cubicBezTo>
                        <a:pt x="8726" y="42113"/>
                        <a:pt x="8683" y="42135"/>
                        <a:pt x="8648" y="42153"/>
                      </a:cubicBezTo>
                      <a:cubicBezTo>
                        <a:pt x="8612" y="42170"/>
                        <a:pt x="8571" y="42196"/>
                        <a:pt x="8536" y="42213"/>
                      </a:cubicBezTo>
                      <a:cubicBezTo>
                        <a:pt x="8489" y="42235"/>
                        <a:pt x="8359" y="42307"/>
                        <a:pt x="8312" y="42333"/>
                      </a:cubicBezTo>
                      <a:lnTo>
                        <a:pt x="5652" y="43809"/>
                      </a:lnTo>
                      <a:cubicBezTo>
                        <a:pt x="5624" y="43830"/>
                        <a:pt x="5581" y="43856"/>
                        <a:pt x="5548" y="43877"/>
                      </a:cubicBezTo>
                      <a:lnTo>
                        <a:pt x="1653" y="48247"/>
                      </a:lnTo>
                      <a:cubicBezTo>
                        <a:pt x="1639" y="48284"/>
                        <a:pt x="1617" y="48327"/>
                        <a:pt x="1599" y="48363"/>
                      </a:cubicBezTo>
                      <a:cubicBezTo>
                        <a:pt x="1484" y="48596"/>
                        <a:pt x="1599" y="48359"/>
                        <a:pt x="1484" y="48593"/>
                      </a:cubicBezTo>
                      <a:cubicBezTo>
                        <a:pt x="1466" y="48630"/>
                        <a:pt x="1444" y="48673"/>
                        <a:pt x="1426" y="48708"/>
                      </a:cubicBezTo>
                      <a:lnTo>
                        <a:pt x="151" y="52427"/>
                      </a:lnTo>
                      <a:cubicBezTo>
                        <a:pt x="0" y="55949"/>
                        <a:pt x="163" y="59893"/>
                        <a:pt x="163" y="63462"/>
                      </a:cubicBezTo>
                      <a:lnTo>
                        <a:pt x="163" y="371744"/>
                      </a:lnTo>
                      <a:cubicBezTo>
                        <a:pt x="163" y="373579"/>
                        <a:pt x="181" y="375426"/>
                        <a:pt x="159" y="377259"/>
                      </a:cubicBezTo>
                      <a:cubicBezTo>
                        <a:pt x="155" y="377698"/>
                        <a:pt x="126" y="378167"/>
                        <a:pt x="234" y="378562"/>
                      </a:cubicBezTo>
                      <a:lnTo>
                        <a:pt x="1023" y="380873"/>
                      </a:lnTo>
                      <a:cubicBezTo>
                        <a:pt x="1040" y="380910"/>
                        <a:pt x="1062" y="380953"/>
                        <a:pt x="1080" y="380989"/>
                      </a:cubicBezTo>
                      <a:lnTo>
                        <a:pt x="1426" y="381676"/>
                      </a:lnTo>
                      <a:cubicBezTo>
                        <a:pt x="1444" y="381713"/>
                        <a:pt x="1466" y="381756"/>
                        <a:pt x="1484" y="381791"/>
                      </a:cubicBezTo>
                      <a:lnTo>
                        <a:pt x="2632" y="383742"/>
                      </a:lnTo>
                      <a:cubicBezTo>
                        <a:pt x="2649" y="383775"/>
                        <a:pt x="2675" y="383822"/>
                        <a:pt x="2693" y="383854"/>
                      </a:cubicBezTo>
                      <a:lnTo>
                        <a:pt x="4295" y="385525"/>
                      </a:lnTo>
                      <a:cubicBezTo>
                        <a:pt x="4349" y="385578"/>
                        <a:pt x="4594" y="385834"/>
                        <a:pt x="4633" y="385874"/>
                      </a:cubicBezTo>
                      <a:lnTo>
                        <a:pt x="8312" y="388052"/>
                      </a:lnTo>
                      <a:cubicBezTo>
                        <a:pt x="8359" y="388076"/>
                        <a:pt x="8489" y="388149"/>
                        <a:pt x="8536" y="388174"/>
                      </a:cubicBezTo>
                      <a:cubicBezTo>
                        <a:pt x="10484" y="389142"/>
                        <a:pt x="14040" y="388797"/>
                        <a:pt x="16179" y="388797"/>
                      </a:cubicBezTo>
                      <a:lnTo>
                        <a:pt x="275205" y="388797"/>
                      </a:lnTo>
                      <a:cubicBezTo>
                        <a:pt x="277081" y="388797"/>
                        <a:pt x="278993" y="388941"/>
                        <a:pt x="280776" y="388339"/>
                      </a:cubicBezTo>
                      <a:lnTo>
                        <a:pt x="284116" y="386510"/>
                      </a:lnTo>
                      <a:cubicBezTo>
                        <a:pt x="284145" y="386489"/>
                        <a:pt x="284192" y="386464"/>
                        <a:pt x="284224" y="386446"/>
                      </a:cubicBezTo>
                      <a:lnTo>
                        <a:pt x="284667" y="386198"/>
                      </a:lnTo>
                      <a:cubicBezTo>
                        <a:pt x="284706" y="386169"/>
                        <a:pt x="284818" y="386079"/>
                        <a:pt x="284857" y="386047"/>
                      </a:cubicBezTo>
                      <a:cubicBezTo>
                        <a:pt x="285063" y="385867"/>
                        <a:pt x="284995" y="385910"/>
                        <a:pt x="285199" y="385698"/>
                      </a:cubicBezTo>
                      <a:cubicBezTo>
                        <a:pt x="285311" y="385582"/>
                        <a:pt x="285426" y="385467"/>
                        <a:pt x="285542" y="385352"/>
                      </a:cubicBezTo>
                      <a:lnTo>
                        <a:pt x="286574" y="384319"/>
                      </a:lnTo>
                      <a:cubicBezTo>
                        <a:pt x="286611" y="384283"/>
                        <a:pt x="286722" y="384175"/>
                        <a:pt x="286755" y="384146"/>
                      </a:cubicBezTo>
                      <a:close/>
                    </a:path>
                  </a:pathLst>
                </a:custGeom>
                <a:solidFill>
                  <a:srgbClr val="CCCCFF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3" name="text 1"/>
                <p:cNvSpPr txBox="1"/>
                <p:nvPr/>
              </p:nvSpPr>
              <p:spPr>
                <a:xfrm>
                  <a:off x="248630" y="808037"/>
                  <a:ext cx="381000" cy="331989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0" algn="ctr">
                    <a:lnSpc>
                      <a:spcPct val="100000"/>
                    </a:lnSpc>
                  </a:pPr>
                  <a:r>
                    <a:rPr sz="4800" b="1" spc="1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51</a:t>
                  </a:r>
                  <a:endParaRPr sz="480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4" name="text 1"/>
                <p:cNvSpPr txBox="1"/>
                <p:nvPr/>
              </p:nvSpPr>
              <p:spPr>
                <a:xfrm>
                  <a:off x="240430" y="1133337"/>
                  <a:ext cx="381000" cy="138329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0" algn="ctr">
                    <a:lnSpc>
                      <a:spcPct val="100000"/>
                    </a:lnSpc>
                  </a:pPr>
                  <a:r>
                    <a:rPr sz="2000" b="1" spc="10" dirty="0">
                      <a:solidFill>
                        <a:srgbClr val="FFFFFF"/>
                      </a:solidFill>
                      <a:latin typeface="Arial Narrow" pitchFamily="34" charset="0"/>
                      <a:cs typeface="Arial"/>
                    </a:rPr>
                    <a:t>анкета</a:t>
                  </a:r>
                  <a:endParaRPr sz="2000">
                    <a:solidFill>
                      <a:srgbClr val="FFFFFF"/>
                    </a:solidFill>
                    <a:latin typeface="Arial Narrow" pitchFamily="34" charset="0"/>
                    <a:cs typeface="Arial"/>
                  </a:endParaRPr>
                </a:p>
              </p:txBody>
            </p:sp>
          </p:grpSp>
          <p:sp>
            <p:nvSpPr>
              <p:cNvPr id="35" name="text 1"/>
              <p:cNvSpPr txBox="1"/>
              <p:nvPr/>
            </p:nvSpPr>
            <p:spPr>
              <a:xfrm>
                <a:off x="4763394" y="1279821"/>
                <a:ext cx="5870535" cy="36933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sz="2400" b="1" spc="10" smtClean="0">
                    <a:solidFill>
                      <a:srgbClr val="FFFFFF"/>
                    </a:solidFill>
                    <a:latin typeface="Arial"/>
                    <a:cs typeface="Arial"/>
                  </a:rPr>
                  <a:t>Бывшие</a:t>
                </a:r>
                <a:r>
                  <a:rPr lang="ru-RU" sz="2400" b="1" spc="1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2400" b="1" spc="10" smtClean="0">
                    <a:solidFill>
                      <a:srgbClr val="FFFFFF"/>
                    </a:solidFill>
                    <a:latin typeface="Arial"/>
                    <a:cs typeface="Arial"/>
                  </a:rPr>
                  <a:t>осужденные</a:t>
                </a:r>
                <a:endParaRPr sz="240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2" name="text 1"/>
              <p:cNvSpPr txBox="1"/>
              <p:nvPr/>
            </p:nvSpPr>
            <p:spPr>
              <a:xfrm>
                <a:off x="6379525" y="3501178"/>
                <a:ext cx="2474353" cy="18274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ts val="1400"/>
                  </a:lnSpc>
                </a:pPr>
                <a:r>
                  <a:rPr sz="1600" spc="1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не берут на работу</a:t>
                </a:r>
                <a:endParaRPr sz="16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 1"/>
              <p:cNvSpPr txBox="1"/>
              <p:nvPr/>
            </p:nvSpPr>
            <p:spPr>
              <a:xfrm>
                <a:off x="6379525" y="5749666"/>
                <a:ext cx="1886451" cy="18274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ts val="1400"/>
                  </a:lnSpc>
                </a:pPr>
                <a:r>
                  <a:rPr sz="1600" spc="1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нет квалификации</a:t>
                </a:r>
                <a:endParaRPr sz="16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 1"/>
              <p:cNvSpPr txBox="1"/>
              <p:nvPr/>
            </p:nvSpPr>
            <p:spPr>
              <a:xfrm>
                <a:off x="6379525" y="4063300"/>
                <a:ext cx="953788" cy="18274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ts val="1400"/>
                  </a:lnSpc>
                </a:pPr>
                <a:r>
                  <a:rPr sz="1600" spc="1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клеймо</a:t>
                </a:r>
                <a:endParaRPr sz="16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 1"/>
              <p:cNvSpPr txBox="1"/>
              <p:nvPr/>
            </p:nvSpPr>
            <p:spPr>
              <a:xfrm>
                <a:off x="6379525" y="4625422"/>
                <a:ext cx="2595110" cy="18274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ts val="1400"/>
                  </a:lnSpc>
                </a:pPr>
                <a:r>
                  <a:rPr sz="1600" spc="1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нет </a:t>
                </a:r>
                <a:r>
                  <a:rPr sz="1600" spc="1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доверия </a:t>
                </a:r>
                <a:r>
                  <a:rPr sz="1600" spc="1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в </a:t>
                </a:r>
                <a:r>
                  <a:rPr sz="1600" spc="1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коллективе</a:t>
                </a:r>
                <a:endParaRPr sz="16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1"/>
              <p:cNvSpPr txBox="1"/>
              <p:nvPr/>
            </p:nvSpPr>
            <p:spPr>
              <a:xfrm>
                <a:off x="6379525" y="5187544"/>
                <a:ext cx="2426915" cy="18274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ts val="1400"/>
                  </a:lnSpc>
                </a:pPr>
                <a:r>
                  <a:rPr sz="1600" spc="1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не </a:t>
                </a:r>
                <a:r>
                  <a:rPr sz="1600" spc="1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было </a:t>
                </a:r>
                <a:r>
                  <a:rPr sz="1600" spc="1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помощи</a:t>
                </a:r>
                <a:r>
                  <a:rPr lang="en-US" sz="1600" spc="1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sz="1600" spc="1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близких</a:t>
                </a:r>
                <a:endParaRPr sz="16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 1"/>
              <p:cNvSpPr txBox="1"/>
              <p:nvPr/>
            </p:nvSpPr>
            <p:spPr>
              <a:xfrm>
                <a:off x="6379525" y="6222020"/>
                <a:ext cx="2338278" cy="36227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sz="1600" spc="1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не понятно, </a:t>
                </a:r>
                <a:r>
                  <a:rPr sz="1600" spc="1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куда </a:t>
                </a:r>
                <a:endParaRPr lang="ru-RU" sz="1600" spc="1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1400"/>
                  </a:lnSpc>
                </a:pPr>
                <a:r>
                  <a:rPr sz="1600" spc="1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идти</a:t>
                </a:r>
                <a:r>
                  <a:rPr lang="ru-RU" sz="1600" spc="1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и что делать</a:t>
                </a:r>
                <a:endParaRPr lang="ru-RU" sz="16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0" name="Группа 139"/>
            <p:cNvGrpSpPr/>
            <p:nvPr/>
          </p:nvGrpSpPr>
          <p:grpSpPr>
            <a:xfrm>
              <a:off x="10635517" y="1279821"/>
              <a:ext cx="5870535" cy="5358915"/>
              <a:chOff x="10635517" y="1279821"/>
              <a:chExt cx="5870535" cy="5358915"/>
            </a:xfrm>
          </p:grpSpPr>
          <p:sp>
            <p:nvSpPr>
              <p:cNvPr id="160" name="Скругленный прямоугольник 159"/>
              <p:cNvSpPr/>
              <p:nvPr/>
            </p:nvSpPr>
            <p:spPr>
              <a:xfrm>
                <a:off x="12099248" y="3356972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61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235703" y="3460641"/>
                <a:ext cx="263817" cy="263817"/>
              </a:xfrm>
              <a:prstGeom prst="rect">
                <a:avLst/>
              </a:prstGeom>
              <a:noFill/>
            </p:spPr>
          </p:pic>
          <p:sp>
            <p:nvSpPr>
              <p:cNvPr id="163" name="Скругленный прямоугольник 162"/>
              <p:cNvSpPr/>
              <p:nvPr/>
            </p:nvSpPr>
            <p:spPr>
              <a:xfrm>
                <a:off x="12099248" y="6167582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64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235703" y="6271251"/>
                <a:ext cx="263817" cy="263817"/>
              </a:xfrm>
              <a:prstGeom prst="rect">
                <a:avLst/>
              </a:prstGeom>
              <a:noFill/>
            </p:spPr>
          </p:pic>
          <p:sp>
            <p:nvSpPr>
              <p:cNvPr id="166" name="Скругленный прямоугольник 165"/>
              <p:cNvSpPr/>
              <p:nvPr/>
            </p:nvSpPr>
            <p:spPr>
              <a:xfrm>
                <a:off x="12099248" y="5605460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67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235703" y="5709129"/>
                <a:ext cx="263817" cy="263817"/>
              </a:xfrm>
              <a:prstGeom prst="rect">
                <a:avLst/>
              </a:prstGeom>
              <a:noFill/>
            </p:spPr>
          </p:pic>
          <p:sp>
            <p:nvSpPr>
              <p:cNvPr id="169" name="Скругленный прямоугольник 168"/>
              <p:cNvSpPr/>
              <p:nvPr/>
            </p:nvSpPr>
            <p:spPr>
              <a:xfrm>
                <a:off x="12099248" y="5043338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70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235703" y="5147007"/>
                <a:ext cx="263817" cy="263817"/>
              </a:xfrm>
              <a:prstGeom prst="rect">
                <a:avLst/>
              </a:prstGeom>
              <a:noFill/>
            </p:spPr>
          </p:pic>
          <p:sp>
            <p:nvSpPr>
              <p:cNvPr id="172" name="Скругленный прямоугольник 171"/>
              <p:cNvSpPr/>
              <p:nvPr/>
            </p:nvSpPr>
            <p:spPr>
              <a:xfrm>
                <a:off x="12099248" y="4481216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73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235703" y="4584885"/>
                <a:ext cx="263817" cy="263817"/>
              </a:xfrm>
              <a:prstGeom prst="rect">
                <a:avLst/>
              </a:prstGeom>
              <a:noFill/>
            </p:spPr>
          </p:pic>
          <p:sp>
            <p:nvSpPr>
              <p:cNvPr id="175" name="Скругленный прямоугольник 174"/>
              <p:cNvSpPr/>
              <p:nvPr/>
            </p:nvSpPr>
            <p:spPr>
              <a:xfrm>
                <a:off x="12099248" y="3919094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76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235703" y="4022763"/>
                <a:ext cx="263817" cy="263817"/>
              </a:xfrm>
              <a:prstGeom prst="rect">
                <a:avLst/>
              </a:prstGeom>
              <a:noFill/>
            </p:spPr>
          </p:pic>
          <p:sp>
            <p:nvSpPr>
              <p:cNvPr id="54" name="text 1"/>
              <p:cNvSpPr txBox="1"/>
              <p:nvPr/>
            </p:nvSpPr>
            <p:spPr>
              <a:xfrm>
                <a:off x="12251648" y="6313391"/>
                <a:ext cx="1322131" cy="17953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ts val="1400"/>
                  </a:lnSpc>
                </a:pPr>
                <a:r>
                  <a:rPr sz="1600" spc="1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замкнут</a:t>
                </a:r>
                <a:endParaRPr sz="16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 1"/>
              <p:cNvSpPr txBox="1"/>
              <p:nvPr/>
            </p:nvSpPr>
            <p:spPr>
              <a:xfrm>
                <a:off x="12251648" y="4063300"/>
                <a:ext cx="2650501" cy="18274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sz="1600" spc="1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не </a:t>
                </a:r>
                <a:r>
                  <a:rPr sz="1600" spc="1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адаптирован</a:t>
                </a:r>
                <a:r>
                  <a:rPr lang="ru-RU" sz="1600" spc="1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к свободе</a:t>
                </a:r>
                <a:endParaRPr lang="ru-RU" sz="16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 1"/>
              <p:cNvSpPr txBox="1"/>
              <p:nvPr/>
            </p:nvSpPr>
            <p:spPr>
              <a:xfrm>
                <a:off x="12251648" y="3411410"/>
                <a:ext cx="3130343" cy="36227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sz="1600" spc="1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негативное отношение</a:t>
                </a:r>
                <a:r>
                  <a:rPr lang="en-US" sz="1600" spc="1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ts val="1400"/>
                  </a:lnSpc>
                </a:pPr>
                <a:r>
                  <a:rPr lang="ru-RU" sz="1600" spc="1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к обществу</a:t>
                </a:r>
                <a:endParaRPr lang="ru-RU" sz="16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 1"/>
              <p:cNvSpPr txBox="1"/>
              <p:nvPr/>
            </p:nvSpPr>
            <p:spPr>
              <a:xfrm>
                <a:off x="12251648" y="5188902"/>
                <a:ext cx="2043154" cy="18115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ts val="1400"/>
                  </a:lnSpc>
                </a:pPr>
                <a:r>
                  <a:rPr sz="1600" spc="1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непринятие родных</a:t>
                </a:r>
                <a:endParaRPr sz="16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 1"/>
              <p:cNvSpPr txBox="1"/>
              <p:nvPr/>
            </p:nvSpPr>
            <p:spPr>
              <a:xfrm>
                <a:off x="12251648" y="4537257"/>
                <a:ext cx="3130343" cy="35907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sz="1600" spc="1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низкая </a:t>
                </a:r>
                <a:r>
                  <a:rPr sz="1600" spc="1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мотивация </a:t>
                </a:r>
                <a:r>
                  <a:rPr sz="1600" spc="1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к</a:t>
                </a:r>
                <a:r>
                  <a:rPr lang="ru-RU" sz="1600" spc="1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законопослушному</a:t>
                </a:r>
                <a:r>
                  <a:rPr lang="en-US" sz="1600" spc="1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spc="1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поведению</a:t>
                </a:r>
                <a:endParaRPr lang="ru-RU" sz="16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1"/>
              <p:cNvSpPr txBox="1"/>
              <p:nvPr/>
            </p:nvSpPr>
            <p:spPr>
              <a:xfrm>
                <a:off x="12251648" y="5751269"/>
                <a:ext cx="1736892" cy="17953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ts val="1400"/>
                  </a:lnSpc>
                </a:pPr>
                <a:r>
                  <a:rPr sz="1600" spc="1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не налажен быт</a:t>
                </a:r>
                <a:endParaRPr sz="16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 1"/>
              <p:cNvSpPr txBox="1"/>
              <p:nvPr/>
            </p:nvSpPr>
            <p:spPr>
              <a:xfrm>
                <a:off x="10635517" y="1279821"/>
                <a:ext cx="5870535" cy="36933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sz="2400" b="1" spc="10" smtClean="0">
                    <a:solidFill>
                      <a:srgbClr val="FFFFFF"/>
                    </a:solidFill>
                    <a:latin typeface="Arial"/>
                    <a:cs typeface="Arial"/>
                  </a:rPr>
                  <a:t>Сотрудники</a:t>
                </a:r>
                <a:r>
                  <a:rPr lang="ru-RU" sz="2400" b="1" spc="1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2400" b="1" spc="10" smtClean="0">
                    <a:solidFill>
                      <a:srgbClr val="FFFFFF"/>
                    </a:solidFill>
                    <a:latin typeface="Arial"/>
                    <a:cs typeface="Arial"/>
                  </a:rPr>
                  <a:t>УФСИН</a:t>
                </a:r>
                <a:endParaRPr sz="240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61" name="Группа 225"/>
              <p:cNvGrpSpPr/>
              <p:nvPr/>
            </p:nvGrpSpPr>
            <p:grpSpPr>
              <a:xfrm>
                <a:off x="13062157" y="1681773"/>
                <a:ext cx="1017255" cy="1525883"/>
                <a:chOff x="207174" y="1874837"/>
                <a:chExt cx="457200" cy="685800"/>
              </a:xfrm>
            </p:grpSpPr>
            <p:sp>
              <p:nvSpPr>
                <p:cNvPr id="62" name="object 489"/>
                <p:cNvSpPr/>
                <p:nvPr/>
              </p:nvSpPr>
              <p:spPr>
                <a:xfrm>
                  <a:off x="207174" y="1874837"/>
                  <a:ext cx="457200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527" h="389142">
                      <a:moveTo>
                        <a:pt x="24963" y="66392"/>
                      </a:moveTo>
                      <a:lnTo>
                        <a:pt x="66298" y="66392"/>
                      </a:lnTo>
                      <a:cubicBezTo>
                        <a:pt x="66298" y="68317"/>
                        <a:pt x="66111" y="79780"/>
                        <a:pt x="66330" y="80824"/>
                      </a:cubicBezTo>
                      <a:lnTo>
                        <a:pt x="68767" y="86138"/>
                      </a:lnTo>
                      <a:cubicBezTo>
                        <a:pt x="68786" y="86170"/>
                        <a:pt x="68808" y="86216"/>
                        <a:pt x="68829" y="86250"/>
                      </a:cubicBezTo>
                      <a:cubicBezTo>
                        <a:pt x="69283" y="86966"/>
                        <a:pt x="70380" y="88010"/>
                        <a:pt x="71035" y="88520"/>
                      </a:cubicBezTo>
                      <a:lnTo>
                        <a:pt x="71788" y="88975"/>
                      </a:lnTo>
                      <a:cubicBezTo>
                        <a:pt x="71835" y="89007"/>
                        <a:pt x="72220" y="89313"/>
                        <a:pt x="72273" y="89348"/>
                      </a:cubicBezTo>
                      <a:lnTo>
                        <a:pt x="74106" y="90274"/>
                      </a:lnTo>
                      <a:cubicBezTo>
                        <a:pt x="74139" y="90292"/>
                        <a:pt x="74186" y="90313"/>
                        <a:pt x="74218" y="90331"/>
                      </a:cubicBezTo>
                      <a:lnTo>
                        <a:pt x="74667" y="90569"/>
                      </a:lnTo>
                      <a:cubicBezTo>
                        <a:pt x="74704" y="90588"/>
                        <a:pt x="74747" y="90612"/>
                        <a:pt x="74783" y="90627"/>
                      </a:cubicBezTo>
                      <a:lnTo>
                        <a:pt x="76403" y="91073"/>
                      </a:lnTo>
                      <a:cubicBezTo>
                        <a:pt x="77538" y="91437"/>
                        <a:pt x="91452" y="91192"/>
                        <a:pt x="93165" y="91192"/>
                      </a:cubicBezTo>
                      <a:lnTo>
                        <a:pt x="209416" y="91192"/>
                      </a:lnTo>
                      <a:cubicBezTo>
                        <a:pt x="210587" y="91192"/>
                        <a:pt x="212019" y="91426"/>
                        <a:pt x="213134" y="91120"/>
                      </a:cubicBezTo>
                      <a:lnTo>
                        <a:pt x="218316" y="88722"/>
                      </a:lnTo>
                      <a:cubicBezTo>
                        <a:pt x="218348" y="88701"/>
                        <a:pt x="218395" y="88679"/>
                        <a:pt x="218424" y="88661"/>
                      </a:cubicBezTo>
                      <a:lnTo>
                        <a:pt x="221652" y="84996"/>
                      </a:lnTo>
                      <a:cubicBezTo>
                        <a:pt x="221677" y="84953"/>
                        <a:pt x="221738" y="84813"/>
                        <a:pt x="221764" y="84766"/>
                      </a:cubicBezTo>
                      <a:cubicBezTo>
                        <a:pt x="221782" y="84730"/>
                        <a:pt x="221803" y="84684"/>
                        <a:pt x="221818" y="84651"/>
                      </a:cubicBezTo>
                      <a:lnTo>
                        <a:pt x="223247" y="81083"/>
                      </a:lnTo>
                      <a:cubicBezTo>
                        <a:pt x="223593" y="80014"/>
                        <a:pt x="223367" y="68311"/>
                        <a:pt x="223367" y="66392"/>
                      </a:cubicBezTo>
                      <a:lnTo>
                        <a:pt x="264701" y="66392"/>
                      </a:lnTo>
                      <a:lnTo>
                        <a:pt x="264701" y="363996"/>
                      </a:lnTo>
                      <a:lnTo>
                        <a:pt x="24963" y="363996"/>
                      </a:lnTo>
                      <a:close/>
                      <a:moveTo>
                        <a:pt x="91099" y="49856"/>
                      </a:moveTo>
                      <a:lnTo>
                        <a:pt x="113141" y="49856"/>
                      </a:lnTo>
                      <a:cubicBezTo>
                        <a:pt x="114408" y="49860"/>
                        <a:pt x="115658" y="49778"/>
                        <a:pt x="116712" y="49295"/>
                      </a:cubicBezTo>
                      <a:lnTo>
                        <a:pt x="117504" y="48881"/>
                      </a:lnTo>
                      <a:cubicBezTo>
                        <a:pt x="117569" y="48849"/>
                        <a:pt x="117673" y="48798"/>
                        <a:pt x="117734" y="48767"/>
                      </a:cubicBezTo>
                      <a:cubicBezTo>
                        <a:pt x="117771" y="48748"/>
                        <a:pt x="117814" y="48726"/>
                        <a:pt x="117850" y="48708"/>
                      </a:cubicBezTo>
                      <a:lnTo>
                        <a:pt x="119812" y="47570"/>
                      </a:lnTo>
                      <a:cubicBezTo>
                        <a:pt x="119844" y="47549"/>
                        <a:pt x="119887" y="47527"/>
                        <a:pt x="119920" y="47506"/>
                      </a:cubicBezTo>
                      <a:lnTo>
                        <a:pt x="120978" y="46671"/>
                      </a:lnTo>
                      <a:cubicBezTo>
                        <a:pt x="121227" y="46418"/>
                        <a:pt x="121370" y="46279"/>
                        <a:pt x="121584" y="46069"/>
                      </a:cubicBezTo>
                      <a:lnTo>
                        <a:pt x="124553" y="41631"/>
                      </a:lnTo>
                      <a:cubicBezTo>
                        <a:pt x="124564" y="41591"/>
                        <a:pt x="124578" y="41544"/>
                        <a:pt x="124592" y="41501"/>
                      </a:cubicBezTo>
                      <a:lnTo>
                        <a:pt x="125237" y="39219"/>
                      </a:lnTo>
                      <a:cubicBezTo>
                        <a:pt x="125251" y="39176"/>
                        <a:pt x="125265" y="39129"/>
                        <a:pt x="125281" y="39089"/>
                      </a:cubicBezTo>
                      <a:lnTo>
                        <a:pt x="129503" y="31947"/>
                      </a:lnTo>
                      <a:lnTo>
                        <a:pt x="135418" y="27353"/>
                      </a:lnTo>
                      <a:cubicBezTo>
                        <a:pt x="135453" y="27336"/>
                        <a:pt x="135497" y="27314"/>
                        <a:pt x="135533" y="27296"/>
                      </a:cubicBezTo>
                      <a:lnTo>
                        <a:pt x="140443" y="25665"/>
                      </a:lnTo>
                      <a:cubicBezTo>
                        <a:pt x="142034" y="25218"/>
                        <a:pt x="142197" y="25546"/>
                        <a:pt x="142988" y="25279"/>
                      </a:cubicBezTo>
                      <a:cubicBezTo>
                        <a:pt x="143594" y="25079"/>
                        <a:pt x="145138" y="24934"/>
                        <a:pt x="146031" y="25063"/>
                      </a:cubicBezTo>
                      <a:cubicBezTo>
                        <a:pt x="147240" y="25244"/>
                        <a:pt x="145951" y="25161"/>
                        <a:pt x="146934" y="25366"/>
                      </a:cubicBezTo>
                      <a:cubicBezTo>
                        <a:pt x="148108" y="25615"/>
                        <a:pt x="147996" y="25215"/>
                        <a:pt x="150466" y="25968"/>
                      </a:cubicBezTo>
                      <a:cubicBezTo>
                        <a:pt x="150841" y="26079"/>
                        <a:pt x="150606" y="26011"/>
                        <a:pt x="151031" y="26090"/>
                      </a:cubicBezTo>
                      <a:cubicBezTo>
                        <a:pt x="151265" y="26133"/>
                        <a:pt x="151204" y="26101"/>
                        <a:pt x="151471" y="26168"/>
                      </a:cubicBezTo>
                      <a:cubicBezTo>
                        <a:pt x="151514" y="26180"/>
                        <a:pt x="151557" y="26198"/>
                        <a:pt x="151600" y="26209"/>
                      </a:cubicBezTo>
                      <a:lnTo>
                        <a:pt x="156090" y="28440"/>
                      </a:lnTo>
                      <a:cubicBezTo>
                        <a:pt x="156276" y="28556"/>
                        <a:pt x="156208" y="28487"/>
                        <a:pt x="156420" y="28625"/>
                      </a:cubicBezTo>
                      <a:cubicBezTo>
                        <a:pt x="156532" y="28699"/>
                        <a:pt x="156608" y="28779"/>
                        <a:pt x="156810" y="28923"/>
                      </a:cubicBezTo>
                      <a:cubicBezTo>
                        <a:pt x="156838" y="28945"/>
                        <a:pt x="156877" y="28976"/>
                        <a:pt x="156910" y="28998"/>
                      </a:cubicBezTo>
                      <a:lnTo>
                        <a:pt x="157562" y="29376"/>
                      </a:lnTo>
                      <a:cubicBezTo>
                        <a:pt x="157813" y="29549"/>
                        <a:pt x="157940" y="29715"/>
                        <a:pt x="158181" y="29963"/>
                      </a:cubicBezTo>
                      <a:lnTo>
                        <a:pt x="164294" y="38834"/>
                      </a:lnTo>
                      <a:lnTo>
                        <a:pt x="167393" y="45378"/>
                      </a:lnTo>
                      <a:cubicBezTo>
                        <a:pt x="168134" y="46110"/>
                        <a:pt x="168862" y="47111"/>
                        <a:pt x="169747" y="47676"/>
                      </a:cubicBezTo>
                      <a:cubicBezTo>
                        <a:pt x="169780" y="47697"/>
                        <a:pt x="169823" y="47719"/>
                        <a:pt x="169855" y="47740"/>
                      </a:cubicBezTo>
                      <a:lnTo>
                        <a:pt x="174453" y="49687"/>
                      </a:lnTo>
                      <a:cubicBezTo>
                        <a:pt x="174492" y="49703"/>
                        <a:pt x="174532" y="49727"/>
                        <a:pt x="174572" y="49738"/>
                      </a:cubicBezTo>
                      <a:cubicBezTo>
                        <a:pt x="174921" y="49850"/>
                        <a:pt x="174641" y="49821"/>
                        <a:pt x="175137" y="49864"/>
                      </a:cubicBezTo>
                      <a:cubicBezTo>
                        <a:pt x="175453" y="49889"/>
                        <a:pt x="176008" y="49860"/>
                        <a:pt x="176350" y="49856"/>
                      </a:cubicBezTo>
                      <a:lnTo>
                        <a:pt x="198566" y="49856"/>
                      </a:lnTo>
                      <a:lnTo>
                        <a:pt x="198566" y="66392"/>
                      </a:lnTo>
                      <a:lnTo>
                        <a:pt x="91099" y="66392"/>
                      </a:lnTo>
                      <a:close/>
                      <a:moveTo>
                        <a:pt x="286939" y="383973"/>
                      </a:moveTo>
                      <a:lnTo>
                        <a:pt x="287090" y="383818"/>
                      </a:lnTo>
                      <a:cubicBezTo>
                        <a:pt x="287155" y="383214"/>
                        <a:pt x="287104" y="383551"/>
                        <a:pt x="287273" y="383292"/>
                      </a:cubicBezTo>
                      <a:lnTo>
                        <a:pt x="287634" y="382939"/>
                      </a:lnTo>
                      <a:lnTo>
                        <a:pt x="287777" y="382784"/>
                      </a:lnTo>
                      <a:cubicBezTo>
                        <a:pt x="287889" y="381734"/>
                        <a:pt x="287738" y="382713"/>
                        <a:pt x="288001" y="382130"/>
                      </a:cubicBezTo>
                      <a:cubicBezTo>
                        <a:pt x="288005" y="382126"/>
                        <a:pt x="288162" y="381817"/>
                        <a:pt x="288177" y="381787"/>
                      </a:cubicBezTo>
                      <a:lnTo>
                        <a:pt x="289008" y="380186"/>
                      </a:lnTo>
                      <a:lnTo>
                        <a:pt x="289156" y="379980"/>
                      </a:lnTo>
                      <a:cubicBezTo>
                        <a:pt x="289156" y="378426"/>
                        <a:pt x="289462" y="379131"/>
                        <a:pt x="289512" y="377957"/>
                      </a:cubicBezTo>
                      <a:lnTo>
                        <a:pt x="289502" y="55195"/>
                      </a:lnTo>
                      <a:cubicBezTo>
                        <a:pt x="289502" y="54339"/>
                        <a:pt x="289527" y="53453"/>
                        <a:pt x="289512" y="52599"/>
                      </a:cubicBezTo>
                      <a:cubicBezTo>
                        <a:pt x="289498" y="51542"/>
                        <a:pt x="289365" y="51671"/>
                        <a:pt x="289329" y="51575"/>
                      </a:cubicBezTo>
                      <a:lnTo>
                        <a:pt x="289156" y="50441"/>
                      </a:lnTo>
                      <a:lnTo>
                        <a:pt x="288994" y="50203"/>
                      </a:lnTo>
                      <a:lnTo>
                        <a:pt x="288695" y="49626"/>
                      </a:lnTo>
                      <a:cubicBezTo>
                        <a:pt x="288680" y="49593"/>
                        <a:pt x="288656" y="49548"/>
                        <a:pt x="288637" y="49511"/>
                      </a:cubicBezTo>
                      <a:lnTo>
                        <a:pt x="287842" y="47898"/>
                      </a:lnTo>
                      <a:cubicBezTo>
                        <a:pt x="287079" y="46430"/>
                        <a:pt x="287208" y="47704"/>
                        <a:pt x="287090" y="46567"/>
                      </a:cubicBezTo>
                      <a:lnTo>
                        <a:pt x="286939" y="46412"/>
                      </a:lnTo>
                      <a:lnTo>
                        <a:pt x="285369" y="44864"/>
                      </a:lnTo>
                      <a:cubicBezTo>
                        <a:pt x="285315" y="44806"/>
                        <a:pt x="285236" y="44719"/>
                        <a:pt x="285113" y="44597"/>
                      </a:cubicBezTo>
                      <a:lnTo>
                        <a:pt x="283627" y="43503"/>
                      </a:lnTo>
                      <a:cubicBezTo>
                        <a:pt x="283598" y="43481"/>
                        <a:pt x="283558" y="43453"/>
                        <a:pt x="283525" y="43431"/>
                      </a:cubicBezTo>
                      <a:lnTo>
                        <a:pt x="280776" y="42048"/>
                      </a:lnTo>
                      <a:cubicBezTo>
                        <a:pt x="278910" y="41419"/>
                        <a:pt x="276865" y="41591"/>
                        <a:pt x="274691" y="41591"/>
                      </a:cubicBezTo>
                      <a:lnTo>
                        <a:pt x="223367" y="41591"/>
                      </a:lnTo>
                      <a:cubicBezTo>
                        <a:pt x="223367" y="40108"/>
                        <a:pt x="223561" y="36984"/>
                        <a:pt x="223359" y="35573"/>
                      </a:cubicBezTo>
                      <a:cubicBezTo>
                        <a:pt x="223222" y="34615"/>
                        <a:pt x="223294" y="35375"/>
                        <a:pt x="223147" y="34920"/>
                      </a:cubicBezTo>
                      <a:lnTo>
                        <a:pt x="222103" y="32174"/>
                      </a:lnTo>
                      <a:cubicBezTo>
                        <a:pt x="222052" y="32076"/>
                        <a:pt x="222001" y="31972"/>
                        <a:pt x="221933" y="31831"/>
                      </a:cubicBezTo>
                      <a:lnTo>
                        <a:pt x="221299" y="30740"/>
                      </a:lnTo>
                      <a:cubicBezTo>
                        <a:pt x="221271" y="30697"/>
                        <a:pt x="221177" y="30589"/>
                        <a:pt x="221148" y="30546"/>
                      </a:cubicBezTo>
                      <a:cubicBezTo>
                        <a:pt x="221126" y="30518"/>
                        <a:pt x="221102" y="30475"/>
                        <a:pt x="221081" y="30442"/>
                      </a:cubicBezTo>
                      <a:lnTo>
                        <a:pt x="219319" y="28415"/>
                      </a:lnTo>
                      <a:cubicBezTo>
                        <a:pt x="218991" y="28081"/>
                        <a:pt x="219474" y="28578"/>
                        <a:pt x="219146" y="28242"/>
                      </a:cubicBezTo>
                      <a:lnTo>
                        <a:pt x="218316" y="27526"/>
                      </a:lnTo>
                      <a:cubicBezTo>
                        <a:pt x="218283" y="27504"/>
                        <a:pt x="218236" y="27487"/>
                        <a:pt x="218200" y="27465"/>
                      </a:cubicBezTo>
                      <a:lnTo>
                        <a:pt x="215446" y="25917"/>
                      </a:lnTo>
                      <a:cubicBezTo>
                        <a:pt x="215410" y="25899"/>
                        <a:pt x="215367" y="25877"/>
                        <a:pt x="215331" y="25860"/>
                      </a:cubicBezTo>
                      <a:lnTo>
                        <a:pt x="212357" y="25042"/>
                      </a:lnTo>
                      <a:cubicBezTo>
                        <a:pt x="203209" y="24920"/>
                        <a:pt x="193947" y="25057"/>
                        <a:pt x="184788" y="25057"/>
                      </a:cubicBezTo>
                      <a:lnTo>
                        <a:pt x="181956" y="20311"/>
                      </a:lnTo>
                      <a:cubicBezTo>
                        <a:pt x="181934" y="20283"/>
                        <a:pt x="181901" y="20244"/>
                        <a:pt x="181880" y="20215"/>
                      </a:cubicBezTo>
                      <a:cubicBezTo>
                        <a:pt x="181862" y="20182"/>
                        <a:pt x="181833" y="20142"/>
                        <a:pt x="181811" y="20110"/>
                      </a:cubicBezTo>
                      <a:cubicBezTo>
                        <a:pt x="181793" y="20077"/>
                        <a:pt x="181768" y="20034"/>
                        <a:pt x="181750" y="20002"/>
                      </a:cubicBezTo>
                      <a:lnTo>
                        <a:pt x="178931" y="16276"/>
                      </a:lnTo>
                      <a:cubicBezTo>
                        <a:pt x="178301" y="15668"/>
                        <a:pt x="178010" y="14991"/>
                        <a:pt x="177384" y="14379"/>
                      </a:cubicBezTo>
                      <a:lnTo>
                        <a:pt x="174806" y="11787"/>
                      </a:lnTo>
                      <a:cubicBezTo>
                        <a:pt x="174229" y="11222"/>
                        <a:pt x="173679" y="11041"/>
                        <a:pt x="172908" y="10243"/>
                      </a:cubicBezTo>
                      <a:lnTo>
                        <a:pt x="168177" y="6877"/>
                      </a:lnTo>
                      <a:cubicBezTo>
                        <a:pt x="168081" y="6808"/>
                        <a:pt x="167904" y="6653"/>
                        <a:pt x="167893" y="6646"/>
                      </a:cubicBezTo>
                      <a:lnTo>
                        <a:pt x="167220" y="6283"/>
                      </a:lnTo>
                      <a:cubicBezTo>
                        <a:pt x="167184" y="6269"/>
                        <a:pt x="167137" y="6247"/>
                        <a:pt x="167102" y="6228"/>
                      </a:cubicBezTo>
                      <a:lnTo>
                        <a:pt x="164924" y="4964"/>
                      </a:lnTo>
                      <a:cubicBezTo>
                        <a:pt x="164891" y="4947"/>
                        <a:pt x="164845" y="4925"/>
                        <a:pt x="164808" y="4907"/>
                      </a:cubicBezTo>
                      <a:cubicBezTo>
                        <a:pt x="164776" y="4889"/>
                        <a:pt x="164729" y="4868"/>
                        <a:pt x="164696" y="4850"/>
                      </a:cubicBezTo>
                      <a:cubicBezTo>
                        <a:pt x="164661" y="4831"/>
                        <a:pt x="164614" y="4809"/>
                        <a:pt x="164582" y="4792"/>
                      </a:cubicBezTo>
                      <a:lnTo>
                        <a:pt x="156769" y="1754"/>
                      </a:lnTo>
                      <a:cubicBezTo>
                        <a:pt x="156726" y="1740"/>
                        <a:pt x="156683" y="1725"/>
                        <a:pt x="156637" y="1714"/>
                      </a:cubicBezTo>
                      <a:lnTo>
                        <a:pt x="152187" y="826"/>
                      </a:lnTo>
                      <a:cubicBezTo>
                        <a:pt x="152144" y="810"/>
                        <a:pt x="152104" y="785"/>
                        <a:pt x="152065" y="775"/>
                      </a:cubicBezTo>
                      <a:cubicBezTo>
                        <a:pt x="151902" y="714"/>
                        <a:pt x="152219" y="749"/>
                        <a:pt x="151687" y="634"/>
                      </a:cubicBezTo>
                      <a:cubicBezTo>
                        <a:pt x="151063" y="504"/>
                        <a:pt x="150336" y="670"/>
                        <a:pt x="149775" y="479"/>
                      </a:cubicBezTo>
                      <a:cubicBezTo>
                        <a:pt x="148339" y="0"/>
                        <a:pt x="146532" y="257"/>
                        <a:pt x="144832" y="257"/>
                      </a:cubicBezTo>
                      <a:cubicBezTo>
                        <a:pt x="143557" y="257"/>
                        <a:pt x="142111" y="192"/>
                        <a:pt x="140857" y="245"/>
                      </a:cubicBezTo>
                      <a:cubicBezTo>
                        <a:pt x="139360" y="310"/>
                        <a:pt x="140653" y="563"/>
                        <a:pt x="139158" y="608"/>
                      </a:cubicBezTo>
                      <a:lnTo>
                        <a:pt x="137600" y="775"/>
                      </a:lnTo>
                      <a:cubicBezTo>
                        <a:pt x="136836" y="1041"/>
                        <a:pt x="136087" y="979"/>
                        <a:pt x="135278" y="1206"/>
                      </a:cubicBezTo>
                      <a:lnTo>
                        <a:pt x="133165" y="1678"/>
                      </a:lnTo>
                      <a:cubicBezTo>
                        <a:pt x="133118" y="1689"/>
                        <a:pt x="133075" y="1699"/>
                        <a:pt x="133028" y="1714"/>
                      </a:cubicBezTo>
                      <a:lnTo>
                        <a:pt x="130583" y="2542"/>
                      </a:lnTo>
                      <a:cubicBezTo>
                        <a:pt x="130450" y="2586"/>
                        <a:pt x="130378" y="2607"/>
                        <a:pt x="130194" y="2668"/>
                      </a:cubicBezTo>
                      <a:lnTo>
                        <a:pt x="128181" y="3410"/>
                      </a:lnTo>
                      <a:cubicBezTo>
                        <a:pt x="128146" y="3428"/>
                        <a:pt x="128103" y="3453"/>
                        <a:pt x="128067" y="3471"/>
                      </a:cubicBezTo>
                      <a:lnTo>
                        <a:pt x="127728" y="3647"/>
                      </a:lnTo>
                      <a:cubicBezTo>
                        <a:pt x="127692" y="3665"/>
                        <a:pt x="127649" y="3687"/>
                        <a:pt x="127614" y="3705"/>
                      </a:cubicBezTo>
                      <a:lnTo>
                        <a:pt x="124967" y="4850"/>
                      </a:lnTo>
                      <a:cubicBezTo>
                        <a:pt x="124935" y="4868"/>
                        <a:pt x="124888" y="4889"/>
                        <a:pt x="124855" y="4907"/>
                      </a:cubicBezTo>
                      <a:cubicBezTo>
                        <a:pt x="124820" y="4925"/>
                        <a:pt x="124773" y="4947"/>
                        <a:pt x="124741" y="4964"/>
                      </a:cubicBezTo>
                      <a:cubicBezTo>
                        <a:pt x="124704" y="4983"/>
                        <a:pt x="124661" y="5005"/>
                        <a:pt x="124625" y="5023"/>
                      </a:cubicBezTo>
                      <a:lnTo>
                        <a:pt x="117098" y="9897"/>
                      </a:lnTo>
                      <a:cubicBezTo>
                        <a:pt x="116518" y="10394"/>
                        <a:pt x="116115" y="10945"/>
                        <a:pt x="115442" y="11337"/>
                      </a:cubicBezTo>
                      <a:lnTo>
                        <a:pt x="115222" y="11463"/>
                      </a:lnTo>
                      <a:cubicBezTo>
                        <a:pt x="115179" y="11495"/>
                        <a:pt x="115034" y="11618"/>
                        <a:pt x="114944" y="11700"/>
                      </a:cubicBezTo>
                      <a:lnTo>
                        <a:pt x="112367" y="14293"/>
                      </a:lnTo>
                      <a:cubicBezTo>
                        <a:pt x="112256" y="14400"/>
                        <a:pt x="112169" y="14487"/>
                        <a:pt x="112108" y="14548"/>
                      </a:cubicBezTo>
                      <a:lnTo>
                        <a:pt x="111420" y="15413"/>
                      </a:lnTo>
                      <a:cubicBezTo>
                        <a:pt x="111014" y="16125"/>
                        <a:pt x="110258" y="16553"/>
                        <a:pt x="109818" y="17256"/>
                      </a:cubicBezTo>
                      <a:cubicBezTo>
                        <a:pt x="109677" y="17479"/>
                        <a:pt x="109754" y="17395"/>
                        <a:pt x="109638" y="17593"/>
                      </a:cubicBezTo>
                      <a:cubicBezTo>
                        <a:pt x="109483" y="17856"/>
                        <a:pt x="109638" y="17654"/>
                        <a:pt x="109436" y="17907"/>
                      </a:cubicBezTo>
                      <a:lnTo>
                        <a:pt x="108543" y="19080"/>
                      </a:lnTo>
                      <a:cubicBezTo>
                        <a:pt x="108084" y="19811"/>
                        <a:pt x="107338" y="20466"/>
                        <a:pt x="106881" y="21378"/>
                      </a:cubicBezTo>
                      <a:cubicBezTo>
                        <a:pt x="106863" y="21413"/>
                        <a:pt x="106842" y="21457"/>
                        <a:pt x="106824" y="21492"/>
                      </a:cubicBezTo>
                      <a:lnTo>
                        <a:pt x="105790" y="23213"/>
                      </a:lnTo>
                      <a:cubicBezTo>
                        <a:pt x="105772" y="23250"/>
                        <a:pt x="105751" y="23296"/>
                        <a:pt x="105735" y="23332"/>
                      </a:cubicBezTo>
                      <a:lnTo>
                        <a:pt x="104876" y="25057"/>
                      </a:lnTo>
                      <a:cubicBezTo>
                        <a:pt x="101179" y="25057"/>
                        <a:pt x="78178" y="24675"/>
                        <a:pt x="76529" y="25128"/>
                      </a:cubicBezTo>
                      <a:lnTo>
                        <a:pt x="74445" y="25797"/>
                      </a:lnTo>
                      <a:cubicBezTo>
                        <a:pt x="74412" y="25817"/>
                        <a:pt x="74369" y="25841"/>
                        <a:pt x="74333" y="25860"/>
                      </a:cubicBezTo>
                      <a:lnTo>
                        <a:pt x="73415" y="26319"/>
                      </a:lnTo>
                      <a:cubicBezTo>
                        <a:pt x="73380" y="26338"/>
                        <a:pt x="73336" y="26360"/>
                        <a:pt x="73300" y="26378"/>
                      </a:cubicBezTo>
                      <a:lnTo>
                        <a:pt x="70770" y="27976"/>
                      </a:lnTo>
                      <a:cubicBezTo>
                        <a:pt x="70733" y="28012"/>
                        <a:pt x="70636" y="28116"/>
                        <a:pt x="70599" y="28152"/>
                      </a:cubicBezTo>
                      <a:lnTo>
                        <a:pt x="69484" y="29276"/>
                      </a:lnTo>
                      <a:cubicBezTo>
                        <a:pt x="69257" y="29496"/>
                        <a:pt x="69189" y="29539"/>
                        <a:pt x="69049" y="29700"/>
                      </a:cubicBezTo>
                      <a:lnTo>
                        <a:pt x="67900" y="31482"/>
                      </a:lnTo>
                      <a:cubicBezTo>
                        <a:pt x="67882" y="31519"/>
                        <a:pt x="67860" y="31562"/>
                        <a:pt x="67846" y="31598"/>
                      </a:cubicBezTo>
                      <a:lnTo>
                        <a:pt x="66657" y="34201"/>
                      </a:lnTo>
                      <a:cubicBezTo>
                        <a:pt x="66575" y="34654"/>
                        <a:pt x="66655" y="34488"/>
                        <a:pt x="66518" y="34920"/>
                      </a:cubicBezTo>
                      <a:cubicBezTo>
                        <a:pt x="66010" y="36511"/>
                        <a:pt x="66298" y="39809"/>
                        <a:pt x="66298" y="41591"/>
                      </a:cubicBezTo>
                      <a:cubicBezTo>
                        <a:pt x="62521" y="41591"/>
                        <a:pt x="12086" y="41397"/>
                        <a:pt x="10678" y="41599"/>
                      </a:cubicBezTo>
                      <a:lnTo>
                        <a:pt x="8889" y="42048"/>
                      </a:lnTo>
                      <a:cubicBezTo>
                        <a:pt x="8846" y="42062"/>
                        <a:pt x="8803" y="42082"/>
                        <a:pt x="8763" y="42099"/>
                      </a:cubicBezTo>
                      <a:cubicBezTo>
                        <a:pt x="8726" y="42113"/>
                        <a:pt x="8683" y="42135"/>
                        <a:pt x="8648" y="42153"/>
                      </a:cubicBezTo>
                      <a:cubicBezTo>
                        <a:pt x="8612" y="42170"/>
                        <a:pt x="8571" y="42196"/>
                        <a:pt x="8536" y="42213"/>
                      </a:cubicBezTo>
                      <a:cubicBezTo>
                        <a:pt x="8489" y="42235"/>
                        <a:pt x="8359" y="42307"/>
                        <a:pt x="8312" y="42333"/>
                      </a:cubicBezTo>
                      <a:lnTo>
                        <a:pt x="5652" y="43809"/>
                      </a:lnTo>
                      <a:cubicBezTo>
                        <a:pt x="5624" y="43830"/>
                        <a:pt x="5581" y="43856"/>
                        <a:pt x="5548" y="43877"/>
                      </a:cubicBezTo>
                      <a:lnTo>
                        <a:pt x="1653" y="48247"/>
                      </a:lnTo>
                      <a:cubicBezTo>
                        <a:pt x="1639" y="48284"/>
                        <a:pt x="1617" y="48327"/>
                        <a:pt x="1599" y="48363"/>
                      </a:cubicBezTo>
                      <a:cubicBezTo>
                        <a:pt x="1484" y="48596"/>
                        <a:pt x="1599" y="48359"/>
                        <a:pt x="1484" y="48593"/>
                      </a:cubicBezTo>
                      <a:cubicBezTo>
                        <a:pt x="1466" y="48630"/>
                        <a:pt x="1444" y="48673"/>
                        <a:pt x="1426" y="48708"/>
                      </a:cubicBezTo>
                      <a:lnTo>
                        <a:pt x="151" y="52427"/>
                      </a:lnTo>
                      <a:cubicBezTo>
                        <a:pt x="0" y="55949"/>
                        <a:pt x="163" y="59893"/>
                        <a:pt x="163" y="63462"/>
                      </a:cubicBezTo>
                      <a:lnTo>
                        <a:pt x="163" y="371744"/>
                      </a:lnTo>
                      <a:cubicBezTo>
                        <a:pt x="163" y="373579"/>
                        <a:pt x="181" y="375426"/>
                        <a:pt x="159" y="377259"/>
                      </a:cubicBezTo>
                      <a:cubicBezTo>
                        <a:pt x="155" y="377698"/>
                        <a:pt x="126" y="378167"/>
                        <a:pt x="234" y="378562"/>
                      </a:cubicBezTo>
                      <a:lnTo>
                        <a:pt x="1023" y="380873"/>
                      </a:lnTo>
                      <a:cubicBezTo>
                        <a:pt x="1040" y="380910"/>
                        <a:pt x="1062" y="380953"/>
                        <a:pt x="1080" y="380989"/>
                      </a:cubicBezTo>
                      <a:lnTo>
                        <a:pt x="1426" y="381676"/>
                      </a:lnTo>
                      <a:cubicBezTo>
                        <a:pt x="1444" y="381713"/>
                        <a:pt x="1466" y="381756"/>
                        <a:pt x="1484" y="381791"/>
                      </a:cubicBezTo>
                      <a:lnTo>
                        <a:pt x="2632" y="383742"/>
                      </a:lnTo>
                      <a:cubicBezTo>
                        <a:pt x="2649" y="383775"/>
                        <a:pt x="2675" y="383822"/>
                        <a:pt x="2693" y="383854"/>
                      </a:cubicBezTo>
                      <a:lnTo>
                        <a:pt x="4295" y="385525"/>
                      </a:lnTo>
                      <a:cubicBezTo>
                        <a:pt x="4349" y="385578"/>
                        <a:pt x="4594" y="385834"/>
                        <a:pt x="4633" y="385874"/>
                      </a:cubicBezTo>
                      <a:lnTo>
                        <a:pt x="8312" y="388052"/>
                      </a:lnTo>
                      <a:cubicBezTo>
                        <a:pt x="8359" y="388076"/>
                        <a:pt x="8489" y="388149"/>
                        <a:pt x="8536" y="388174"/>
                      </a:cubicBezTo>
                      <a:cubicBezTo>
                        <a:pt x="10484" y="389142"/>
                        <a:pt x="14040" y="388797"/>
                        <a:pt x="16179" y="388797"/>
                      </a:cubicBezTo>
                      <a:lnTo>
                        <a:pt x="275205" y="388797"/>
                      </a:lnTo>
                      <a:cubicBezTo>
                        <a:pt x="277081" y="388797"/>
                        <a:pt x="278993" y="388941"/>
                        <a:pt x="280776" y="388339"/>
                      </a:cubicBezTo>
                      <a:lnTo>
                        <a:pt x="284116" y="386510"/>
                      </a:lnTo>
                      <a:cubicBezTo>
                        <a:pt x="284145" y="386489"/>
                        <a:pt x="284192" y="386464"/>
                        <a:pt x="284224" y="386446"/>
                      </a:cubicBezTo>
                      <a:lnTo>
                        <a:pt x="284667" y="386198"/>
                      </a:lnTo>
                      <a:cubicBezTo>
                        <a:pt x="284706" y="386169"/>
                        <a:pt x="284818" y="386079"/>
                        <a:pt x="284857" y="386047"/>
                      </a:cubicBezTo>
                      <a:cubicBezTo>
                        <a:pt x="285063" y="385867"/>
                        <a:pt x="284995" y="385910"/>
                        <a:pt x="285199" y="385698"/>
                      </a:cubicBezTo>
                      <a:cubicBezTo>
                        <a:pt x="285311" y="385582"/>
                        <a:pt x="285426" y="385467"/>
                        <a:pt x="285542" y="385352"/>
                      </a:cubicBezTo>
                      <a:lnTo>
                        <a:pt x="286574" y="384319"/>
                      </a:lnTo>
                      <a:cubicBezTo>
                        <a:pt x="286611" y="384283"/>
                        <a:pt x="286722" y="384175"/>
                        <a:pt x="286755" y="384146"/>
                      </a:cubicBezTo>
                      <a:close/>
                    </a:path>
                  </a:pathLst>
                </a:custGeom>
                <a:solidFill>
                  <a:srgbClr val="CCCCFF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3" name="text 1"/>
                <p:cNvSpPr txBox="1"/>
                <p:nvPr/>
              </p:nvSpPr>
              <p:spPr>
                <a:xfrm>
                  <a:off x="248630" y="2027237"/>
                  <a:ext cx="381000" cy="331989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0" algn="ctr">
                    <a:lnSpc>
                      <a:spcPct val="100000"/>
                    </a:lnSpc>
                  </a:pPr>
                  <a:r>
                    <a:rPr lang="ru-RU" sz="4800" b="1" spc="10" dirty="0" smtClean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22</a:t>
                  </a:r>
                  <a:endParaRPr sz="480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4" name="text 1"/>
                <p:cNvSpPr txBox="1"/>
                <p:nvPr/>
              </p:nvSpPr>
              <p:spPr>
                <a:xfrm>
                  <a:off x="248630" y="2352537"/>
                  <a:ext cx="381000" cy="138329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0" algn="ctr">
                    <a:lnSpc>
                      <a:spcPct val="100000"/>
                    </a:lnSpc>
                  </a:pPr>
                  <a:r>
                    <a:rPr sz="2000" b="1" spc="10" smtClean="0">
                      <a:solidFill>
                        <a:srgbClr val="FFFFFF"/>
                      </a:solidFill>
                      <a:latin typeface="Arial Narrow" pitchFamily="34" charset="0"/>
                      <a:cs typeface="Arial"/>
                    </a:rPr>
                    <a:t>анкет</a:t>
                  </a:r>
                  <a:r>
                    <a:rPr lang="ru-RU" sz="2000" b="1" spc="10" dirty="0" err="1" smtClean="0">
                      <a:solidFill>
                        <a:srgbClr val="FFFFFF"/>
                      </a:solidFill>
                      <a:latin typeface="Arial Narrow" pitchFamily="34" charset="0"/>
                      <a:cs typeface="Arial"/>
                    </a:rPr>
                    <a:t>ы</a:t>
                  </a:r>
                  <a:endParaRPr sz="2000">
                    <a:solidFill>
                      <a:srgbClr val="FFFFFF"/>
                    </a:solidFill>
                    <a:latin typeface="Arial Narrow" pitchFamily="34" charset="0"/>
                    <a:cs typeface="Arial"/>
                  </a:endParaRPr>
                </a:p>
              </p:txBody>
            </p:sp>
          </p:grpSp>
        </p:grpSp>
        <p:grpSp>
          <p:nvGrpSpPr>
            <p:cNvPr id="141" name="Группа 140"/>
            <p:cNvGrpSpPr/>
            <p:nvPr/>
          </p:nvGrpSpPr>
          <p:grpSpPr>
            <a:xfrm>
              <a:off x="23550319" y="1279821"/>
              <a:ext cx="5870535" cy="5358915"/>
              <a:chOff x="23550319" y="1279821"/>
              <a:chExt cx="5870535" cy="5358915"/>
            </a:xfrm>
          </p:grpSpPr>
          <p:sp>
            <p:nvSpPr>
              <p:cNvPr id="178" name="Скругленный прямоугольник 177"/>
              <p:cNvSpPr/>
              <p:nvPr/>
            </p:nvSpPr>
            <p:spPr>
              <a:xfrm>
                <a:off x="25014050" y="3356972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79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150505" y="3460641"/>
                <a:ext cx="263817" cy="263817"/>
              </a:xfrm>
              <a:prstGeom prst="rect">
                <a:avLst/>
              </a:prstGeom>
              <a:noFill/>
            </p:spPr>
          </p:pic>
          <p:sp>
            <p:nvSpPr>
              <p:cNvPr id="181" name="Скругленный прямоугольник 180"/>
              <p:cNvSpPr/>
              <p:nvPr/>
            </p:nvSpPr>
            <p:spPr>
              <a:xfrm>
                <a:off x="25014050" y="6167582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82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150505" y="6271251"/>
                <a:ext cx="263817" cy="263817"/>
              </a:xfrm>
              <a:prstGeom prst="rect">
                <a:avLst/>
              </a:prstGeom>
              <a:noFill/>
            </p:spPr>
          </p:pic>
          <p:sp>
            <p:nvSpPr>
              <p:cNvPr id="184" name="Скругленный прямоугольник 183"/>
              <p:cNvSpPr/>
              <p:nvPr/>
            </p:nvSpPr>
            <p:spPr>
              <a:xfrm>
                <a:off x="25014050" y="5605460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85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150505" y="5709129"/>
                <a:ext cx="263817" cy="263817"/>
              </a:xfrm>
              <a:prstGeom prst="rect">
                <a:avLst/>
              </a:prstGeom>
              <a:noFill/>
            </p:spPr>
          </p:pic>
          <p:sp>
            <p:nvSpPr>
              <p:cNvPr id="187" name="Скругленный прямоугольник 186"/>
              <p:cNvSpPr/>
              <p:nvPr/>
            </p:nvSpPr>
            <p:spPr>
              <a:xfrm>
                <a:off x="25014050" y="5043338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88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150505" y="5147007"/>
                <a:ext cx="263817" cy="263817"/>
              </a:xfrm>
              <a:prstGeom prst="rect">
                <a:avLst/>
              </a:prstGeom>
              <a:noFill/>
            </p:spPr>
          </p:pic>
          <p:sp>
            <p:nvSpPr>
              <p:cNvPr id="190" name="Скругленный прямоугольник 189"/>
              <p:cNvSpPr/>
              <p:nvPr/>
            </p:nvSpPr>
            <p:spPr>
              <a:xfrm>
                <a:off x="25014050" y="4481216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91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150505" y="4584885"/>
                <a:ext cx="263817" cy="263817"/>
              </a:xfrm>
              <a:prstGeom prst="rect">
                <a:avLst/>
              </a:prstGeom>
              <a:noFill/>
            </p:spPr>
          </p:pic>
          <p:sp>
            <p:nvSpPr>
              <p:cNvPr id="193" name="Скругленный прямоугольник 192"/>
              <p:cNvSpPr/>
              <p:nvPr/>
            </p:nvSpPr>
            <p:spPr>
              <a:xfrm>
                <a:off x="25014050" y="3919094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94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150505" y="4022763"/>
                <a:ext cx="263817" cy="263817"/>
              </a:xfrm>
              <a:prstGeom prst="rect">
                <a:avLst/>
              </a:prstGeom>
              <a:noFill/>
            </p:spPr>
          </p:pic>
          <p:sp>
            <p:nvSpPr>
              <p:cNvPr id="71" name="text 1"/>
              <p:cNvSpPr txBox="1"/>
              <p:nvPr/>
            </p:nvSpPr>
            <p:spPr>
              <a:xfrm>
                <a:off x="25166450" y="6313391"/>
                <a:ext cx="2195240" cy="17953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ts val="1400"/>
                  </a:lnSpc>
                </a:pPr>
                <a:r>
                  <a:rPr sz="1600" spc="1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дезадаптация</a:t>
                </a:r>
                <a:endParaRPr sz="16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 1"/>
              <p:cNvSpPr txBox="1"/>
              <p:nvPr/>
            </p:nvSpPr>
            <p:spPr>
              <a:xfrm>
                <a:off x="25166450" y="4627025"/>
                <a:ext cx="2045768" cy="17953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ts val="1400"/>
                  </a:lnSpc>
                </a:pPr>
                <a:r>
                  <a:rPr sz="1600" spc="1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неуравновешенные</a:t>
                </a:r>
                <a:endParaRPr sz="16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text 1"/>
              <p:cNvSpPr txBox="1"/>
              <p:nvPr/>
            </p:nvSpPr>
            <p:spPr>
              <a:xfrm>
                <a:off x="25166450" y="5751269"/>
                <a:ext cx="2581902" cy="17953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ru-RU" sz="1600" spc="1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sz="1600" spc="1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ронические</a:t>
                </a:r>
                <a:r>
                  <a:rPr lang="ru-RU" sz="1600" spc="1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заболевания</a:t>
                </a:r>
                <a:endParaRPr lang="ru-RU" sz="16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text 1"/>
              <p:cNvSpPr txBox="1"/>
              <p:nvPr/>
            </p:nvSpPr>
            <p:spPr>
              <a:xfrm>
                <a:off x="25166450" y="5189709"/>
                <a:ext cx="1669820" cy="17953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ts val="1400"/>
                  </a:lnSpc>
                </a:pPr>
                <a:r>
                  <a:rPr sz="1600" spc="1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нет жилья</a:t>
                </a:r>
                <a:endParaRPr sz="16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 1"/>
              <p:cNvSpPr txBox="1"/>
              <p:nvPr/>
            </p:nvSpPr>
            <p:spPr>
              <a:xfrm>
                <a:off x="25166450" y="4064903"/>
                <a:ext cx="2581902" cy="17953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ts val="1400"/>
                  </a:lnSpc>
                </a:pPr>
                <a:r>
                  <a:rPr sz="1600" spc="1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нет документов</a:t>
                </a:r>
                <a:endParaRPr sz="16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text 1"/>
              <p:cNvSpPr txBox="1"/>
              <p:nvPr/>
            </p:nvSpPr>
            <p:spPr>
              <a:xfrm>
                <a:off x="25166450" y="3501178"/>
                <a:ext cx="2712866" cy="18274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ts val="1400"/>
                  </a:lnSpc>
                </a:pPr>
                <a:r>
                  <a:rPr sz="1600" spc="1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слабая ответственность</a:t>
                </a:r>
                <a:endParaRPr sz="16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text 1"/>
              <p:cNvSpPr txBox="1"/>
              <p:nvPr/>
            </p:nvSpPr>
            <p:spPr>
              <a:xfrm>
                <a:off x="23550319" y="1279821"/>
                <a:ext cx="5870535" cy="36933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sz="2400" b="1" spc="10" smtClean="0">
                    <a:solidFill>
                      <a:srgbClr val="FFFFFF"/>
                    </a:solidFill>
                    <a:latin typeface="Arial"/>
                    <a:cs typeface="Arial"/>
                  </a:rPr>
                  <a:t>Сотрудники</a:t>
                </a:r>
                <a:r>
                  <a:rPr lang="ru-RU" sz="2400" b="1" spc="1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2400" b="1" spc="10" smtClean="0">
                    <a:solidFill>
                      <a:srgbClr val="FFFFFF"/>
                    </a:solidFill>
                    <a:latin typeface="Arial"/>
                    <a:cs typeface="Arial"/>
                  </a:rPr>
                  <a:t>ЦЗН</a:t>
                </a:r>
                <a:endParaRPr sz="240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78" name="Группа 160"/>
              <p:cNvGrpSpPr/>
              <p:nvPr/>
            </p:nvGrpSpPr>
            <p:grpSpPr>
              <a:xfrm>
                <a:off x="25976959" y="1681773"/>
                <a:ext cx="1017255" cy="1525883"/>
                <a:chOff x="3102762" y="575926"/>
                <a:chExt cx="457200" cy="685800"/>
              </a:xfrm>
            </p:grpSpPr>
            <p:sp>
              <p:nvSpPr>
                <p:cNvPr id="79" name="object 489"/>
                <p:cNvSpPr/>
                <p:nvPr/>
              </p:nvSpPr>
              <p:spPr>
                <a:xfrm>
                  <a:off x="3102762" y="575926"/>
                  <a:ext cx="457200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527" h="389142">
                      <a:moveTo>
                        <a:pt x="24963" y="66392"/>
                      </a:moveTo>
                      <a:lnTo>
                        <a:pt x="66298" y="66392"/>
                      </a:lnTo>
                      <a:cubicBezTo>
                        <a:pt x="66298" y="68317"/>
                        <a:pt x="66111" y="79780"/>
                        <a:pt x="66330" y="80824"/>
                      </a:cubicBezTo>
                      <a:lnTo>
                        <a:pt x="68767" y="86138"/>
                      </a:lnTo>
                      <a:cubicBezTo>
                        <a:pt x="68786" y="86170"/>
                        <a:pt x="68808" y="86216"/>
                        <a:pt x="68829" y="86250"/>
                      </a:cubicBezTo>
                      <a:cubicBezTo>
                        <a:pt x="69283" y="86966"/>
                        <a:pt x="70380" y="88010"/>
                        <a:pt x="71035" y="88520"/>
                      </a:cubicBezTo>
                      <a:lnTo>
                        <a:pt x="71788" y="88975"/>
                      </a:lnTo>
                      <a:cubicBezTo>
                        <a:pt x="71835" y="89007"/>
                        <a:pt x="72220" y="89313"/>
                        <a:pt x="72273" y="89348"/>
                      </a:cubicBezTo>
                      <a:lnTo>
                        <a:pt x="74106" y="90274"/>
                      </a:lnTo>
                      <a:cubicBezTo>
                        <a:pt x="74139" y="90292"/>
                        <a:pt x="74186" y="90313"/>
                        <a:pt x="74218" y="90331"/>
                      </a:cubicBezTo>
                      <a:lnTo>
                        <a:pt x="74667" y="90569"/>
                      </a:lnTo>
                      <a:cubicBezTo>
                        <a:pt x="74704" y="90588"/>
                        <a:pt x="74747" y="90612"/>
                        <a:pt x="74783" y="90627"/>
                      </a:cubicBezTo>
                      <a:lnTo>
                        <a:pt x="76403" y="91073"/>
                      </a:lnTo>
                      <a:cubicBezTo>
                        <a:pt x="77538" y="91437"/>
                        <a:pt x="91452" y="91192"/>
                        <a:pt x="93165" y="91192"/>
                      </a:cubicBezTo>
                      <a:lnTo>
                        <a:pt x="209416" y="91192"/>
                      </a:lnTo>
                      <a:cubicBezTo>
                        <a:pt x="210587" y="91192"/>
                        <a:pt x="212019" y="91426"/>
                        <a:pt x="213134" y="91120"/>
                      </a:cubicBezTo>
                      <a:lnTo>
                        <a:pt x="218316" y="88722"/>
                      </a:lnTo>
                      <a:cubicBezTo>
                        <a:pt x="218348" y="88701"/>
                        <a:pt x="218395" y="88679"/>
                        <a:pt x="218424" y="88661"/>
                      </a:cubicBezTo>
                      <a:lnTo>
                        <a:pt x="221652" y="84996"/>
                      </a:lnTo>
                      <a:cubicBezTo>
                        <a:pt x="221677" y="84953"/>
                        <a:pt x="221738" y="84813"/>
                        <a:pt x="221764" y="84766"/>
                      </a:cubicBezTo>
                      <a:cubicBezTo>
                        <a:pt x="221782" y="84730"/>
                        <a:pt x="221803" y="84684"/>
                        <a:pt x="221818" y="84651"/>
                      </a:cubicBezTo>
                      <a:lnTo>
                        <a:pt x="223247" y="81083"/>
                      </a:lnTo>
                      <a:cubicBezTo>
                        <a:pt x="223593" y="80014"/>
                        <a:pt x="223367" y="68311"/>
                        <a:pt x="223367" y="66392"/>
                      </a:cubicBezTo>
                      <a:lnTo>
                        <a:pt x="264701" y="66392"/>
                      </a:lnTo>
                      <a:lnTo>
                        <a:pt x="264701" y="363996"/>
                      </a:lnTo>
                      <a:lnTo>
                        <a:pt x="24963" y="363996"/>
                      </a:lnTo>
                      <a:close/>
                      <a:moveTo>
                        <a:pt x="91099" y="49856"/>
                      </a:moveTo>
                      <a:lnTo>
                        <a:pt x="113141" y="49856"/>
                      </a:lnTo>
                      <a:cubicBezTo>
                        <a:pt x="114408" y="49860"/>
                        <a:pt x="115658" y="49778"/>
                        <a:pt x="116712" y="49295"/>
                      </a:cubicBezTo>
                      <a:lnTo>
                        <a:pt x="117504" y="48881"/>
                      </a:lnTo>
                      <a:cubicBezTo>
                        <a:pt x="117569" y="48849"/>
                        <a:pt x="117673" y="48798"/>
                        <a:pt x="117734" y="48767"/>
                      </a:cubicBezTo>
                      <a:cubicBezTo>
                        <a:pt x="117771" y="48748"/>
                        <a:pt x="117814" y="48726"/>
                        <a:pt x="117850" y="48708"/>
                      </a:cubicBezTo>
                      <a:lnTo>
                        <a:pt x="119812" y="47570"/>
                      </a:lnTo>
                      <a:cubicBezTo>
                        <a:pt x="119844" y="47549"/>
                        <a:pt x="119887" y="47527"/>
                        <a:pt x="119920" y="47506"/>
                      </a:cubicBezTo>
                      <a:lnTo>
                        <a:pt x="120978" y="46671"/>
                      </a:lnTo>
                      <a:cubicBezTo>
                        <a:pt x="121227" y="46418"/>
                        <a:pt x="121370" y="46279"/>
                        <a:pt x="121584" y="46069"/>
                      </a:cubicBezTo>
                      <a:lnTo>
                        <a:pt x="124553" y="41631"/>
                      </a:lnTo>
                      <a:cubicBezTo>
                        <a:pt x="124564" y="41591"/>
                        <a:pt x="124578" y="41544"/>
                        <a:pt x="124592" y="41501"/>
                      </a:cubicBezTo>
                      <a:lnTo>
                        <a:pt x="125237" y="39219"/>
                      </a:lnTo>
                      <a:cubicBezTo>
                        <a:pt x="125251" y="39176"/>
                        <a:pt x="125265" y="39129"/>
                        <a:pt x="125281" y="39089"/>
                      </a:cubicBezTo>
                      <a:lnTo>
                        <a:pt x="129503" y="31947"/>
                      </a:lnTo>
                      <a:lnTo>
                        <a:pt x="135418" y="27353"/>
                      </a:lnTo>
                      <a:cubicBezTo>
                        <a:pt x="135453" y="27336"/>
                        <a:pt x="135497" y="27314"/>
                        <a:pt x="135533" y="27296"/>
                      </a:cubicBezTo>
                      <a:lnTo>
                        <a:pt x="140443" y="25665"/>
                      </a:lnTo>
                      <a:cubicBezTo>
                        <a:pt x="142034" y="25218"/>
                        <a:pt x="142197" y="25546"/>
                        <a:pt x="142988" y="25279"/>
                      </a:cubicBezTo>
                      <a:cubicBezTo>
                        <a:pt x="143594" y="25079"/>
                        <a:pt x="145138" y="24934"/>
                        <a:pt x="146031" y="25063"/>
                      </a:cubicBezTo>
                      <a:cubicBezTo>
                        <a:pt x="147240" y="25244"/>
                        <a:pt x="145951" y="25161"/>
                        <a:pt x="146934" y="25366"/>
                      </a:cubicBezTo>
                      <a:cubicBezTo>
                        <a:pt x="148108" y="25615"/>
                        <a:pt x="147996" y="25215"/>
                        <a:pt x="150466" y="25968"/>
                      </a:cubicBezTo>
                      <a:cubicBezTo>
                        <a:pt x="150841" y="26079"/>
                        <a:pt x="150606" y="26011"/>
                        <a:pt x="151031" y="26090"/>
                      </a:cubicBezTo>
                      <a:cubicBezTo>
                        <a:pt x="151265" y="26133"/>
                        <a:pt x="151204" y="26101"/>
                        <a:pt x="151471" y="26168"/>
                      </a:cubicBezTo>
                      <a:cubicBezTo>
                        <a:pt x="151514" y="26180"/>
                        <a:pt x="151557" y="26198"/>
                        <a:pt x="151600" y="26209"/>
                      </a:cubicBezTo>
                      <a:lnTo>
                        <a:pt x="156090" y="28440"/>
                      </a:lnTo>
                      <a:cubicBezTo>
                        <a:pt x="156276" y="28556"/>
                        <a:pt x="156208" y="28487"/>
                        <a:pt x="156420" y="28625"/>
                      </a:cubicBezTo>
                      <a:cubicBezTo>
                        <a:pt x="156532" y="28699"/>
                        <a:pt x="156608" y="28779"/>
                        <a:pt x="156810" y="28923"/>
                      </a:cubicBezTo>
                      <a:cubicBezTo>
                        <a:pt x="156838" y="28945"/>
                        <a:pt x="156877" y="28976"/>
                        <a:pt x="156910" y="28998"/>
                      </a:cubicBezTo>
                      <a:lnTo>
                        <a:pt x="157562" y="29376"/>
                      </a:lnTo>
                      <a:cubicBezTo>
                        <a:pt x="157813" y="29549"/>
                        <a:pt x="157940" y="29715"/>
                        <a:pt x="158181" y="29963"/>
                      </a:cubicBezTo>
                      <a:lnTo>
                        <a:pt x="164294" y="38834"/>
                      </a:lnTo>
                      <a:lnTo>
                        <a:pt x="167393" y="45378"/>
                      </a:lnTo>
                      <a:cubicBezTo>
                        <a:pt x="168134" y="46110"/>
                        <a:pt x="168862" y="47111"/>
                        <a:pt x="169747" y="47676"/>
                      </a:cubicBezTo>
                      <a:cubicBezTo>
                        <a:pt x="169780" y="47697"/>
                        <a:pt x="169823" y="47719"/>
                        <a:pt x="169855" y="47740"/>
                      </a:cubicBezTo>
                      <a:lnTo>
                        <a:pt x="174453" y="49687"/>
                      </a:lnTo>
                      <a:cubicBezTo>
                        <a:pt x="174492" y="49703"/>
                        <a:pt x="174532" y="49727"/>
                        <a:pt x="174572" y="49738"/>
                      </a:cubicBezTo>
                      <a:cubicBezTo>
                        <a:pt x="174921" y="49850"/>
                        <a:pt x="174641" y="49821"/>
                        <a:pt x="175137" y="49864"/>
                      </a:cubicBezTo>
                      <a:cubicBezTo>
                        <a:pt x="175453" y="49889"/>
                        <a:pt x="176008" y="49860"/>
                        <a:pt x="176350" y="49856"/>
                      </a:cubicBezTo>
                      <a:lnTo>
                        <a:pt x="198566" y="49856"/>
                      </a:lnTo>
                      <a:lnTo>
                        <a:pt x="198566" y="66392"/>
                      </a:lnTo>
                      <a:lnTo>
                        <a:pt x="91099" y="66392"/>
                      </a:lnTo>
                      <a:close/>
                      <a:moveTo>
                        <a:pt x="286939" y="383973"/>
                      </a:moveTo>
                      <a:lnTo>
                        <a:pt x="287090" y="383818"/>
                      </a:lnTo>
                      <a:cubicBezTo>
                        <a:pt x="287155" y="383214"/>
                        <a:pt x="287104" y="383551"/>
                        <a:pt x="287273" y="383292"/>
                      </a:cubicBezTo>
                      <a:lnTo>
                        <a:pt x="287634" y="382939"/>
                      </a:lnTo>
                      <a:lnTo>
                        <a:pt x="287777" y="382784"/>
                      </a:lnTo>
                      <a:cubicBezTo>
                        <a:pt x="287889" y="381734"/>
                        <a:pt x="287738" y="382713"/>
                        <a:pt x="288001" y="382130"/>
                      </a:cubicBezTo>
                      <a:cubicBezTo>
                        <a:pt x="288005" y="382126"/>
                        <a:pt x="288162" y="381817"/>
                        <a:pt x="288177" y="381787"/>
                      </a:cubicBezTo>
                      <a:lnTo>
                        <a:pt x="289008" y="380186"/>
                      </a:lnTo>
                      <a:lnTo>
                        <a:pt x="289156" y="379980"/>
                      </a:lnTo>
                      <a:cubicBezTo>
                        <a:pt x="289156" y="378426"/>
                        <a:pt x="289462" y="379131"/>
                        <a:pt x="289512" y="377957"/>
                      </a:cubicBezTo>
                      <a:lnTo>
                        <a:pt x="289502" y="55195"/>
                      </a:lnTo>
                      <a:cubicBezTo>
                        <a:pt x="289502" y="54339"/>
                        <a:pt x="289527" y="53453"/>
                        <a:pt x="289512" y="52599"/>
                      </a:cubicBezTo>
                      <a:cubicBezTo>
                        <a:pt x="289498" y="51542"/>
                        <a:pt x="289365" y="51671"/>
                        <a:pt x="289329" y="51575"/>
                      </a:cubicBezTo>
                      <a:lnTo>
                        <a:pt x="289156" y="50441"/>
                      </a:lnTo>
                      <a:lnTo>
                        <a:pt x="288994" y="50203"/>
                      </a:lnTo>
                      <a:lnTo>
                        <a:pt x="288695" y="49626"/>
                      </a:lnTo>
                      <a:cubicBezTo>
                        <a:pt x="288680" y="49593"/>
                        <a:pt x="288656" y="49548"/>
                        <a:pt x="288637" y="49511"/>
                      </a:cubicBezTo>
                      <a:lnTo>
                        <a:pt x="287842" y="47898"/>
                      </a:lnTo>
                      <a:cubicBezTo>
                        <a:pt x="287079" y="46430"/>
                        <a:pt x="287208" y="47704"/>
                        <a:pt x="287090" y="46567"/>
                      </a:cubicBezTo>
                      <a:lnTo>
                        <a:pt x="286939" y="46412"/>
                      </a:lnTo>
                      <a:lnTo>
                        <a:pt x="285369" y="44864"/>
                      </a:lnTo>
                      <a:cubicBezTo>
                        <a:pt x="285315" y="44806"/>
                        <a:pt x="285236" y="44719"/>
                        <a:pt x="285113" y="44597"/>
                      </a:cubicBezTo>
                      <a:lnTo>
                        <a:pt x="283627" y="43503"/>
                      </a:lnTo>
                      <a:cubicBezTo>
                        <a:pt x="283598" y="43481"/>
                        <a:pt x="283558" y="43453"/>
                        <a:pt x="283525" y="43431"/>
                      </a:cubicBezTo>
                      <a:lnTo>
                        <a:pt x="280776" y="42048"/>
                      </a:lnTo>
                      <a:cubicBezTo>
                        <a:pt x="278910" y="41419"/>
                        <a:pt x="276865" y="41591"/>
                        <a:pt x="274691" y="41591"/>
                      </a:cubicBezTo>
                      <a:lnTo>
                        <a:pt x="223367" y="41591"/>
                      </a:lnTo>
                      <a:cubicBezTo>
                        <a:pt x="223367" y="40108"/>
                        <a:pt x="223561" y="36984"/>
                        <a:pt x="223359" y="35573"/>
                      </a:cubicBezTo>
                      <a:cubicBezTo>
                        <a:pt x="223222" y="34615"/>
                        <a:pt x="223294" y="35375"/>
                        <a:pt x="223147" y="34920"/>
                      </a:cubicBezTo>
                      <a:lnTo>
                        <a:pt x="222103" y="32174"/>
                      </a:lnTo>
                      <a:cubicBezTo>
                        <a:pt x="222052" y="32076"/>
                        <a:pt x="222001" y="31972"/>
                        <a:pt x="221933" y="31831"/>
                      </a:cubicBezTo>
                      <a:lnTo>
                        <a:pt x="221299" y="30740"/>
                      </a:lnTo>
                      <a:cubicBezTo>
                        <a:pt x="221271" y="30697"/>
                        <a:pt x="221177" y="30589"/>
                        <a:pt x="221148" y="30546"/>
                      </a:cubicBezTo>
                      <a:cubicBezTo>
                        <a:pt x="221126" y="30518"/>
                        <a:pt x="221102" y="30475"/>
                        <a:pt x="221081" y="30442"/>
                      </a:cubicBezTo>
                      <a:lnTo>
                        <a:pt x="219319" y="28415"/>
                      </a:lnTo>
                      <a:cubicBezTo>
                        <a:pt x="218991" y="28081"/>
                        <a:pt x="219474" y="28578"/>
                        <a:pt x="219146" y="28242"/>
                      </a:cubicBezTo>
                      <a:lnTo>
                        <a:pt x="218316" y="27526"/>
                      </a:lnTo>
                      <a:cubicBezTo>
                        <a:pt x="218283" y="27504"/>
                        <a:pt x="218236" y="27487"/>
                        <a:pt x="218200" y="27465"/>
                      </a:cubicBezTo>
                      <a:lnTo>
                        <a:pt x="215446" y="25917"/>
                      </a:lnTo>
                      <a:cubicBezTo>
                        <a:pt x="215410" y="25899"/>
                        <a:pt x="215367" y="25877"/>
                        <a:pt x="215331" y="25860"/>
                      </a:cubicBezTo>
                      <a:lnTo>
                        <a:pt x="212357" y="25042"/>
                      </a:lnTo>
                      <a:cubicBezTo>
                        <a:pt x="203209" y="24920"/>
                        <a:pt x="193947" y="25057"/>
                        <a:pt x="184788" y="25057"/>
                      </a:cubicBezTo>
                      <a:lnTo>
                        <a:pt x="181956" y="20311"/>
                      </a:lnTo>
                      <a:cubicBezTo>
                        <a:pt x="181934" y="20283"/>
                        <a:pt x="181901" y="20244"/>
                        <a:pt x="181880" y="20215"/>
                      </a:cubicBezTo>
                      <a:cubicBezTo>
                        <a:pt x="181862" y="20182"/>
                        <a:pt x="181833" y="20142"/>
                        <a:pt x="181811" y="20110"/>
                      </a:cubicBezTo>
                      <a:cubicBezTo>
                        <a:pt x="181793" y="20077"/>
                        <a:pt x="181768" y="20034"/>
                        <a:pt x="181750" y="20002"/>
                      </a:cubicBezTo>
                      <a:lnTo>
                        <a:pt x="178931" y="16276"/>
                      </a:lnTo>
                      <a:cubicBezTo>
                        <a:pt x="178301" y="15668"/>
                        <a:pt x="178010" y="14991"/>
                        <a:pt x="177384" y="14379"/>
                      </a:cubicBezTo>
                      <a:lnTo>
                        <a:pt x="174806" y="11787"/>
                      </a:lnTo>
                      <a:cubicBezTo>
                        <a:pt x="174229" y="11222"/>
                        <a:pt x="173679" y="11041"/>
                        <a:pt x="172908" y="10243"/>
                      </a:cubicBezTo>
                      <a:lnTo>
                        <a:pt x="168177" y="6877"/>
                      </a:lnTo>
                      <a:cubicBezTo>
                        <a:pt x="168081" y="6808"/>
                        <a:pt x="167904" y="6653"/>
                        <a:pt x="167893" y="6646"/>
                      </a:cubicBezTo>
                      <a:lnTo>
                        <a:pt x="167220" y="6283"/>
                      </a:lnTo>
                      <a:cubicBezTo>
                        <a:pt x="167184" y="6269"/>
                        <a:pt x="167137" y="6247"/>
                        <a:pt x="167102" y="6228"/>
                      </a:cubicBezTo>
                      <a:lnTo>
                        <a:pt x="164924" y="4964"/>
                      </a:lnTo>
                      <a:cubicBezTo>
                        <a:pt x="164891" y="4947"/>
                        <a:pt x="164845" y="4925"/>
                        <a:pt x="164808" y="4907"/>
                      </a:cubicBezTo>
                      <a:cubicBezTo>
                        <a:pt x="164776" y="4889"/>
                        <a:pt x="164729" y="4868"/>
                        <a:pt x="164696" y="4850"/>
                      </a:cubicBezTo>
                      <a:cubicBezTo>
                        <a:pt x="164661" y="4831"/>
                        <a:pt x="164614" y="4809"/>
                        <a:pt x="164582" y="4792"/>
                      </a:cubicBezTo>
                      <a:lnTo>
                        <a:pt x="156769" y="1754"/>
                      </a:lnTo>
                      <a:cubicBezTo>
                        <a:pt x="156726" y="1740"/>
                        <a:pt x="156683" y="1725"/>
                        <a:pt x="156637" y="1714"/>
                      </a:cubicBezTo>
                      <a:lnTo>
                        <a:pt x="152187" y="826"/>
                      </a:lnTo>
                      <a:cubicBezTo>
                        <a:pt x="152144" y="810"/>
                        <a:pt x="152104" y="785"/>
                        <a:pt x="152065" y="775"/>
                      </a:cubicBezTo>
                      <a:cubicBezTo>
                        <a:pt x="151902" y="714"/>
                        <a:pt x="152219" y="749"/>
                        <a:pt x="151687" y="634"/>
                      </a:cubicBezTo>
                      <a:cubicBezTo>
                        <a:pt x="151063" y="504"/>
                        <a:pt x="150336" y="670"/>
                        <a:pt x="149775" y="479"/>
                      </a:cubicBezTo>
                      <a:cubicBezTo>
                        <a:pt x="148339" y="0"/>
                        <a:pt x="146532" y="257"/>
                        <a:pt x="144832" y="257"/>
                      </a:cubicBezTo>
                      <a:cubicBezTo>
                        <a:pt x="143557" y="257"/>
                        <a:pt x="142111" y="192"/>
                        <a:pt x="140857" y="245"/>
                      </a:cubicBezTo>
                      <a:cubicBezTo>
                        <a:pt x="139360" y="310"/>
                        <a:pt x="140653" y="563"/>
                        <a:pt x="139158" y="608"/>
                      </a:cubicBezTo>
                      <a:lnTo>
                        <a:pt x="137600" y="775"/>
                      </a:lnTo>
                      <a:cubicBezTo>
                        <a:pt x="136836" y="1041"/>
                        <a:pt x="136087" y="979"/>
                        <a:pt x="135278" y="1206"/>
                      </a:cubicBezTo>
                      <a:lnTo>
                        <a:pt x="133165" y="1678"/>
                      </a:lnTo>
                      <a:cubicBezTo>
                        <a:pt x="133118" y="1689"/>
                        <a:pt x="133075" y="1699"/>
                        <a:pt x="133028" y="1714"/>
                      </a:cubicBezTo>
                      <a:lnTo>
                        <a:pt x="130583" y="2542"/>
                      </a:lnTo>
                      <a:cubicBezTo>
                        <a:pt x="130450" y="2586"/>
                        <a:pt x="130378" y="2607"/>
                        <a:pt x="130194" y="2668"/>
                      </a:cubicBezTo>
                      <a:lnTo>
                        <a:pt x="128181" y="3410"/>
                      </a:lnTo>
                      <a:cubicBezTo>
                        <a:pt x="128146" y="3428"/>
                        <a:pt x="128103" y="3453"/>
                        <a:pt x="128067" y="3471"/>
                      </a:cubicBezTo>
                      <a:lnTo>
                        <a:pt x="127728" y="3647"/>
                      </a:lnTo>
                      <a:cubicBezTo>
                        <a:pt x="127692" y="3665"/>
                        <a:pt x="127649" y="3687"/>
                        <a:pt x="127614" y="3705"/>
                      </a:cubicBezTo>
                      <a:lnTo>
                        <a:pt x="124967" y="4850"/>
                      </a:lnTo>
                      <a:cubicBezTo>
                        <a:pt x="124935" y="4868"/>
                        <a:pt x="124888" y="4889"/>
                        <a:pt x="124855" y="4907"/>
                      </a:cubicBezTo>
                      <a:cubicBezTo>
                        <a:pt x="124820" y="4925"/>
                        <a:pt x="124773" y="4947"/>
                        <a:pt x="124741" y="4964"/>
                      </a:cubicBezTo>
                      <a:cubicBezTo>
                        <a:pt x="124704" y="4983"/>
                        <a:pt x="124661" y="5005"/>
                        <a:pt x="124625" y="5023"/>
                      </a:cubicBezTo>
                      <a:lnTo>
                        <a:pt x="117098" y="9897"/>
                      </a:lnTo>
                      <a:cubicBezTo>
                        <a:pt x="116518" y="10394"/>
                        <a:pt x="116115" y="10945"/>
                        <a:pt x="115442" y="11337"/>
                      </a:cubicBezTo>
                      <a:lnTo>
                        <a:pt x="115222" y="11463"/>
                      </a:lnTo>
                      <a:cubicBezTo>
                        <a:pt x="115179" y="11495"/>
                        <a:pt x="115034" y="11618"/>
                        <a:pt x="114944" y="11700"/>
                      </a:cubicBezTo>
                      <a:lnTo>
                        <a:pt x="112367" y="14293"/>
                      </a:lnTo>
                      <a:cubicBezTo>
                        <a:pt x="112256" y="14400"/>
                        <a:pt x="112169" y="14487"/>
                        <a:pt x="112108" y="14548"/>
                      </a:cubicBezTo>
                      <a:lnTo>
                        <a:pt x="111420" y="15413"/>
                      </a:lnTo>
                      <a:cubicBezTo>
                        <a:pt x="111014" y="16125"/>
                        <a:pt x="110258" y="16553"/>
                        <a:pt x="109818" y="17256"/>
                      </a:cubicBezTo>
                      <a:cubicBezTo>
                        <a:pt x="109677" y="17479"/>
                        <a:pt x="109754" y="17395"/>
                        <a:pt x="109638" y="17593"/>
                      </a:cubicBezTo>
                      <a:cubicBezTo>
                        <a:pt x="109483" y="17856"/>
                        <a:pt x="109638" y="17654"/>
                        <a:pt x="109436" y="17907"/>
                      </a:cubicBezTo>
                      <a:lnTo>
                        <a:pt x="108543" y="19080"/>
                      </a:lnTo>
                      <a:cubicBezTo>
                        <a:pt x="108084" y="19811"/>
                        <a:pt x="107338" y="20466"/>
                        <a:pt x="106881" y="21378"/>
                      </a:cubicBezTo>
                      <a:cubicBezTo>
                        <a:pt x="106863" y="21413"/>
                        <a:pt x="106842" y="21457"/>
                        <a:pt x="106824" y="21492"/>
                      </a:cubicBezTo>
                      <a:lnTo>
                        <a:pt x="105790" y="23213"/>
                      </a:lnTo>
                      <a:cubicBezTo>
                        <a:pt x="105772" y="23250"/>
                        <a:pt x="105751" y="23296"/>
                        <a:pt x="105735" y="23332"/>
                      </a:cubicBezTo>
                      <a:lnTo>
                        <a:pt x="104876" y="25057"/>
                      </a:lnTo>
                      <a:cubicBezTo>
                        <a:pt x="101179" y="25057"/>
                        <a:pt x="78178" y="24675"/>
                        <a:pt x="76529" y="25128"/>
                      </a:cubicBezTo>
                      <a:lnTo>
                        <a:pt x="74445" y="25797"/>
                      </a:lnTo>
                      <a:cubicBezTo>
                        <a:pt x="74412" y="25817"/>
                        <a:pt x="74369" y="25841"/>
                        <a:pt x="74333" y="25860"/>
                      </a:cubicBezTo>
                      <a:lnTo>
                        <a:pt x="73415" y="26319"/>
                      </a:lnTo>
                      <a:cubicBezTo>
                        <a:pt x="73380" y="26338"/>
                        <a:pt x="73336" y="26360"/>
                        <a:pt x="73300" y="26378"/>
                      </a:cubicBezTo>
                      <a:lnTo>
                        <a:pt x="70770" y="27976"/>
                      </a:lnTo>
                      <a:cubicBezTo>
                        <a:pt x="70733" y="28012"/>
                        <a:pt x="70636" y="28116"/>
                        <a:pt x="70599" y="28152"/>
                      </a:cubicBezTo>
                      <a:lnTo>
                        <a:pt x="69484" y="29276"/>
                      </a:lnTo>
                      <a:cubicBezTo>
                        <a:pt x="69257" y="29496"/>
                        <a:pt x="69189" y="29539"/>
                        <a:pt x="69049" y="29700"/>
                      </a:cubicBezTo>
                      <a:lnTo>
                        <a:pt x="67900" y="31482"/>
                      </a:lnTo>
                      <a:cubicBezTo>
                        <a:pt x="67882" y="31519"/>
                        <a:pt x="67860" y="31562"/>
                        <a:pt x="67846" y="31598"/>
                      </a:cubicBezTo>
                      <a:lnTo>
                        <a:pt x="66657" y="34201"/>
                      </a:lnTo>
                      <a:cubicBezTo>
                        <a:pt x="66575" y="34654"/>
                        <a:pt x="66655" y="34488"/>
                        <a:pt x="66518" y="34920"/>
                      </a:cubicBezTo>
                      <a:cubicBezTo>
                        <a:pt x="66010" y="36511"/>
                        <a:pt x="66298" y="39809"/>
                        <a:pt x="66298" y="41591"/>
                      </a:cubicBezTo>
                      <a:cubicBezTo>
                        <a:pt x="62521" y="41591"/>
                        <a:pt x="12086" y="41397"/>
                        <a:pt x="10678" y="41599"/>
                      </a:cubicBezTo>
                      <a:lnTo>
                        <a:pt x="8889" y="42048"/>
                      </a:lnTo>
                      <a:cubicBezTo>
                        <a:pt x="8846" y="42062"/>
                        <a:pt x="8803" y="42082"/>
                        <a:pt x="8763" y="42099"/>
                      </a:cubicBezTo>
                      <a:cubicBezTo>
                        <a:pt x="8726" y="42113"/>
                        <a:pt x="8683" y="42135"/>
                        <a:pt x="8648" y="42153"/>
                      </a:cubicBezTo>
                      <a:cubicBezTo>
                        <a:pt x="8612" y="42170"/>
                        <a:pt x="8571" y="42196"/>
                        <a:pt x="8536" y="42213"/>
                      </a:cubicBezTo>
                      <a:cubicBezTo>
                        <a:pt x="8489" y="42235"/>
                        <a:pt x="8359" y="42307"/>
                        <a:pt x="8312" y="42333"/>
                      </a:cubicBezTo>
                      <a:lnTo>
                        <a:pt x="5652" y="43809"/>
                      </a:lnTo>
                      <a:cubicBezTo>
                        <a:pt x="5624" y="43830"/>
                        <a:pt x="5581" y="43856"/>
                        <a:pt x="5548" y="43877"/>
                      </a:cubicBezTo>
                      <a:lnTo>
                        <a:pt x="1653" y="48247"/>
                      </a:lnTo>
                      <a:cubicBezTo>
                        <a:pt x="1639" y="48284"/>
                        <a:pt x="1617" y="48327"/>
                        <a:pt x="1599" y="48363"/>
                      </a:cubicBezTo>
                      <a:cubicBezTo>
                        <a:pt x="1484" y="48596"/>
                        <a:pt x="1599" y="48359"/>
                        <a:pt x="1484" y="48593"/>
                      </a:cubicBezTo>
                      <a:cubicBezTo>
                        <a:pt x="1466" y="48630"/>
                        <a:pt x="1444" y="48673"/>
                        <a:pt x="1426" y="48708"/>
                      </a:cubicBezTo>
                      <a:lnTo>
                        <a:pt x="151" y="52427"/>
                      </a:lnTo>
                      <a:cubicBezTo>
                        <a:pt x="0" y="55949"/>
                        <a:pt x="163" y="59893"/>
                        <a:pt x="163" y="63462"/>
                      </a:cubicBezTo>
                      <a:lnTo>
                        <a:pt x="163" y="371744"/>
                      </a:lnTo>
                      <a:cubicBezTo>
                        <a:pt x="163" y="373579"/>
                        <a:pt x="181" y="375426"/>
                        <a:pt x="159" y="377259"/>
                      </a:cubicBezTo>
                      <a:cubicBezTo>
                        <a:pt x="155" y="377698"/>
                        <a:pt x="126" y="378167"/>
                        <a:pt x="234" y="378562"/>
                      </a:cubicBezTo>
                      <a:lnTo>
                        <a:pt x="1023" y="380873"/>
                      </a:lnTo>
                      <a:cubicBezTo>
                        <a:pt x="1040" y="380910"/>
                        <a:pt x="1062" y="380953"/>
                        <a:pt x="1080" y="380989"/>
                      </a:cubicBezTo>
                      <a:lnTo>
                        <a:pt x="1426" y="381676"/>
                      </a:lnTo>
                      <a:cubicBezTo>
                        <a:pt x="1444" y="381713"/>
                        <a:pt x="1466" y="381756"/>
                        <a:pt x="1484" y="381791"/>
                      </a:cubicBezTo>
                      <a:lnTo>
                        <a:pt x="2632" y="383742"/>
                      </a:lnTo>
                      <a:cubicBezTo>
                        <a:pt x="2649" y="383775"/>
                        <a:pt x="2675" y="383822"/>
                        <a:pt x="2693" y="383854"/>
                      </a:cubicBezTo>
                      <a:lnTo>
                        <a:pt x="4295" y="385525"/>
                      </a:lnTo>
                      <a:cubicBezTo>
                        <a:pt x="4349" y="385578"/>
                        <a:pt x="4594" y="385834"/>
                        <a:pt x="4633" y="385874"/>
                      </a:cubicBezTo>
                      <a:lnTo>
                        <a:pt x="8312" y="388052"/>
                      </a:lnTo>
                      <a:cubicBezTo>
                        <a:pt x="8359" y="388076"/>
                        <a:pt x="8489" y="388149"/>
                        <a:pt x="8536" y="388174"/>
                      </a:cubicBezTo>
                      <a:cubicBezTo>
                        <a:pt x="10484" y="389142"/>
                        <a:pt x="14040" y="388797"/>
                        <a:pt x="16179" y="388797"/>
                      </a:cubicBezTo>
                      <a:lnTo>
                        <a:pt x="275205" y="388797"/>
                      </a:lnTo>
                      <a:cubicBezTo>
                        <a:pt x="277081" y="388797"/>
                        <a:pt x="278993" y="388941"/>
                        <a:pt x="280776" y="388339"/>
                      </a:cubicBezTo>
                      <a:lnTo>
                        <a:pt x="284116" y="386510"/>
                      </a:lnTo>
                      <a:cubicBezTo>
                        <a:pt x="284145" y="386489"/>
                        <a:pt x="284192" y="386464"/>
                        <a:pt x="284224" y="386446"/>
                      </a:cubicBezTo>
                      <a:lnTo>
                        <a:pt x="284667" y="386198"/>
                      </a:lnTo>
                      <a:cubicBezTo>
                        <a:pt x="284706" y="386169"/>
                        <a:pt x="284818" y="386079"/>
                        <a:pt x="284857" y="386047"/>
                      </a:cubicBezTo>
                      <a:cubicBezTo>
                        <a:pt x="285063" y="385867"/>
                        <a:pt x="284995" y="385910"/>
                        <a:pt x="285199" y="385698"/>
                      </a:cubicBezTo>
                      <a:cubicBezTo>
                        <a:pt x="285311" y="385582"/>
                        <a:pt x="285426" y="385467"/>
                        <a:pt x="285542" y="385352"/>
                      </a:cubicBezTo>
                      <a:lnTo>
                        <a:pt x="286574" y="384319"/>
                      </a:lnTo>
                      <a:cubicBezTo>
                        <a:pt x="286611" y="384283"/>
                        <a:pt x="286722" y="384175"/>
                        <a:pt x="286755" y="384146"/>
                      </a:cubicBezTo>
                      <a:close/>
                    </a:path>
                  </a:pathLst>
                </a:custGeom>
                <a:solidFill>
                  <a:srgbClr val="CCCCFF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0" name="text 1"/>
                <p:cNvSpPr txBox="1"/>
                <p:nvPr/>
              </p:nvSpPr>
              <p:spPr>
                <a:xfrm>
                  <a:off x="3144218" y="728326"/>
                  <a:ext cx="381000" cy="331989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0" algn="ctr">
                    <a:lnSpc>
                      <a:spcPct val="100000"/>
                    </a:lnSpc>
                  </a:pPr>
                  <a:r>
                    <a:rPr lang="ru-RU" sz="4800" b="1" spc="10" dirty="0" smtClean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47</a:t>
                  </a:r>
                  <a:endParaRPr sz="480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1" name="text 1"/>
                <p:cNvSpPr txBox="1"/>
                <p:nvPr/>
              </p:nvSpPr>
              <p:spPr>
                <a:xfrm>
                  <a:off x="3136018" y="1053626"/>
                  <a:ext cx="381000" cy="138329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0" algn="ctr">
                    <a:lnSpc>
                      <a:spcPct val="100000"/>
                    </a:lnSpc>
                  </a:pPr>
                  <a:r>
                    <a:rPr sz="2000" b="1" spc="10" smtClean="0">
                      <a:solidFill>
                        <a:srgbClr val="FFFFFF"/>
                      </a:solidFill>
                      <a:latin typeface="Arial Narrow" pitchFamily="34" charset="0"/>
                      <a:cs typeface="Arial"/>
                    </a:rPr>
                    <a:t>анкет</a:t>
                  </a:r>
                  <a:endParaRPr sz="2000">
                    <a:solidFill>
                      <a:srgbClr val="FFFFFF"/>
                    </a:solidFill>
                    <a:latin typeface="Arial Narrow" pitchFamily="34" charset="0"/>
                    <a:cs typeface="Arial"/>
                  </a:endParaRPr>
                </a:p>
              </p:txBody>
            </p:sp>
          </p:grpSp>
        </p:grpSp>
        <p:grpSp>
          <p:nvGrpSpPr>
            <p:cNvPr id="142" name="Группа 141"/>
            <p:cNvGrpSpPr/>
            <p:nvPr/>
          </p:nvGrpSpPr>
          <p:grpSpPr>
            <a:xfrm>
              <a:off x="29466539" y="1279821"/>
              <a:ext cx="5826439" cy="5358915"/>
              <a:chOff x="29466539" y="1279821"/>
              <a:chExt cx="5826439" cy="5358915"/>
            </a:xfrm>
          </p:grpSpPr>
          <p:sp>
            <p:nvSpPr>
              <p:cNvPr id="196" name="Скругленный прямоугольник 195"/>
              <p:cNvSpPr/>
              <p:nvPr/>
            </p:nvSpPr>
            <p:spPr>
              <a:xfrm>
                <a:off x="30908222" y="3356972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197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044677" y="3460641"/>
                <a:ext cx="263817" cy="263817"/>
              </a:xfrm>
              <a:prstGeom prst="rect">
                <a:avLst/>
              </a:prstGeom>
              <a:noFill/>
            </p:spPr>
          </p:pic>
          <p:sp>
            <p:nvSpPr>
              <p:cNvPr id="199" name="Скругленный прямоугольник 198"/>
              <p:cNvSpPr/>
              <p:nvPr/>
            </p:nvSpPr>
            <p:spPr>
              <a:xfrm>
                <a:off x="30908222" y="6167582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200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044677" y="6271251"/>
                <a:ext cx="263817" cy="263817"/>
              </a:xfrm>
              <a:prstGeom prst="rect">
                <a:avLst/>
              </a:prstGeom>
              <a:noFill/>
            </p:spPr>
          </p:pic>
          <p:sp>
            <p:nvSpPr>
              <p:cNvPr id="202" name="Скругленный прямоугольник 201"/>
              <p:cNvSpPr/>
              <p:nvPr/>
            </p:nvSpPr>
            <p:spPr>
              <a:xfrm>
                <a:off x="30908222" y="5605460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203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044677" y="5709129"/>
                <a:ext cx="263817" cy="263817"/>
              </a:xfrm>
              <a:prstGeom prst="rect">
                <a:avLst/>
              </a:prstGeom>
              <a:noFill/>
            </p:spPr>
          </p:pic>
          <p:sp>
            <p:nvSpPr>
              <p:cNvPr id="205" name="Скругленный прямоугольник 204"/>
              <p:cNvSpPr/>
              <p:nvPr/>
            </p:nvSpPr>
            <p:spPr>
              <a:xfrm>
                <a:off x="30908222" y="5043900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206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044677" y="5147569"/>
                <a:ext cx="263817" cy="263817"/>
              </a:xfrm>
              <a:prstGeom prst="rect">
                <a:avLst/>
              </a:prstGeom>
              <a:noFill/>
            </p:spPr>
          </p:pic>
          <p:sp>
            <p:nvSpPr>
              <p:cNvPr id="208" name="Скругленный прямоугольник 207"/>
              <p:cNvSpPr/>
              <p:nvPr/>
            </p:nvSpPr>
            <p:spPr>
              <a:xfrm>
                <a:off x="30908222" y="4481216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209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044677" y="4584885"/>
                <a:ext cx="263817" cy="263817"/>
              </a:xfrm>
              <a:prstGeom prst="rect">
                <a:avLst/>
              </a:prstGeom>
              <a:noFill/>
            </p:spPr>
          </p:pic>
          <p:sp>
            <p:nvSpPr>
              <p:cNvPr id="211" name="Скругленный прямоугольник 210"/>
              <p:cNvSpPr/>
              <p:nvPr/>
            </p:nvSpPr>
            <p:spPr>
              <a:xfrm>
                <a:off x="30908222" y="3936759"/>
                <a:ext cx="2975261" cy="4711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212" name="Picture 2" descr="https://upload.wikimedia.org/wikipedia/commons/thumb/a/ac/Emojione_2611.svg/640px-Emojione_2611.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044677" y="4040428"/>
                <a:ext cx="263817" cy="263817"/>
              </a:xfrm>
              <a:prstGeom prst="rect">
                <a:avLst/>
              </a:prstGeom>
              <a:noFill/>
            </p:spPr>
          </p:pic>
          <p:sp>
            <p:nvSpPr>
              <p:cNvPr id="88" name="text 1"/>
              <p:cNvSpPr txBox="1"/>
              <p:nvPr/>
            </p:nvSpPr>
            <p:spPr>
              <a:xfrm>
                <a:off x="31060622" y="6313391"/>
                <a:ext cx="2920229" cy="17953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ts val="1400"/>
                  </a:lnSpc>
                </a:pPr>
                <a:r>
                  <a:rPr sz="1600" spc="1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не хотят работать</a:t>
                </a:r>
                <a:endParaRPr sz="16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text 1"/>
              <p:cNvSpPr txBox="1"/>
              <p:nvPr/>
            </p:nvSpPr>
            <p:spPr>
              <a:xfrm>
                <a:off x="31060622" y="5189709"/>
                <a:ext cx="1894331" cy="17953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ts val="1400"/>
                  </a:lnSpc>
                </a:pPr>
                <a:r>
                  <a:rPr sz="1600" spc="1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алкоголизм</a:t>
                </a:r>
                <a:endParaRPr sz="16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text 1"/>
              <p:cNvSpPr txBox="1"/>
              <p:nvPr/>
            </p:nvSpPr>
            <p:spPr>
              <a:xfrm>
                <a:off x="31060622" y="5751269"/>
                <a:ext cx="2882813" cy="17953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ts val="1400"/>
                  </a:lnSpc>
                </a:pPr>
                <a:r>
                  <a:rPr sz="1600" spc="1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отсутствует опыт</a:t>
                </a:r>
                <a:endParaRPr sz="16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text 1"/>
              <p:cNvSpPr txBox="1"/>
              <p:nvPr/>
            </p:nvSpPr>
            <p:spPr>
              <a:xfrm>
                <a:off x="31060622" y="4627025"/>
                <a:ext cx="2430796" cy="17953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ts val="1400"/>
                  </a:lnSpc>
                </a:pPr>
                <a:r>
                  <a:rPr sz="1600" spc="1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нет </a:t>
                </a:r>
                <a:r>
                  <a:rPr sz="1600" spc="1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нужных </a:t>
                </a:r>
                <a:r>
                  <a:rPr sz="1600" spc="1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документов</a:t>
                </a:r>
                <a:endParaRPr sz="16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text 1"/>
              <p:cNvSpPr txBox="1"/>
              <p:nvPr/>
            </p:nvSpPr>
            <p:spPr>
              <a:xfrm>
                <a:off x="31060622" y="3991197"/>
                <a:ext cx="2859421" cy="36227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sz="1600" spc="1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риск </a:t>
                </a:r>
                <a:r>
                  <a:rPr sz="1600" spc="1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повторного</a:t>
                </a:r>
                <a:r>
                  <a:rPr lang="en-US" sz="1600" spc="1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ts val="1400"/>
                  </a:lnSpc>
                </a:pPr>
                <a:r>
                  <a:rPr lang="ru-RU" sz="1600" spc="1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преступления</a:t>
                </a:r>
                <a:endParaRPr sz="16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text 1"/>
              <p:cNvSpPr txBox="1"/>
              <p:nvPr/>
            </p:nvSpPr>
            <p:spPr>
              <a:xfrm>
                <a:off x="31060622" y="3501178"/>
                <a:ext cx="2920230" cy="18274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ts val="1400"/>
                  </a:lnSpc>
                </a:pPr>
                <a:r>
                  <a:rPr sz="1600" spc="1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конфликты в </a:t>
                </a:r>
                <a:r>
                  <a:rPr sz="1600" spc="1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коллективе</a:t>
                </a:r>
                <a:endParaRPr sz="16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text 1"/>
              <p:cNvSpPr txBox="1"/>
              <p:nvPr/>
            </p:nvSpPr>
            <p:spPr>
              <a:xfrm>
                <a:off x="29466539" y="1279821"/>
                <a:ext cx="5826439" cy="36933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sz="2400" b="1" spc="10" dirty="0">
                    <a:solidFill>
                      <a:srgbClr val="FFFFFF"/>
                    </a:solidFill>
                    <a:latin typeface="Arial"/>
                    <a:cs typeface="Arial"/>
                  </a:rPr>
                  <a:t>Работодатели</a:t>
                </a:r>
                <a:endParaRPr sz="240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95" name="Группа 223"/>
              <p:cNvGrpSpPr/>
              <p:nvPr/>
            </p:nvGrpSpPr>
            <p:grpSpPr>
              <a:xfrm>
                <a:off x="31871131" y="1681773"/>
                <a:ext cx="1017255" cy="1525883"/>
                <a:chOff x="3102762" y="1874837"/>
                <a:chExt cx="457200" cy="685800"/>
              </a:xfrm>
            </p:grpSpPr>
            <p:sp>
              <p:nvSpPr>
                <p:cNvPr id="96" name="object 489"/>
                <p:cNvSpPr/>
                <p:nvPr/>
              </p:nvSpPr>
              <p:spPr>
                <a:xfrm>
                  <a:off x="3102762" y="1874837"/>
                  <a:ext cx="457200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527" h="389142">
                      <a:moveTo>
                        <a:pt x="24963" y="66392"/>
                      </a:moveTo>
                      <a:lnTo>
                        <a:pt x="66298" y="66392"/>
                      </a:lnTo>
                      <a:cubicBezTo>
                        <a:pt x="66298" y="68317"/>
                        <a:pt x="66111" y="79780"/>
                        <a:pt x="66330" y="80824"/>
                      </a:cubicBezTo>
                      <a:lnTo>
                        <a:pt x="68767" y="86138"/>
                      </a:lnTo>
                      <a:cubicBezTo>
                        <a:pt x="68786" y="86170"/>
                        <a:pt x="68808" y="86216"/>
                        <a:pt x="68829" y="86250"/>
                      </a:cubicBezTo>
                      <a:cubicBezTo>
                        <a:pt x="69283" y="86966"/>
                        <a:pt x="70380" y="88010"/>
                        <a:pt x="71035" y="88520"/>
                      </a:cubicBezTo>
                      <a:lnTo>
                        <a:pt x="71788" y="88975"/>
                      </a:lnTo>
                      <a:cubicBezTo>
                        <a:pt x="71835" y="89007"/>
                        <a:pt x="72220" y="89313"/>
                        <a:pt x="72273" y="89348"/>
                      </a:cubicBezTo>
                      <a:lnTo>
                        <a:pt x="74106" y="90274"/>
                      </a:lnTo>
                      <a:cubicBezTo>
                        <a:pt x="74139" y="90292"/>
                        <a:pt x="74186" y="90313"/>
                        <a:pt x="74218" y="90331"/>
                      </a:cubicBezTo>
                      <a:lnTo>
                        <a:pt x="74667" y="90569"/>
                      </a:lnTo>
                      <a:cubicBezTo>
                        <a:pt x="74704" y="90588"/>
                        <a:pt x="74747" y="90612"/>
                        <a:pt x="74783" y="90627"/>
                      </a:cubicBezTo>
                      <a:lnTo>
                        <a:pt x="76403" y="91073"/>
                      </a:lnTo>
                      <a:cubicBezTo>
                        <a:pt x="77538" y="91437"/>
                        <a:pt x="91452" y="91192"/>
                        <a:pt x="93165" y="91192"/>
                      </a:cubicBezTo>
                      <a:lnTo>
                        <a:pt x="209416" y="91192"/>
                      </a:lnTo>
                      <a:cubicBezTo>
                        <a:pt x="210587" y="91192"/>
                        <a:pt x="212019" y="91426"/>
                        <a:pt x="213134" y="91120"/>
                      </a:cubicBezTo>
                      <a:lnTo>
                        <a:pt x="218316" y="88722"/>
                      </a:lnTo>
                      <a:cubicBezTo>
                        <a:pt x="218348" y="88701"/>
                        <a:pt x="218395" y="88679"/>
                        <a:pt x="218424" y="88661"/>
                      </a:cubicBezTo>
                      <a:lnTo>
                        <a:pt x="221652" y="84996"/>
                      </a:lnTo>
                      <a:cubicBezTo>
                        <a:pt x="221677" y="84953"/>
                        <a:pt x="221738" y="84813"/>
                        <a:pt x="221764" y="84766"/>
                      </a:cubicBezTo>
                      <a:cubicBezTo>
                        <a:pt x="221782" y="84730"/>
                        <a:pt x="221803" y="84684"/>
                        <a:pt x="221818" y="84651"/>
                      </a:cubicBezTo>
                      <a:lnTo>
                        <a:pt x="223247" y="81083"/>
                      </a:lnTo>
                      <a:cubicBezTo>
                        <a:pt x="223593" y="80014"/>
                        <a:pt x="223367" y="68311"/>
                        <a:pt x="223367" y="66392"/>
                      </a:cubicBezTo>
                      <a:lnTo>
                        <a:pt x="264701" y="66392"/>
                      </a:lnTo>
                      <a:lnTo>
                        <a:pt x="264701" y="363996"/>
                      </a:lnTo>
                      <a:lnTo>
                        <a:pt x="24963" y="363996"/>
                      </a:lnTo>
                      <a:close/>
                      <a:moveTo>
                        <a:pt x="91099" y="49856"/>
                      </a:moveTo>
                      <a:lnTo>
                        <a:pt x="113141" y="49856"/>
                      </a:lnTo>
                      <a:cubicBezTo>
                        <a:pt x="114408" y="49860"/>
                        <a:pt x="115658" y="49778"/>
                        <a:pt x="116712" y="49295"/>
                      </a:cubicBezTo>
                      <a:lnTo>
                        <a:pt x="117504" y="48881"/>
                      </a:lnTo>
                      <a:cubicBezTo>
                        <a:pt x="117569" y="48849"/>
                        <a:pt x="117673" y="48798"/>
                        <a:pt x="117734" y="48767"/>
                      </a:cubicBezTo>
                      <a:cubicBezTo>
                        <a:pt x="117771" y="48748"/>
                        <a:pt x="117814" y="48726"/>
                        <a:pt x="117850" y="48708"/>
                      </a:cubicBezTo>
                      <a:lnTo>
                        <a:pt x="119812" y="47570"/>
                      </a:lnTo>
                      <a:cubicBezTo>
                        <a:pt x="119844" y="47549"/>
                        <a:pt x="119887" y="47527"/>
                        <a:pt x="119920" y="47506"/>
                      </a:cubicBezTo>
                      <a:lnTo>
                        <a:pt x="120978" y="46671"/>
                      </a:lnTo>
                      <a:cubicBezTo>
                        <a:pt x="121227" y="46418"/>
                        <a:pt x="121370" y="46279"/>
                        <a:pt x="121584" y="46069"/>
                      </a:cubicBezTo>
                      <a:lnTo>
                        <a:pt x="124553" y="41631"/>
                      </a:lnTo>
                      <a:cubicBezTo>
                        <a:pt x="124564" y="41591"/>
                        <a:pt x="124578" y="41544"/>
                        <a:pt x="124592" y="41501"/>
                      </a:cubicBezTo>
                      <a:lnTo>
                        <a:pt x="125237" y="39219"/>
                      </a:lnTo>
                      <a:cubicBezTo>
                        <a:pt x="125251" y="39176"/>
                        <a:pt x="125265" y="39129"/>
                        <a:pt x="125281" y="39089"/>
                      </a:cubicBezTo>
                      <a:lnTo>
                        <a:pt x="129503" y="31947"/>
                      </a:lnTo>
                      <a:lnTo>
                        <a:pt x="135418" y="27353"/>
                      </a:lnTo>
                      <a:cubicBezTo>
                        <a:pt x="135453" y="27336"/>
                        <a:pt x="135497" y="27314"/>
                        <a:pt x="135533" y="27296"/>
                      </a:cubicBezTo>
                      <a:lnTo>
                        <a:pt x="140443" y="25665"/>
                      </a:lnTo>
                      <a:cubicBezTo>
                        <a:pt x="142034" y="25218"/>
                        <a:pt x="142197" y="25546"/>
                        <a:pt x="142988" y="25279"/>
                      </a:cubicBezTo>
                      <a:cubicBezTo>
                        <a:pt x="143594" y="25079"/>
                        <a:pt x="145138" y="24934"/>
                        <a:pt x="146031" y="25063"/>
                      </a:cubicBezTo>
                      <a:cubicBezTo>
                        <a:pt x="147240" y="25244"/>
                        <a:pt x="145951" y="25161"/>
                        <a:pt x="146934" y="25366"/>
                      </a:cubicBezTo>
                      <a:cubicBezTo>
                        <a:pt x="148108" y="25615"/>
                        <a:pt x="147996" y="25215"/>
                        <a:pt x="150466" y="25968"/>
                      </a:cubicBezTo>
                      <a:cubicBezTo>
                        <a:pt x="150841" y="26079"/>
                        <a:pt x="150606" y="26011"/>
                        <a:pt x="151031" y="26090"/>
                      </a:cubicBezTo>
                      <a:cubicBezTo>
                        <a:pt x="151265" y="26133"/>
                        <a:pt x="151204" y="26101"/>
                        <a:pt x="151471" y="26168"/>
                      </a:cubicBezTo>
                      <a:cubicBezTo>
                        <a:pt x="151514" y="26180"/>
                        <a:pt x="151557" y="26198"/>
                        <a:pt x="151600" y="26209"/>
                      </a:cubicBezTo>
                      <a:lnTo>
                        <a:pt x="156090" y="28440"/>
                      </a:lnTo>
                      <a:cubicBezTo>
                        <a:pt x="156276" y="28556"/>
                        <a:pt x="156208" y="28487"/>
                        <a:pt x="156420" y="28625"/>
                      </a:cubicBezTo>
                      <a:cubicBezTo>
                        <a:pt x="156532" y="28699"/>
                        <a:pt x="156608" y="28779"/>
                        <a:pt x="156810" y="28923"/>
                      </a:cubicBezTo>
                      <a:cubicBezTo>
                        <a:pt x="156838" y="28945"/>
                        <a:pt x="156877" y="28976"/>
                        <a:pt x="156910" y="28998"/>
                      </a:cubicBezTo>
                      <a:lnTo>
                        <a:pt x="157562" y="29376"/>
                      </a:lnTo>
                      <a:cubicBezTo>
                        <a:pt x="157813" y="29549"/>
                        <a:pt x="157940" y="29715"/>
                        <a:pt x="158181" y="29963"/>
                      </a:cubicBezTo>
                      <a:lnTo>
                        <a:pt x="164294" y="38834"/>
                      </a:lnTo>
                      <a:lnTo>
                        <a:pt x="167393" y="45378"/>
                      </a:lnTo>
                      <a:cubicBezTo>
                        <a:pt x="168134" y="46110"/>
                        <a:pt x="168862" y="47111"/>
                        <a:pt x="169747" y="47676"/>
                      </a:cubicBezTo>
                      <a:cubicBezTo>
                        <a:pt x="169780" y="47697"/>
                        <a:pt x="169823" y="47719"/>
                        <a:pt x="169855" y="47740"/>
                      </a:cubicBezTo>
                      <a:lnTo>
                        <a:pt x="174453" y="49687"/>
                      </a:lnTo>
                      <a:cubicBezTo>
                        <a:pt x="174492" y="49703"/>
                        <a:pt x="174532" y="49727"/>
                        <a:pt x="174572" y="49738"/>
                      </a:cubicBezTo>
                      <a:cubicBezTo>
                        <a:pt x="174921" y="49850"/>
                        <a:pt x="174641" y="49821"/>
                        <a:pt x="175137" y="49864"/>
                      </a:cubicBezTo>
                      <a:cubicBezTo>
                        <a:pt x="175453" y="49889"/>
                        <a:pt x="176008" y="49860"/>
                        <a:pt x="176350" y="49856"/>
                      </a:cubicBezTo>
                      <a:lnTo>
                        <a:pt x="198566" y="49856"/>
                      </a:lnTo>
                      <a:lnTo>
                        <a:pt x="198566" y="66392"/>
                      </a:lnTo>
                      <a:lnTo>
                        <a:pt x="91099" y="66392"/>
                      </a:lnTo>
                      <a:close/>
                      <a:moveTo>
                        <a:pt x="286939" y="383973"/>
                      </a:moveTo>
                      <a:lnTo>
                        <a:pt x="287090" y="383818"/>
                      </a:lnTo>
                      <a:cubicBezTo>
                        <a:pt x="287155" y="383214"/>
                        <a:pt x="287104" y="383551"/>
                        <a:pt x="287273" y="383292"/>
                      </a:cubicBezTo>
                      <a:lnTo>
                        <a:pt x="287634" y="382939"/>
                      </a:lnTo>
                      <a:lnTo>
                        <a:pt x="287777" y="382784"/>
                      </a:lnTo>
                      <a:cubicBezTo>
                        <a:pt x="287889" y="381734"/>
                        <a:pt x="287738" y="382713"/>
                        <a:pt x="288001" y="382130"/>
                      </a:cubicBezTo>
                      <a:cubicBezTo>
                        <a:pt x="288005" y="382126"/>
                        <a:pt x="288162" y="381817"/>
                        <a:pt x="288177" y="381787"/>
                      </a:cubicBezTo>
                      <a:lnTo>
                        <a:pt x="289008" y="380186"/>
                      </a:lnTo>
                      <a:lnTo>
                        <a:pt x="289156" y="379980"/>
                      </a:lnTo>
                      <a:cubicBezTo>
                        <a:pt x="289156" y="378426"/>
                        <a:pt x="289462" y="379131"/>
                        <a:pt x="289512" y="377957"/>
                      </a:cubicBezTo>
                      <a:lnTo>
                        <a:pt x="289502" y="55195"/>
                      </a:lnTo>
                      <a:cubicBezTo>
                        <a:pt x="289502" y="54339"/>
                        <a:pt x="289527" y="53453"/>
                        <a:pt x="289512" y="52599"/>
                      </a:cubicBezTo>
                      <a:cubicBezTo>
                        <a:pt x="289498" y="51542"/>
                        <a:pt x="289365" y="51671"/>
                        <a:pt x="289329" y="51575"/>
                      </a:cubicBezTo>
                      <a:lnTo>
                        <a:pt x="289156" y="50441"/>
                      </a:lnTo>
                      <a:lnTo>
                        <a:pt x="288994" y="50203"/>
                      </a:lnTo>
                      <a:lnTo>
                        <a:pt x="288695" y="49626"/>
                      </a:lnTo>
                      <a:cubicBezTo>
                        <a:pt x="288680" y="49593"/>
                        <a:pt x="288656" y="49548"/>
                        <a:pt x="288637" y="49511"/>
                      </a:cubicBezTo>
                      <a:lnTo>
                        <a:pt x="287842" y="47898"/>
                      </a:lnTo>
                      <a:cubicBezTo>
                        <a:pt x="287079" y="46430"/>
                        <a:pt x="287208" y="47704"/>
                        <a:pt x="287090" y="46567"/>
                      </a:cubicBezTo>
                      <a:lnTo>
                        <a:pt x="286939" y="46412"/>
                      </a:lnTo>
                      <a:lnTo>
                        <a:pt x="285369" y="44864"/>
                      </a:lnTo>
                      <a:cubicBezTo>
                        <a:pt x="285315" y="44806"/>
                        <a:pt x="285236" y="44719"/>
                        <a:pt x="285113" y="44597"/>
                      </a:cubicBezTo>
                      <a:lnTo>
                        <a:pt x="283627" y="43503"/>
                      </a:lnTo>
                      <a:cubicBezTo>
                        <a:pt x="283598" y="43481"/>
                        <a:pt x="283558" y="43453"/>
                        <a:pt x="283525" y="43431"/>
                      </a:cubicBezTo>
                      <a:lnTo>
                        <a:pt x="280776" y="42048"/>
                      </a:lnTo>
                      <a:cubicBezTo>
                        <a:pt x="278910" y="41419"/>
                        <a:pt x="276865" y="41591"/>
                        <a:pt x="274691" y="41591"/>
                      </a:cubicBezTo>
                      <a:lnTo>
                        <a:pt x="223367" y="41591"/>
                      </a:lnTo>
                      <a:cubicBezTo>
                        <a:pt x="223367" y="40108"/>
                        <a:pt x="223561" y="36984"/>
                        <a:pt x="223359" y="35573"/>
                      </a:cubicBezTo>
                      <a:cubicBezTo>
                        <a:pt x="223222" y="34615"/>
                        <a:pt x="223294" y="35375"/>
                        <a:pt x="223147" y="34920"/>
                      </a:cubicBezTo>
                      <a:lnTo>
                        <a:pt x="222103" y="32174"/>
                      </a:lnTo>
                      <a:cubicBezTo>
                        <a:pt x="222052" y="32076"/>
                        <a:pt x="222001" y="31972"/>
                        <a:pt x="221933" y="31831"/>
                      </a:cubicBezTo>
                      <a:lnTo>
                        <a:pt x="221299" y="30740"/>
                      </a:lnTo>
                      <a:cubicBezTo>
                        <a:pt x="221271" y="30697"/>
                        <a:pt x="221177" y="30589"/>
                        <a:pt x="221148" y="30546"/>
                      </a:cubicBezTo>
                      <a:cubicBezTo>
                        <a:pt x="221126" y="30518"/>
                        <a:pt x="221102" y="30475"/>
                        <a:pt x="221081" y="30442"/>
                      </a:cubicBezTo>
                      <a:lnTo>
                        <a:pt x="219319" y="28415"/>
                      </a:lnTo>
                      <a:cubicBezTo>
                        <a:pt x="218991" y="28081"/>
                        <a:pt x="219474" y="28578"/>
                        <a:pt x="219146" y="28242"/>
                      </a:cubicBezTo>
                      <a:lnTo>
                        <a:pt x="218316" y="27526"/>
                      </a:lnTo>
                      <a:cubicBezTo>
                        <a:pt x="218283" y="27504"/>
                        <a:pt x="218236" y="27487"/>
                        <a:pt x="218200" y="27465"/>
                      </a:cubicBezTo>
                      <a:lnTo>
                        <a:pt x="215446" y="25917"/>
                      </a:lnTo>
                      <a:cubicBezTo>
                        <a:pt x="215410" y="25899"/>
                        <a:pt x="215367" y="25877"/>
                        <a:pt x="215331" y="25860"/>
                      </a:cubicBezTo>
                      <a:lnTo>
                        <a:pt x="212357" y="25042"/>
                      </a:lnTo>
                      <a:cubicBezTo>
                        <a:pt x="203209" y="24920"/>
                        <a:pt x="193947" y="25057"/>
                        <a:pt x="184788" y="25057"/>
                      </a:cubicBezTo>
                      <a:lnTo>
                        <a:pt x="181956" y="20311"/>
                      </a:lnTo>
                      <a:cubicBezTo>
                        <a:pt x="181934" y="20283"/>
                        <a:pt x="181901" y="20244"/>
                        <a:pt x="181880" y="20215"/>
                      </a:cubicBezTo>
                      <a:cubicBezTo>
                        <a:pt x="181862" y="20182"/>
                        <a:pt x="181833" y="20142"/>
                        <a:pt x="181811" y="20110"/>
                      </a:cubicBezTo>
                      <a:cubicBezTo>
                        <a:pt x="181793" y="20077"/>
                        <a:pt x="181768" y="20034"/>
                        <a:pt x="181750" y="20002"/>
                      </a:cubicBezTo>
                      <a:lnTo>
                        <a:pt x="178931" y="16276"/>
                      </a:lnTo>
                      <a:cubicBezTo>
                        <a:pt x="178301" y="15668"/>
                        <a:pt x="178010" y="14991"/>
                        <a:pt x="177384" y="14379"/>
                      </a:cubicBezTo>
                      <a:lnTo>
                        <a:pt x="174806" y="11787"/>
                      </a:lnTo>
                      <a:cubicBezTo>
                        <a:pt x="174229" y="11222"/>
                        <a:pt x="173679" y="11041"/>
                        <a:pt x="172908" y="10243"/>
                      </a:cubicBezTo>
                      <a:lnTo>
                        <a:pt x="168177" y="6877"/>
                      </a:lnTo>
                      <a:cubicBezTo>
                        <a:pt x="168081" y="6808"/>
                        <a:pt x="167904" y="6653"/>
                        <a:pt x="167893" y="6646"/>
                      </a:cubicBezTo>
                      <a:lnTo>
                        <a:pt x="167220" y="6283"/>
                      </a:lnTo>
                      <a:cubicBezTo>
                        <a:pt x="167184" y="6269"/>
                        <a:pt x="167137" y="6247"/>
                        <a:pt x="167102" y="6228"/>
                      </a:cubicBezTo>
                      <a:lnTo>
                        <a:pt x="164924" y="4964"/>
                      </a:lnTo>
                      <a:cubicBezTo>
                        <a:pt x="164891" y="4947"/>
                        <a:pt x="164845" y="4925"/>
                        <a:pt x="164808" y="4907"/>
                      </a:cubicBezTo>
                      <a:cubicBezTo>
                        <a:pt x="164776" y="4889"/>
                        <a:pt x="164729" y="4868"/>
                        <a:pt x="164696" y="4850"/>
                      </a:cubicBezTo>
                      <a:cubicBezTo>
                        <a:pt x="164661" y="4831"/>
                        <a:pt x="164614" y="4809"/>
                        <a:pt x="164582" y="4792"/>
                      </a:cubicBezTo>
                      <a:lnTo>
                        <a:pt x="156769" y="1754"/>
                      </a:lnTo>
                      <a:cubicBezTo>
                        <a:pt x="156726" y="1740"/>
                        <a:pt x="156683" y="1725"/>
                        <a:pt x="156637" y="1714"/>
                      </a:cubicBezTo>
                      <a:lnTo>
                        <a:pt x="152187" y="826"/>
                      </a:lnTo>
                      <a:cubicBezTo>
                        <a:pt x="152144" y="810"/>
                        <a:pt x="152104" y="785"/>
                        <a:pt x="152065" y="775"/>
                      </a:cubicBezTo>
                      <a:cubicBezTo>
                        <a:pt x="151902" y="714"/>
                        <a:pt x="152219" y="749"/>
                        <a:pt x="151687" y="634"/>
                      </a:cubicBezTo>
                      <a:cubicBezTo>
                        <a:pt x="151063" y="504"/>
                        <a:pt x="150336" y="670"/>
                        <a:pt x="149775" y="479"/>
                      </a:cubicBezTo>
                      <a:cubicBezTo>
                        <a:pt x="148339" y="0"/>
                        <a:pt x="146532" y="257"/>
                        <a:pt x="144832" y="257"/>
                      </a:cubicBezTo>
                      <a:cubicBezTo>
                        <a:pt x="143557" y="257"/>
                        <a:pt x="142111" y="192"/>
                        <a:pt x="140857" y="245"/>
                      </a:cubicBezTo>
                      <a:cubicBezTo>
                        <a:pt x="139360" y="310"/>
                        <a:pt x="140653" y="563"/>
                        <a:pt x="139158" y="608"/>
                      </a:cubicBezTo>
                      <a:lnTo>
                        <a:pt x="137600" y="775"/>
                      </a:lnTo>
                      <a:cubicBezTo>
                        <a:pt x="136836" y="1041"/>
                        <a:pt x="136087" y="979"/>
                        <a:pt x="135278" y="1206"/>
                      </a:cubicBezTo>
                      <a:lnTo>
                        <a:pt x="133165" y="1678"/>
                      </a:lnTo>
                      <a:cubicBezTo>
                        <a:pt x="133118" y="1689"/>
                        <a:pt x="133075" y="1699"/>
                        <a:pt x="133028" y="1714"/>
                      </a:cubicBezTo>
                      <a:lnTo>
                        <a:pt x="130583" y="2542"/>
                      </a:lnTo>
                      <a:cubicBezTo>
                        <a:pt x="130450" y="2586"/>
                        <a:pt x="130378" y="2607"/>
                        <a:pt x="130194" y="2668"/>
                      </a:cubicBezTo>
                      <a:lnTo>
                        <a:pt x="128181" y="3410"/>
                      </a:lnTo>
                      <a:cubicBezTo>
                        <a:pt x="128146" y="3428"/>
                        <a:pt x="128103" y="3453"/>
                        <a:pt x="128067" y="3471"/>
                      </a:cubicBezTo>
                      <a:lnTo>
                        <a:pt x="127728" y="3647"/>
                      </a:lnTo>
                      <a:cubicBezTo>
                        <a:pt x="127692" y="3665"/>
                        <a:pt x="127649" y="3687"/>
                        <a:pt x="127614" y="3705"/>
                      </a:cubicBezTo>
                      <a:lnTo>
                        <a:pt x="124967" y="4850"/>
                      </a:lnTo>
                      <a:cubicBezTo>
                        <a:pt x="124935" y="4868"/>
                        <a:pt x="124888" y="4889"/>
                        <a:pt x="124855" y="4907"/>
                      </a:cubicBezTo>
                      <a:cubicBezTo>
                        <a:pt x="124820" y="4925"/>
                        <a:pt x="124773" y="4947"/>
                        <a:pt x="124741" y="4964"/>
                      </a:cubicBezTo>
                      <a:cubicBezTo>
                        <a:pt x="124704" y="4983"/>
                        <a:pt x="124661" y="5005"/>
                        <a:pt x="124625" y="5023"/>
                      </a:cubicBezTo>
                      <a:lnTo>
                        <a:pt x="117098" y="9897"/>
                      </a:lnTo>
                      <a:cubicBezTo>
                        <a:pt x="116518" y="10394"/>
                        <a:pt x="116115" y="10945"/>
                        <a:pt x="115442" y="11337"/>
                      </a:cubicBezTo>
                      <a:lnTo>
                        <a:pt x="115222" y="11463"/>
                      </a:lnTo>
                      <a:cubicBezTo>
                        <a:pt x="115179" y="11495"/>
                        <a:pt x="115034" y="11618"/>
                        <a:pt x="114944" y="11700"/>
                      </a:cubicBezTo>
                      <a:lnTo>
                        <a:pt x="112367" y="14293"/>
                      </a:lnTo>
                      <a:cubicBezTo>
                        <a:pt x="112256" y="14400"/>
                        <a:pt x="112169" y="14487"/>
                        <a:pt x="112108" y="14548"/>
                      </a:cubicBezTo>
                      <a:lnTo>
                        <a:pt x="111420" y="15413"/>
                      </a:lnTo>
                      <a:cubicBezTo>
                        <a:pt x="111014" y="16125"/>
                        <a:pt x="110258" y="16553"/>
                        <a:pt x="109818" y="17256"/>
                      </a:cubicBezTo>
                      <a:cubicBezTo>
                        <a:pt x="109677" y="17479"/>
                        <a:pt x="109754" y="17395"/>
                        <a:pt x="109638" y="17593"/>
                      </a:cubicBezTo>
                      <a:cubicBezTo>
                        <a:pt x="109483" y="17856"/>
                        <a:pt x="109638" y="17654"/>
                        <a:pt x="109436" y="17907"/>
                      </a:cubicBezTo>
                      <a:lnTo>
                        <a:pt x="108543" y="19080"/>
                      </a:lnTo>
                      <a:cubicBezTo>
                        <a:pt x="108084" y="19811"/>
                        <a:pt x="107338" y="20466"/>
                        <a:pt x="106881" y="21378"/>
                      </a:cubicBezTo>
                      <a:cubicBezTo>
                        <a:pt x="106863" y="21413"/>
                        <a:pt x="106842" y="21457"/>
                        <a:pt x="106824" y="21492"/>
                      </a:cubicBezTo>
                      <a:lnTo>
                        <a:pt x="105790" y="23213"/>
                      </a:lnTo>
                      <a:cubicBezTo>
                        <a:pt x="105772" y="23250"/>
                        <a:pt x="105751" y="23296"/>
                        <a:pt x="105735" y="23332"/>
                      </a:cubicBezTo>
                      <a:lnTo>
                        <a:pt x="104876" y="25057"/>
                      </a:lnTo>
                      <a:cubicBezTo>
                        <a:pt x="101179" y="25057"/>
                        <a:pt x="78178" y="24675"/>
                        <a:pt x="76529" y="25128"/>
                      </a:cubicBezTo>
                      <a:lnTo>
                        <a:pt x="74445" y="25797"/>
                      </a:lnTo>
                      <a:cubicBezTo>
                        <a:pt x="74412" y="25817"/>
                        <a:pt x="74369" y="25841"/>
                        <a:pt x="74333" y="25860"/>
                      </a:cubicBezTo>
                      <a:lnTo>
                        <a:pt x="73415" y="26319"/>
                      </a:lnTo>
                      <a:cubicBezTo>
                        <a:pt x="73380" y="26338"/>
                        <a:pt x="73336" y="26360"/>
                        <a:pt x="73300" y="26378"/>
                      </a:cubicBezTo>
                      <a:lnTo>
                        <a:pt x="70770" y="27976"/>
                      </a:lnTo>
                      <a:cubicBezTo>
                        <a:pt x="70733" y="28012"/>
                        <a:pt x="70636" y="28116"/>
                        <a:pt x="70599" y="28152"/>
                      </a:cubicBezTo>
                      <a:lnTo>
                        <a:pt x="69484" y="29276"/>
                      </a:lnTo>
                      <a:cubicBezTo>
                        <a:pt x="69257" y="29496"/>
                        <a:pt x="69189" y="29539"/>
                        <a:pt x="69049" y="29700"/>
                      </a:cubicBezTo>
                      <a:lnTo>
                        <a:pt x="67900" y="31482"/>
                      </a:lnTo>
                      <a:cubicBezTo>
                        <a:pt x="67882" y="31519"/>
                        <a:pt x="67860" y="31562"/>
                        <a:pt x="67846" y="31598"/>
                      </a:cubicBezTo>
                      <a:lnTo>
                        <a:pt x="66657" y="34201"/>
                      </a:lnTo>
                      <a:cubicBezTo>
                        <a:pt x="66575" y="34654"/>
                        <a:pt x="66655" y="34488"/>
                        <a:pt x="66518" y="34920"/>
                      </a:cubicBezTo>
                      <a:cubicBezTo>
                        <a:pt x="66010" y="36511"/>
                        <a:pt x="66298" y="39809"/>
                        <a:pt x="66298" y="41591"/>
                      </a:cubicBezTo>
                      <a:cubicBezTo>
                        <a:pt x="62521" y="41591"/>
                        <a:pt x="12086" y="41397"/>
                        <a:pt x="10678" y="41599"/>
                      </a:cubicBezTo>
                      <a:lnTo>
                        <a:pt x="8889" y="42048"/>
                      </a:lnTo>
                      <a:cubicBezTo>
                        <a:pt x="8846" y="42062"/>
                        <a:pt x="8803" y="42082"/>
                        <a:pt x="8763" y="42099"/>
                      </a:cubicBezTo>
                      <a:cubicBezTo>
                        <a:pt x="8726" y="42113"/>
                        <a:pt x="8683" y="42135"/>
                        <a:pt x="8648" y="42153"/>
                      </a:cubicBezTo>
                      <a:cubicBezTo>
                        <a:pt x="8612" y="42170"/>
                        <a:pt x="8571" y="42196"/>
                        <a:pt x="8536" y="42213"/>
                      </a:cubicBezTo>
                      <a:cubicBezTo>
                        <a:pt x="8489" y="42235"/>
                        <a:pt x="8359" y="42307"/>
                        <a:pt x="8312" y="42333"/>
                      </a:cubicBezTo>
                      <a:lnTo>
                        <a:pt x="5652" y="43809"/>
                      </a:lnTo>
                      <a:cubicBezTo>
                        <a:pt x="5624" y="43830"/>
                        <a:pt x="5581" y="43856"/>
                        <a:pt x="5548" y="43877"/>
                      </a:cubicBezTo>
                      <a:lnTo>
                        <a:pt x="1653" y="48247"/>
                      </a:lnTo>
                      <a:cubicBezTo>
                        <a:pt x="1639" y="48284"/>
                        <a:pt x="1617" y="48327"/>
                        <a:pt x="1599" y="48363"/>
                      </a:cubicBezTo>
                      <a:cubicBezTo>
                        <a:pt x="1484" y="48596"/>
                        <a:pt x="1599" y="48359"/>
                        <a:pt x="1484" y="48593"/>
                      </a:cubicBezTo>
                      <a:cubicBezTo>
                        <a:pt x="1466" y="48630"/>
                        <a:pt x="1444" y="48673"/>
                        <a:pt x="1426" y="48708"/>
                      </a:cubicBezTo>
                      <a:lnTo>
                        <a:pt x="151" y="52427"/>
                      </a:lnTo>
                      <a:cubicBezTo>
                        <a:pt x="0" y="55949"/>
                        <a:pt x="163" y="59893"/>
                        <a:pt x="163" y="63462"/>
                      </a:cubicBezTo>
                      <a:lnTo>
                        <a:pt x="163" y="371744"/>
                      </a:lnTo>
                      <a:cubicBezTo>
                        <a:pt x="163" y="373579"/>
                        <a:pt x="181" y="375426"/>
                        <a:pt x="159" y="377259"/>
                      </a:cubicBezTo>
                      <a:cubicBezTo>
                        <a:pt x="155" y="377698"/>
                        <a:pt x="126" y="378167"/>
                        <a:pt x="234" y="378562"/>
                      </a:cubicBezTo>
                      <a:lnTo>
                        <a:pt x="1023" y="380873"/>
                      </a:lnTo>
                      <a:cubicBezTo>
                        <a:pt x="1040" y="380910"/>
                        <a:pt x="1062" y="380953"/>
                        <a:pt x="1080" y="380989"/>
                      </a:cubicBezTo>
                      <a:lnTo>
                        <a:pt x="1426" y="381676"/>
                      </a:lnTo>
                      <a:cubicBezTo>
                        <a:pt x="1444" y="381713"/>
                        <a:pt x="1466" y="381756"/>
                        <a:pt x="1484" y="381791"/>
                      </a:cubicBezTo>
                      <a:lnTo>
                        <a:pt x="2632" y="383742"/>
                      </a:lnTo>
                      <a:cubicBezTo>
                        <a:pt x="2649" y="383775"/>
                        <a:pt x="2675" y="383822"/>
                        <a:pt x="2693" y="383854"/>
                      </a:cubicBezTo>
                      <a:lnTo>
                        <a:pt x="4295" y="385525"/>
                      </a:lnTo>
                      <a:cubicBezTo>
                        <a:pt x="4349" y="385578"/>
                        <a:pt x="4594" y="385834"/>
                        <a:pt x="4633" y="385874"/>
                      </a:cubicBezTo>
                      <a:lnTo>
                        <a:pt x="8312" y="388052"/>
                      </a:lnTo>
                      <a:cubicBezTo>
                        <a:pt x="8359" y="388076"/>
                        <a:pt x="8489" y="388149"/>
                        <a:pt x="8536" y="388174"/>
                      </a:cubicBezTo>
                      <a:cubicBezTo>
                        <a:pt x="10484" y="389142"/>
                        <a:pt x="14040" y="388797"/>
                        <a:pt x="16179" y="388797"/>
                      </a:cubicBezTo>
                      <a:lnTo>
                        <a:pt x="275205" y="388797"/>
                      </a:lnTo>
                      <a:cubicBezTo>
                        <a:pt x="277081" y="388797"/>
                        <a:pt x="278993" y="388941"/>
                        <a:pt x="280776" y="388339"/>
                      </a:cubicBezTo>
                      <a:lnTo>
                        <a:pt x="284116" y="386510"/>
                      </a:lnTo>
                      <a:cubicBezTo>
                        <a:pt x="284145" y="386489"/>
                        <a:pt x="284192" y="386464"/>
                        <a:pt x="284224" y="386446"/>
                      </a:cubicBezTo>
                      <a:lnTo>
                        <a:pt x="284667" y="386198"/>
                      </a:lnTo>
                      <a:cubicBezTo>
                        <a:pt x="284706" y="386169"/>
                        <a:pt x="284818" y="386079"/>
                        <a:pt x="284857" y="386047"/>
                      </a:cubicBezTo>
                      <a:cubicBezTo>
                        <a:pt x="285063" y="385867"/>
                        <a:pt x="284995" y="385910"/>
                        <a:pt x="285199" y="385698"/>
                      </a:cubicBezTo>
                      <a:cubicBezTo>
                        <a:pt x="285311" y="385582"/>
                        <a:pt x="285426" y="385467"/>
                        <a:pt x="285542" y="385352"/>
                      </a:cubicBezTo>
                      <a:lnTo>
                        <a:pt x="286574" y="384319"/>
                      </a:lnTo>
                      <a:cubicBezTo>
                        <a:pt x="286611" y="384283"/>
                        <a:pt x="286722" y="384175"/>
                        <a:pt x="286755" y="384146"/>
                      </a:cubicBezTo>
                      <a:close/>
                    </a:path>
                  </a:pathLst>
                </a:custGeom>
                <a:solidFill>
                  <a:srgbClr val="CCCCFF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7" name="text 1"/>
                <p:cNvSpPr txBox="1"/>
                <p:nvPr/>
              </p:nvSpPr>
              <p:spPr>
                <a:xfrm>
                  <a:off x="3144218" y="2027237"/>
                  <a:ext cx="381000" cy="331989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0" algn="ctr">
                    <a:lnSpc>
                      <a:spcPct val="100000"/>
                    </a:lnSpc>
                  </a:pPr>
                  <a:r>
                    <a:rPr lang="ru-RU" sz="4800" b="1" spc="10" dirty="0" smtClean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47</a:t>
                  </a:r>
                  <a:endParaRPr sz="480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8" name="text 1"/>
                <p:cNvSpPr txBox="1"/>
                <p:nvPr/>
              </p:nvSpPr>
              <p:spPr>
                <a:xfrm>
                  <a:off x="3144218" y="2352537"/>
                  <a:ext cx="381000" cy="138329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0" algn="ctr">
                    <a:lnSpc>
                      <a:spcPct val="100000"/>
                    </a:lnSpc>
                  </a:pPr>
                  <a:r>
                    <a:rPr sz="2000" b="1" spc="10" smtClean="0">
                      <a:solidFill>
                        <a:srgbClr val="FFFFFF"/>
                      </a:solidFill>
                      <a:latin typeface="Arial Narrow" pitchFamily="34" charset="0"/>
                      <a:cs typeface="Arial"/>
                    </a:rPr>
                    <a:t>анкет</a:t>
                  </a:r>
                  <a:endParaRPr sz="2000">
                    <a:solidFill>
                      <a:srgbClr val="FFFFFF"/>
                    </a:solidFill>
                    <a:latin typeface="Arial Narrow" pitchFamily="34" charset="0"/>
                    <a:cs typeface="Arial"/>
                  </a:endParaRPr>
                </a:p>
              </p:txBody>
            </p:sp>
          </p:grpSp>
        </p:grpSp>
        <p:cxnSp>
          <p:nvCxnSpPr>
            <p:cNvPr id="143" name="Прямая соединительная линия 142"/>
            <p:cNvCxnSpPr/>
            <p:nvPr/>
          </p:nvCxnSpPr>
          <p:spPr>
            <a:xfrm rot="5400000">
              <a:off x="26828354" y="4022599"/>
              <a:ext cx="5230686" cy="1588"/>
            </a:xfrm>
            <a:prstGeom prst="line">
              <a:avLst/>
            </a:prstGeom>
            <a:noFill/>
            <a:ln w="38100" cap="flat">
              <a:solidFill>
                <a:schemeClr val="tx2">
                  <a:lumMod val="60000"/>
                  <a:lumOff val="40000"/>
                </a:schemeClr>
              </a:solidFill>
              <a:prstDash val="sysDot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6" name="Прямая соединительная линия 145"/>
            <p:cNvCxnSpPr/>
            <p:nvPr/>
          </p:nvCxnSpPr>
          <p:spPr>
            <a:xfrm rot="5400000">
              <a:off x="8019380" y="4022599"/>
              <a:ext cx="5230686" cy="1588"/>
            </a:xfrm>
            <a:prstGeom prst="line">
              <a:avLst/>
            </a:prstGeom>
            <a:noFill/>
            <a:ln w="38100" cap="flat">
              <a:solidFill>
                <a:schemeClr val="tx2">
                  <a:lumMod val="60000"/>
                  <a:lumOff val="40000"/>
                </a:schemeClr>
              </a:solidFill>
              <a:prstDash val="sysDot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50" name="Группа 149"/>
            <p:cNvGrpSpPr/>
            <p:nvPr/>
          </p:nvGrpSpPr>
          <p:grpSpPr>
            <a:xfrm>
              <a:off x="15934936" y="1279821"/>
              <a:ext cx="8186499" cy="5336353"/>
              <a:chOff x="16106775" y="1279821"/>
              <a:chExt cx="8186499" cy="5336353"/>
            </a:xfrm>
          </p:grpSpPr>
          <p:grpSp>
            <p:nvGrpSpPr>
              <p:cNvPr id="149" name="Группа 148"/>
              <p:cNvGrpSpPr/>
              <p:nvPr/>
            </p:nvGrpSpPr>
            <p:grpSpPr>
              <a:xfrm>
                <a:off x="17719150" y="1279821"/>
                <a:ext cx="4961747" cy="5336353"/>
                <a:chOff x="17615675" y="1279821"/>
                <a:chExt cx="4961747" cy="5336353"/>
              </a:xfrm>
            </p:grpSpPr>
            <p:sp>
              <p:nvSpPr>
                <p:cNvPr id="28" name="Скругленный прямоугольник 27"/>
                <p:cNvSpPr/>
                <p:nvPr/>
              </p:nvSpPr>
              <p:spPr>
                <a:xfrm>
                  <a:off x="17741078" y="1920573"/>
                  <a:ext cx="4738409" cy="403402"/>
                </a:xfrm>
                <a:prstGeom prst="roundRect">
                  <a:avLst>
                    <a:gd name="adj" fmla="val 28125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 extrusionH="76200" contourW="6350">
                  <a:bevelT w="190500" h="38100"/>
                  <a:extrusionClr>
                    <a:schemeClr val="bg1"/>
                  </a:extrusionClr>
                  <a:contourClr>
                    <a:schemeClr val="bg1">
                      <a:lumMod val="6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" name="text 1"/>
                <p:cNvSpPr txBox="1">
                  <a:spLocks noChangeArrowheads="1"/>
                </p:cNvSpPr>
                <p:nvPr/>
              </p:nvSpPr>
              <p:spPr bwMode="auto">
                <a:xfrm>
                  <a:off x="17837919" y="1999164"/>
                  <a:ext cx="2579310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ru-RU" sz="1600" dirty="0">
                      <a:solidFill>
                        <a:srgbClr val="FFFFFF"/>
                      </a:solidFill>
                      <a:latin typeface="Arial Narrow" pitchFamily="34" charset="0"/>
                    </a:rPr>
                    <a:t>жилищные/бытовые </a:t>
                  </a:r>
                  <a:r>
                    <a:rPr lang="ru-RU" sz="1600" dirty="0" smtClean="0">
                      <a:solidFill>
                        <a:srgbClr val="FFFFFF"/>
                      </a:solidFill>
                      <a:latin typeface="Arial Narrow" pitchFamily="34" charset="0"/>
                    </a:rPr>
                    <a:t>проблемы </a:t>
                  </a:r>
                  <a:endParaRPr lang="ru-RU" sz="1600" dirty="0">
                    <a:solidFill>
                      <a:srgbClr val="FFFFFF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7" name="Скругленный прямоугольник 26"/>
                <p:cNvSpPr/>
                <p:nvPr/>
              </p:nvSpPr>
              <p:spPr>
                <a:xfrm>
                  <a:off x="17741078" y="2458570"/>
                  <a:ext cx="4738409" cy="427269"/>
                </a:xfrm>
                <a:prstGeom prst="roundRect">
                  <a:avLst>
                    <a:gd name="adj" fmla="val 28125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 extrusionH="76200" contourW="6350">
                  <a:bevelT w="190500" h="38100"/>
                  <a:extrusionClr>
                    <a:schemeClr val="bg1"/>
                  </a:extrusionClr>
                  <a:contourClr>
                    <a:schemeClr val="bg1">
                      <a:lumMod val="6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" name="text 1"/>
                <p:cNvSpPr txBox="1">
                  <a:spLocks noChangeArrowheads="1"/>
                </p:cNvSpPr>
                <p:nvPr/>
              </p:nvSpPr>
              <p:spPr bwMode="auto">
                <a:xfrm>
                  <a:off x="17837918" y="2549094"/>
                  <a:ext cx="2579311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ru-RU" sz="1600" dirty="0" smtClean="0">
                      <a:solidFill>
                        <a:srgbClr val="FFFFFF"/>
                      </a:solidFill>
                      <a:latin typeface="Arial Narrow" pitchFamily="34" charset="0"/>
                    </a:rPr>
                    <a:t>разрушенные социальные </a:t>
                  </a:r>
                  <a:r>
                    <a:rPr lang="ru-RU" sz="1600" dirty="0">
                      <a:solidFill>
                        <a:srgbClr val="FFFFFF"/>
                      </a:solidFill>
                      <a:latin typeface="Arial Narrow" pitchFamily="34" charset="0"/>
                    </a:rPr>
                    <a:t>связи</a:t>
                  </a:r>
                </a:p>
              </p:txBody>
            </p:sp>
            <p:sp>
              <p:nvSpPr>
                <p:cNvPr id="26" name="Скругленный прямоугольник 25"/>
                <p:cNvSpPr/>
                <p:nvPr/>
              </p:nvSpPr>
              <p:spPr>
                <a:xfrm>
                  <a:off x="17741078" y="3020434"/>
                  <a:ext cx="4738409" cy="451136"/>
                </a:xfrm>
                <a:prstGeom prst="roundRect">
                  <a:avLst>
                    <a:gd name="adj" fmla="val 28125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 extrusionH="76200" contourW="6350">
                  <a:bevelT w="190500" h="38100"/>
                  <a:extrusionClr>
                    <a:schemeClr val="bg1"/>
                  </a:extrusionClr>
                  <a:contourClr>
                    <a:schemeClr val="bg1">
                      <a:lumMod val="6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" name="text 1"/>
                <p:cNvSpPr txBox="1">
                  <a:spLocks noChangeArrowheads="1"/>
                </p:cNvSpPr>
                <p:nvPr/>
              </p:nvSpPr>
              <p:spPr bwMode="auto">
                <a:xfrm>
                  <a:off x="17837919" y="3122892"/>
                  <a:ext cx="3308174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ru-RU" sz="1600" dirty="0" smtClean="0">
                      <a:solidFill>
                        <a:srgbClr val="FFFFFF"/>
                      </a:solidFill>
                      <a:latin typeface="Arial Narrow" pitchFamily="34" charset="0"/>
                    </a:rPr>
                    <a:t>психологические/медицинские проблемы</a:t>
                  </a:r>
                  <a:endParaRPr lang="ru-RU" sz="1600" dirty="0">
                    <a:solidFill>
                      <a:srgbClr val="FFFFFF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32" name="Скругленный прямоугольник 131"/>
                <p:cNvSpPr/>
                <p:nvPr/>
              </p:nvSpPr>
              <p:spPr>
                <a:xfrm>
                  <a:off x="17741078" y="4311225"/>
                  <a:ext cx="4738409" cy="451136"/>
                </a:xfrm>
                <a:prstGeom prst="roundRect">
                  <a:avLst>
                    <a:gd name="adj" fmla="val 28125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 extrusionH="76200" contourW="6350">
                  <a:bevelT w="190500" h="38100"/>
                  <a:extrusionClr>
                    <a:schemeClr val="bg1"/>
                  </a:extrusionClr>
                  <a:contourClr>
                    <a:schemeClr val="bg1">
                      <a:lumMod val="6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text 1"/>
                <p:cNvSpPr txBox="1">
                  <a:spLocks noChangeArrowheads="1"/>
                </p:cNvSpPr>
                <p:nvPr/>
              </p:nvSpPr>
              <p:spPr bwMode="auto">
                <a:xfrm>
                  <a:off x="17837918" y="4413683"/>
                  <a:ext cx="436007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ru-RU" sz="1600" dirty="0">
                      <a:solidFill>
                        <a:srgbClr val="FFFFFF"/>
                      </a:solidFill>
                      <a:latin typeface="Arial Narrow" pitchFamily="34" charset="0"/>
                    </a:rPr>
                    <a:t>отсутствие компетенций </a:t>
                  </a:r>
                  <a:r>
                    <a:rPr lang="ru-RU" sz="1600" dirty="0" smtClean="0">
                      <a:solidFill>
                        <a:srgbClr val="FFFFFF"/>
                      </a:solidFill>
                      <a:latin typeface="Arial Narrow" pitchFamily="34" charset="0"/>
                    </a:rPr>
                    <a:t>по </a:t>
                  </a:r>
                  <a:r>
                    <a:rPr lang="ru-RU" sz="1600" dirty="0">
                      <a:solidFill>
                        <a:srgbClr val="FFFFFF"/>
                      </a:solidFill>
                      <a:latin typeface="Arial Narrow" pitchFamily="34" charset="0"/>
                    </a:rPr>
                    <a:t>поиску работы</a:t>
                  </a:r>
                </a:p>
              </p:txBody>
            </p:sp>
            <p:sp>
              <p:nvSpPr>
                <p:cNvPr id="133" name="Скругленный прямоугольник 132"/>
                <p:cNvSpPr/>
                <p:nvPr/>
              </p:nvSpPr>
              <p:spPr>
                <a:xfrm>
                  <a:off x="17741078" y="3606165"/>
                  <a:ext cx="4738409" cy="570465"/>
                </a:xfrm>
                <a:prstGeom prst="roundRect">
                  <a:avLst>
                    <a:gd name="adj" fmla="val 28125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 extrusionH="76200" contourW="6350">
                  <a:bevelT w="190500" h="38100"/>
                  <a:extrusionClr>
                    <a:schemeClr val="bg1"/>
                  </a:extrusionClr>
                  <a:contourClr>
                    <a:schemeClr val="bg1">
                      <a:lumMod val="6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" name="text 1"/>
                <p:cNvSpPr txBox="1">
                  <a:spLocks noChangeArrowheads="1"/>
                </p:cNvSpPr>
                <p:nvPr/>
              </p:nvSpPr>
              <p:spPr bwMode="auto">
                <a:xfrm>
                  <a:off x="17837919" y="3645176"/>
                  <a:ext cx="3523257" cy="492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ru-RU" sz="1600" dirty="0" smtClean="0">
                      <a:solidFill>
                        <a:srgbClr val="FFFFFF"/>
                      </a:solidFill>
                      <a:latin typeface="Arial Narrow" pitchFamily="34" charset="0"/>
                    </a:rPr>
                    <a:t>несоответствие профессиональных навыков потребностям </a:t>
                  </a:r>
                  <a:r>
                    <a:rPr lang="ru-RU" sz="1600" dirty="0">
                      <a:solidFill>
                        <a:srgbClr val="FFFFFF"/>
                      </a:solidFill>
                      <a:latin typeface="Arial Narrow" pitchFamily="34" charset="0"/>
                    </a:rPr>
                    <a:t>рынка</a:t>
                  </a:r>
                </a:p>
              </p:txBody>
            </p:sp>
            <p:sp>
              <p:nvSpPr>
                <p:cNvPr id="23" name="Скругленный прямоугольник 22"/>
                <p:cNvSpPr/>
                <p:nvPr/>
              </p:nvSpPr>
              <p:spPr>
                <a:xfrm>
                  <a:off x="17741078" y="4896956"/>
                  <a:ext cx="4738409" cy="570465"/>
                </a:xfrm>
                <a:prstGeom prst="roundRect">
                  <a:avLst>
                    <a:gd name="adj" fmla="val 28125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 extrusionH="76200" contourW="6350">
                  <a:bevelT w="190500" h="38100"/>
                  <a:extrusionClr>
                    <a:schemeClr val="bg1"/>
                  </a:extrusionClr>
                  <a:contourClr>
                    <a:schemeClr val="bg1">
                      <a:lumMod val="6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" name="text 1"/>
                <p:cNvSpPr txBox="1">
                  <a:spLocks noChangeArrowheads="1"/>
                </p:cNvSpPr>
                <p:nvPr/>
              </p:nvSpPr>
              <p:spPr bwMode="auto">
                <a:xfrm>
                  <a:off x="17837917" y="4935967"/>
                  <a:ext cx="4217611" cy="492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ru-RU" sz="1600" dirty="0" smtClean="0">
                      <a:solidFill>
                        <a:srgbClr val="FFFFFF"/>
                      </a:solidFill>
                      <a:latin typeface="Arial Narrow" pitchFamily="34" charset="0"/>
                    </a:rPr>
                    <a:t>недостаточная профессиональная компетентность </a:t>
                  </a:r>
                  <a:r>
                    <a:rPr lang="ru-RU" sz="1600" dirty="0">
                      <a:solidFill>
                        <a:srgbClr val="FFFFFF"/>
                      </a:solidFill>
                      <a:latin typeface="Arial Narrow" pitchFamily="34" charset="0"/>
                    </a:rPr>
                    <a:t>специалистов</a:t>
                  </a:r>
                </a:p>
              </p:txBody>
            </p:sp>
            <p:sp>
              <p:nvSpPr>
                <p:cNvPr id="105" name="text 1"/>
                <p:cNvSpPr txBox="1"/>
                <p:nvPr/>
              </p:nvSpPr>
              <p:spPr>
                <a:xfrm>
                  <a:off x="17615675" y="1279821"/>
                  <a:ext cx="4961747" cy="369332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sz="2400" b="1" spc="10">
                      <a:solidFill>
                        <a:srgbClr val="CC6600"/>
                      </a:solidFill>
                      <a:latin typeface="Arial"/>
                      <a:cs typeface="Arial"/>
                    </a:rPr>
                    <a:t>Корневые </a:t>
                  </a:r>
                  <a:r>
                    <a:rPr sz="2400" b="1" spc="10" smtClean="0">
                      <a:solidFill>
                        <a:srgbClr val="CC6600"/>
                      </a:solidFill>
                      <a:latin typeface="Arial"/>
                      <a:cs typeface="Arial"/>
                    </a:rPr>
                    <a:t>причины проблемы</a:t>
                  </a:r>
                  <a:endParaRPr sz="2400">
                    <a:solidFill>
                      <a:srgbClr val="CC66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0" name="Скругленный прямоугольник 29"/>
                <p:cNvSpPr/>
                <p:nvPr/>
              </p:nvSpPr>
              <p:spPr>
                <a:xfrm>
                  <a:off x="17740588" y="6188325"/>
                  <a:ext cx="4738409" cy="427849"/>
                </a:xfrm>
                <a:prstGeom prst="roundRect">
                  <a:avLst>
                    <a:gd name="adj" fmla="val 28125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 extrusionH="76200" contourW="6350">
                  <a:bevelT w="114300" h="38100"/>
                  <a:extrusionClr>
                    <a:schemeClr val="bg1"/>
                  </a:extrusionClr>
                  <a:contourClr>
                    <a:schemeClr val="bg1">
                      <a:lumMod val="6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" name="text 1"/>
                <p:cNvSpPr txBox="1">
                  <a:spLocks noChangeArrowheads="1"/>
                </p:cNvSpPr>
                <p:nvPr/>
              </p:nvSpPr>
              <p:spPr bwMode="auto">
                <a:xfrm>
                  <a:off x="17837918" y="6279139"/>
                  <a:ext cx="4541460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ru-RU" sz="1600" dirty="0">
                      <a:solidFill>
                        <a:srgbClr val="FFFFFF"/>
                      </a:solidFill>
                      <a:latin typeface="Arial Narrow" pitchFamily="34" charset="0"/>
                    </a:rPr>
                    <a:t>барьеры работодателя </a:t>
                  </a:r>
                  <a:r>
                    <a:rPr lang="ru-RU" sz="1600" dirty="0" smtClean="0">
                      <a:solidFill>
                        <a:srgbClr val="FFFFFF"/>
                      </a:solidFill>
                      <a:latin typeface="Arial Narrow" pitchFamily="34" charset="0"/>
                    </a:rPr>
                    <a:t>при </a:t>
                  </a:r>
                  <a:r>
                    <a:rPr lang="ru-RU" sz="1600" dirty="0">
                      <a:solidFill>
                        <a:srgbClr val="FFFFFF"/>
                      </a:solidFill>
                      <a:latin typeface="Arial Narrow" pitchFamily="34" charset="0"/>
                    </a:rPr>
                    <a:t>приеме на работу</a:t>
                  </a:r>
                </a:p>
              </p:txBody>
            </p:sp>
            <p:sp>
              <p:nvSpPr>
                <p:cNvPr id="29" name="Скругленный прямоугольник 28"/>
                <p:cNvSpPr/>
                <p:nvPr/>
              </p:nvSpPr>
              <p:spPr>
                <a:xfrm>
                  <a:off x="17741078" y="5602016"/>
                  <a:ext cx="4738409" cy="451712"/>
                </a:xfrm>
                <a:prstGeom prst="roundRect">
                  <a:avLst>
                    <a:gd name="adj" fmla="val 28125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 extrusionH="76200" contourW="6350">
                  <a:bevelT w="190500" h="38100"/>
                  <a:extrusionClr>
                    <a:schemeClr val="bg1"/>
                  </a:extrusionClr>
                  <a:contourClr>
                    <a:schemeClr val="bg1">
                      <a:lumMod val="6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" name="text 1"/>
                <p:cNvSpPr txBox="1">
                  <a:spLocks noChangeArrowheads="1"/>
                </p:cNvSpPr>
                <p:nvPr/>
              </p:nvSpPr>
              <p:spPr bwMode="auto">
                <a:xfrm>
                  <a:off x="17837917" y="5704762"/>
                  <a:ext cx="4541461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ru-RU" sz="1600" dirty="0">
                      <a:solidFill>
                        <a:srgbClr val="FFFFFF"/>
                      </a:solidFill>
                      <a:latin typeface="Arial Narrow" pitchFamily="34" charset="0"/>
                    </a:rPr>
                    <a:t>недоверие к специалистам </a:t>
                  </a:r>
                  <a:r>
                    <a:rPr lang="ru-RU" sz="1600" dirty="0" smtClean="0">
                      <a:solidFill>
                        <a:srgbClr val="FFFFFF"/>
                      </a:solidFill>
                      <a:latin typeface="Arial Narrow" pitchFamily="34" charset="0"/>
                    </a:rPr>
                    <a:t>государственных </a:t>
                  </a:r>
                  <a:r>
                    <a:rPr lang="ru-RU" sz="1600" dirty="0">
                      <a:solidFill>
                        <a:srgbClr val="FFFFFF"/>
                      </a:solidFill>
                      <a:latin typeface="Arial Narrow" pitchFamily="34" charset="0"/>
                    </a:rPr>
                    <a:t>учреждений</a:t>
                  </a:r>
                </a:p>
              </p:txBody>
            </p:sp>
          </p:grpSp>
          <p:grpSp>
            <p:nvGrpSpPr>
              <p:cNvPr id="145" name="Группа 144"/>
              <p:cNvGrpSpPr/>
              <p:nvPr/>
            </p:nvGrpSpPr>
            <p:grpSpPr>
              <a:xfrm>
                <a:off x="16106775" y="1649152"/>
                <a:ext cx="742954" cy="4843775"/>
                <a:chOff x="16106775" y="1649152"/>
                <a:chExt cx="742954" cy="4843775"/>
              </a:xfrm>
            </p:grpSpPr>
            <p:cxnSp>
              <p:nvCxnSpPr>
                <p:cNvPr id="144" name="Прямая соединительная линия 143"/>
                <p:cNvCxnSpPr/>
                <p:nvPr/>
              </p:nvCxnSpPr>
              <p:spPr>
                <a:xfrm rot="16200000" flipH="1">
                  <a:off x="15343281" y="2412647"/>
                  <a:ext cx="2269939" cy="742950"/>
                </a:xfrm>
                <a:prstGeom prst="line">
                  <a:avLst/>
                </a:prstGeom>
                <a:noFill/>
                <a:ln w="38100" cap="flat">
                  <a:solidFill>
                    <a:schemeClr val="tx2">
                      <a:lumMod val="60000"/>
                      <a:lumOff val="40000"/>
                    </a:schemeClr>
                  </a:solidFill>
                  <a:prstDash val="sysDot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48" name="Прямая соединительная линия 147"/>
                <p:cNvCxnSpPr/>
                <p:nvPr/>
              </p:nvCxnSpPr>
              <p:spPr>
                <a:xfrm rot="5400000">
                  <a:off x="15191335" y="4834533"/>
                  <a:ext cx="2573834" cy="742954"/>
                </a:xfrm>
                <a:prstGeom prst="line">
                  <a:avLst/>
                </a:prstGeom>
                <a:noFill/>
                <a:ln w="38100" cap="flat">
                  <a:solidFill>
                    <a:schemeClr val="tx2">
                      <a:lumMod val="60000"/>
                      <a:lumOff val="40000"/>
                    </a:schemeClr>
                  </a:solidFill>
                  <a:prstDash val="sysDot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47" name="Группа 146"/>
              <p:cNvGrpSpPr/>
              <p:nvPr/>
            </p:nvGrpSpPr>
            <p:grpSpPr>
              <a:xfrm>
                <a:off x="23550318" y="1602795"/>
                <a:ext cx="742956" cy="4922564"/>
                <a:chOff x="23550318" y="1602795"/>
                <a:chExt cx="742956" cy="4922564"/>
              </a:xfrm>
            </p:grpSpPr>
            <p:cxnSp>
              <p:nvCxnSpPr>
                <p:cNvPr id="154" name="Прямая соединительная линия 153"/>
                <p:cNvCxnSpPr/>
                <p:nvPr/>
              </p:nvCxnSpPr>
              <p:spPr>
                <a:xfrm rot="5400000">
                  <a:off x="22727594" y="2425519"/>
                  <a:ext cx="2388404" cy="742956"/>
                </a:xfrm>
                <a:prstGeom prst="line">
                  <a:avLst/>
                </a:prstGeom>
                <a:noFill/>
                <a:ln w="38100" cap="flat">
                  <a:solidFill>
                    <a:schemeClr val="tx2">
                      <a:lumMod val="60000"/>
                      <a:lumOff val="40000"/>
                    </a:schemeClr>
                  </a:solidFill>
                  <a:prstDash val="sysDot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55" name="Прямая соединительная линия 154"/>
                <p:cNvCxnSpPr/>
                <p:nvPr/>
              </p:nvCxnSpPr>
              <p:spPr>
                <a:xfrm rot="16200000" flipH="1">
                  <a:off x="22654713" y="4886803"/>
                  <a:ext cx="2534161" cy="742951"/>
                </a:xfrm>
                <a:prstGeom prst="line">
                  <a:avLst/>
                </a:prstGeom>
                <a:noFill/>
                <a:ln w="38100" cap="flat">
                  <a:solidFill>
                    <a:schemeClr val="tx2">
                      <a:lumMod val="60000"/>
                      <a:lumOff val="40000"/>
                    </a:schemeClr>
                  </a:solidFill>
                  <a:prstDash val="sysDot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86575"/>
            <a:ext cx="41471850" cy="885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6058794" y="7090062"/>
            <a:ext cx="29354263" cy="478850"/>
            <a:chOff x="7270434" y="7090062"/>
            <a:chExt cx="29354263" cy="478850"/>
          </a:xfrm>
        </p:grpSpPr>
        <p:sp>
          <p:nvSpPr>
            <p:cNvPr id="4" name="text 1"/>
            <p:cNvSpPr txBox="1"/>
            <p:nvPr/>
          </p:nvSpPr>
          <p:spPr>
            <a:xfrm>
              <a:off x="7270434" y="7114044"/>
              <a:ext cx="16287472" cy="43088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lang="ru-RU" sz="2800" spc="1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Новая работа – новая жизнь</a:t>
              </a:r>
              <a:r>
                <a:rPr sz="2800" spc="1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: </a:t>
              </a:r>
              <a:r>
                <a:rPr lang="ru-RU" sz="2800" spc="1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маршрут для граждан, </a:t>
              </a:r>
              <a:r>
                <a:rPr sz="2800" spc="1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освободившихся </a:t>
              </a:r>
              <a:r>
                <a:rPr sz="2800" spc="1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из мест лишения свободы</a:t>
              </a:r>
              <a:endParaRPr sz="28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" name="text 1"/>
            <p:cNvSpPr txBox="1"/>
            <p:nvPr/>
          </p:nvSpPr>
          <p:spPr>
            <a:xfrm>
              <a:off x="31875880" y="7098655"/>
              <a:ext cx="1264533" cy="4616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АДМИНИСТРАЦИЯ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ВЛАДИМИРСКОЙ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ОБЛАСТИ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</p:txBody>
        </p:sp>
        <p:grpSp>
          <p:nvGrpSpPr>
            <p:cNvPr id="6" name="Группа 24"/>
            <p:cNvGrpSpPr/>
            <p:nvPr/>
          </p:nvGrpSpPr>
          <p:grpSpPr>
            <a:xfrm>
              <a:off x="33592214" y="7104388"/>
              <a:ext cx="1691324" cy="450200"/>
              <a:chOff x="4622601" y="102282"/>
              <a:chExt cx="783607" cy="208582"/>
            </a:xfrm>
          </p:grpSpPr>
          <p:sp>
            <p:nvSpPr>
              <p:cNvPr id="19" name="text 1"/>
              <p:cNvSpPr txBox="1"/>
              <p:nvPr/>
            </p:nvSpPr>
            <p:spPr>
              <a:xfrm>
                <a:off x="4628154" y="236001"/>
                <a:ext cx="562363" cy="74863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27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РОССИЙСКАЯ АКАДЕМИЯ НАРОДНОГО ХОЗЯЙСТВА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  <a:p>
                <a:pPr marL="27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И   Г О С У Д А Р С Т В Е Н Н О Й   С Л У Ж Б Ы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  <a:p>
                <a:pPr marL="0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ПРИ  ПРЕЗИДЕНТЕ  РОССИЙСКОЙ  ФЕДЕРА ЦИИ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</p:txBody>
          </p:sp>
          <p:sp>
            <p:nvSpPr>
              <p:cNvPr id="20" name="text 1"/>
              <p:cNvSpPr txBox="1"/>
              <p:nvPr/>
            </p:nvSpPr>
            <p:spPr>
              <a:xfrm>
                <a:off x="4622601" y="102282"/>
                <a:ext cx="783607" cy="14259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ct val="100000"/>
                  </a:lnSpc>
                </a:pPr>
                <a:r>
                  <a:rPr sz="200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РАНХиГС</a:t>
                </a:r>
                <a:endParaRPr sz="200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</p:txBody>
          </p:sp>
        </p:grpSp>
        <p:grpSp>
          <p:nvGrpSpPr>
            <p:cNvPr id="7" name="Группа 27"/>
            <p:cNvGrpSpPr/>
            <p:nvPr/>
          </p:nvGrpSpPr>
          <p:grpSpPr>
            <a:xfrm>
              <a:off x="35067135" y="7117971"/>
              <a:ext cx="432805" cy="423032"/>
              <a:chOff x="5113444" y="136544"/>
              <a:chExt cx="200523" cy="195995"/>
            </a:xfrm>
          </p:grpSpPr>
          <p:sp>
            <p:nvSpPr>
              <p:cNvPr id="17" name="object 19"/>
              <p:cNvSpPr/>
              <p:nvPr/>
            </p:nvSpPr>
            <p:spPr>
              <a:xfrm>
                <a:off x="5114055" y="136544"/>
                <a:ext cx="199912" cy="195984"/>
              </a:xfrm>
              <a:custGeom>
                <a:avLst/>
                <a:gdLst/>
                <a:ahLst/>
                <a:cxnLst/>
                <a:rect l="l" t="t" r="r" b="b"/>
                <a:pathLst>
                  <a:path w="199912" h="195984">
                    <a:moveTo>
                      <a:pt x="161352" y="195646"/>
                    </a:moveTo>
                    <a:cubicBezTo>
                      <a:pt x="166507" y="195297"/>
                      <a:pt x="173920" y="192654"/>
                      <a:pt x="179608" y="188598"/>
                    </a:cubicBezTo>
                    <a:cubicBezTo>
                      <a:pt x="199912" y="174168"/>
                      <a:pt x="194454" y="151762"/>
                      <a:pt x="186924" y="132739"/>
                    </a:cubicBezTo>
                    <a:lnTo>
                      <a:pt x="180933" y="120812"/>
                    </a:lnTo>
                    <a:cubicBezTo>
                      <a:pt x="174344" y="107655"/>
                      <a:pt x="174389" y="108321"/>
                      <a:pt x="174542" y="95631"/>
                    </a:cubicBezTo>
                    <a:cubicBezTo>
                      <a:pt x="174644" y="87138"/>
                      <a:pt x="181912" y="74211"/>
                      <a:pt x="185638" y="66762"/>
                    </a:cubicBezTo>
                    <a:cubicBezTo>
                      <a:pt x="190674" y="56696"/>
                      <a:pt x="190477" y="58824"/>
                      <a:pt x="192906" y="49742"/>
                    </a:cubicBezTo>
                    <a:cubicBezTo>
                      <a:pt x="197096" y="34092"/>
                      <a:pt x="188774" y="19045"/>
                      <a:pt x="183990" y="13629"/>
                    </a:cubicBezTo>
                    <a:cubicBezTo>
                      <a:pt x="181747" y="10070"/>
                      <a:pt x="173696" y="5278"/>
                      <a:pt x="170097" y="3783"/>
                    </a:cubicBezTo>
                    <a:cubicBezTo>
                      <a:pt x="162576" y="667"/>
                      <a:pt x="151751" y="0"/>
                      <a:pt x="144133" y="2700"/>
                    </a:cubicBezTo>
                    <a:cubicBezTo>
                      <a:pt x="134917" y="7089"/>
                      <a:pt x="120557" y="15307"/>
                      <a:pt x="111921" y="17913"/>
                    </a:cubicBezTo>
                    <a:cubicBezTo>
                      <a:pt x="93755" y="23400"/>
                      <a:pt x="83377" y="18868"/>
                      <a:pt x="67863" y="11114"/>
                    </a:cubicBezTo>
                    <a:cubicBezTo>
                      <a:pt x="64905" y="9630"/>
                      <a:pt x="53904" y="3737"/>
                      <a:pt x="51448" y="3265"/>
                    </a:cubicBezTo>
                    <a:cubicBezTo>
                      <a:pt x="41822" y="1224"/>
                      <a:pt x="41055" y="775"/>
                      <a:pt x="31205" y="2005"/>
                    </a:cubicBezTo>
                    <a:cubicBezTo>
                      <a:pt x="15081" y="4022"/>
                      <a:pt x="0" y="20236"/>
                      <a:pt x="4" y="36756"/>
                    </a:cubicBezTo>
                    <a:cubicBezTo>
                      <a:pt x="15" y="54795"/>
                      <a:pt x="6654" y="70762"/>
                      <a:pt x="25078" y="77025"/>
                    </a:cubicBezTo>
                    <a:cubicBezTo>
                      <a:pt x="25744" y="77253"/>
                      <a:pt x="28422" y="78159"/>
                      <a:pt x="28560" y="78193"/>
                    </a:cubicBezTo>
                    <a:cubicBezTo>
                      <a:pt x="34298" y="79546"/>
                      <a:pt x="43391" y="79802"/>
                      <a:pt x="49093" y="77742"/>
                    </a:cubicBezTo>
                    <a:cubicBezTo>
                      <a:pt x="51214" y="76976"/>
                      <a:pt x="54173" y="76216"/>
                      <a:pt x="55980" y="75373"/>
                    </a:cubicBezTo>
                    <a:cubicBezTo>
                      <a:pt x="70952" y="68372"/>
                      <a:pt x="81044" y="59836"/>
                      <a:pt x="96620" y="59905"/>
                    </a:cubicBezTo>
                    <a:cubicBezTo>
                      <a:pt x="106113" y="59948"/>
                      <a:pt x="111370" y="61942"/>
                      <a:pt x="118901" y="67122"/>
                    </a:cubicBezTo>
                    <a:cubicBezTo>
                      <a:pt x="123966" y="70607"/>
                      <a:pt x="126418" y="73022"/>
                      <a:pt x="130172" y="78412"/>
                    </a:cubicBezTo>
                    <a:cubicBezTo>
                      <a:pt x="132927" y="82361"/>
                      <a:pt x="135386" y="90194"/>
                      <a:pt x="135386" y="95771"/>
                    </a:cubicBezTo>
                    <a:cubicBezTo>
                      <a:pt x="135400" y="113446"/>
                      <a:pt x="134438" y="112681"/>
                      <a:pt x="126120" y="129313"/>
                    </a:cubicBezTo>
                    <a:cubicBezTo>
                      <a:pt x="119005" y="143543"/>
                      <a:pt x="116870" y="145476"/>
                      <a:pt x="116878" y="162306"/>
                    </a:cubicBezTo>
                    <a:cubicBezTo>
                      <a:pt x="116882" y="174125"/>
                      <a:pt x="126079" y="186333"/>
                      <a:pt x="136332" y="191675"/>
                    </a:cubicBezTo>
                    <a:cubicBezTo>
                      <a:pt x="144551" y="195962"/>
                      <a:pt x="154617" y="195984"/>
                      <a:pt x="161352" y="195646"/>
                    </a:cubicBezTo>
                  </a:path>
                </a:pathLst>
              </a:custGeom>
              <a:solidFill>
                <a:srgbClr val="3273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8" name="object 20"/>
              <p:cNvSpPr/>
              <p:nvPr/>
            </p:nvSpPr>
            <p:spPr>
              <a:xfrm>
                <a:off x="5113444" y="255329"/>
                <a:ext cx="77208" cy="77210"/>
              </a:xfrm>
              <a:custGeom>
                <a:avLst/>
                <a:gdLst/>
                <a:ahLst/>
                <a:cxnLst/>
                <a:rect l="l" t="t" r="r" b="b"/>
                <a:pathLst>
                  <a:path w="77208" h="77210">
                    <a:moveTo>
                      <a:pt x="38602" y="0"/>
                    </a:moveTo>
                    <a:cubicBezTo>
                      <a:pt x="59921" y="0"/>
                      <a:pt x="77208" y="17288"/>
                      <a:pt x="77208" y="38607"/>
                    </a:cubicBezTo>
                    <a:cubicBezTo>
                      <a:pt x="77208" y="59927"/>
                      <a:pt x="59921" y="77210"/>
                      <a:pt x="38602" y="77210"/>
                    </a:cubicBezTo>
                    <a:cubicBezTo>
                      <a:pt x="17283" y="77210"/>
                      <a:pt x="0" y="59927"/>
                      <a:pt x="0" y="38607"/>
                    </a:cubicBezTo>
                    <a:cubicBezTo>
                      <a:pt x="0" y="17288"/>
                      <a:pt x="17283" y="0"/>
                      <a:pt x="38602" y="0"/>
                    </a:cubicBezTo>
                  </a:path>
                </a:pathLst>
              </a:custGeom>
              <a:solidFill>
                <a:srgbClr val="3273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</p:grpSp>
        <p:grpSp>
          <p:nvGrpSpPr>
            <p:cNvPr id="8" name="Группа 30"/>
            <p:cNvGrpSpPr/>
            <p:nvPr/>
          </p:nvGrpSpPr>
          <p:grpSpPr>
            <a:xfrm>
              <a:off x="35619900" y="7090062"/>
              <a:ext cx="1004786" cy="478849"/>
              <a:chOff x="14785846" y="449373"/>
              <a:chExt cx="1453983" cy="692922"/>
            </a:xfrm>
          </p:grpSpPr>
          <p:sp>
            <p:nvSpPr>
              <p:cNvPr id="15" name="object 21"/>
              <p:cNvSpPr/>
              <p:nvPr/>
            </p:nvSpPr>
            <p:spPr>
              <a:xfrm>
                <a:off x="14785846" y="449373"/>
                <a:ext cx="1131526" cy="296635"/>
              </a:xfrm>
              <a:custGeom>
                <a:avLst/>
                <a:gdLst/>
                <a:ahLst/>
                <a:cxnLst/>
                <a:rect l="l" t="t" r="r" b="b"/>
                <a:pathLst>
                  <a:path w="362286" h="94975">
                    <a:moveTo>
                      <a:pt x="0" y="0"/>
                    </a:moveTo>
                    <a:lnTo>
                      <a:pt x="36483" y="0"/>
                    </a:lnTo>
                    <a:cubicBezTo>
                      <a:pt x="43726" y="0"/>
                      <a:pt x="49096" y="306"/>
                      <a:pt x="52642" y="918"/>
                    </a:cubicBezTo>
                    <a:cubicBezTo>
                      <a:pt x="56210" y="1551"/>
                      <a:pt x="59374" y="2841"/>
                      <a:pt x="62179" y="4785"/>
                    </a:cubicBezTo>
                    <a:cubicBezTo>
                      <a:pt x="64980" y="6747"/>
                      <a:pt x="67316" y="9345"/>
                      <a:pt x="69185" y="12600"/>
                    </a:cubicBezTo>
                    <a:cubicBezTo>
                      <a:pt x="71054" y="15850"/>
                      <a:pt x="71990" y="19519"/>
                      <a:pt x="71990" y="23558"/>
                    </a:cubicBezTo>
                    <a:cubicBezTo>
                      <a:pt x="71990" y="27926"/>
                      <a:pt x="70840" y="31964"/>
                      <a:pt x="68548" y="35612"/>
                    </a:cubicBezTo>
                    <a:cubicBezTo>
                      <a:pt x="66254" y="39279"/>
                      <a:pt x="63133" y="42008"/>
                      <a:pt x="59206" y="43845"/>
                    </a:cubicBezTo>
                    <a:cubicBezTo>
                      <a:pt x="64745" y="45525"/>
                      <a:pt x="68994" y="48362"/>
                      <a:pt x="71990" y="52381"/>
                    </a:cubicBezTo>
                    <a:cubicBezTo>
                      <a:pt x="74963" y="56398"/>
                      <a:pt x="76450" y="61113"/>
                      <a:pt x="76450" y="66550"/>
                    </a:cubicBezTo>
                    <a:cubicBezTo>
                      <a:pt x="76450" y="70830"/>
                      <a:pt x="75492" y="74978"/>
                      <a:pt x="73559" y="79016"/>
                    </a:cubicBezTo>
                    <a:cubicBezTo>
                      <a:pt x="71629" y="83056"/>
                      <a:pt x="68994" y="86288"/>
                      <a:pt x="65638" y="88712"/>
                    </a:cubicBezTo>
                    <a:cubicBezTo>
                      <a:pt x="62304" y="91112"/>
                      <a:pt x="58183" y="92595"/>
                      <a:pt x="53280" y="93164"/>
                    </a:cubicBezTo>
                    <a:cubicBezTo>
                      <a:pt x="50223" y="93492"/>
                      <a:pt x="42811" y="93712"/>
                      <a:pt x="31068" y="93798"/>
                    </a:cubicBezTo>
                    <a:lnTo>
                      <a:pt x="0" y="93798"/>
                    </a:lnTo>
                    <a:close/>
                    <a:moveTo>
                      <a:pt x="18475" y="15591"/>
                    </a:moveTo>
                    <a:lnTo>
                      <a:pt x="18475" y="37207"/>
                    </a:lnTo>
                    <a:lnTo>
                      <a:pt x="30539" y="37207"/>
                    </a:lnTo>
                    <a:cubicBezTo>
                      <a:pt x="37692" y="37207"/>
                      <a:pt x="42152" y="37098"/>
                      <a:pt x="43895" y="36879"/>
                    </a:cubicBezTo>
                    <a:cubicBezTo>
                      <a:pt x="47038" y="36508"/>
                      <a:pt x="49522" y="35392"/>
                      <a:pt x="51329" y="33538"/>
                    </a:cubicBezTo>
                    <a:cubicBezTo>
                      <a:pt x="53133" y="31680"/>
                      <a:pt x="54022" y="29258"/>
                      <a:pt x="54022" y="26244"/>
                    </a:cubicBezTo>
                    <a:cubicBezTo>
                      <a:pt x="54022" y="23342"/>
                      <a:pt x="53237" y="21007"/>
                      <a:pt x="51688" y="19196"/>
                    </a:cubicBezTo>
                    <a:cubicBezTo>
                      <a:pt x="50137" y="17381"/>
                      <a:pt x="47823" y="16290"/>
                      <a:pt x="44766" y="15919"/>
                    </a:cubicBezTo>
                    <a:cubicBezTo>
                      <a:pt x="42937" y="15699"/>
                      <a:pt x="37692" y="15591"/>
                      <a:pt x="29048" y="15591"/>
                    </a:cubicBezTo>
                    <a:close/>
                    <a:moveTo>
                      <a:pt x="18475" y="52795"/>
                    </a:moveTo>
                    <a:lnTo>
                      <a:pt x="18475" y="77947"/>
                    </a:lnTo>
                    <a:lnTo>
                      <a:pt x="35550" y="77947"/>
                    </a:lnTo>
                    <a:cubicBezTo>
                      <a:pt x="42174" y="77947"/>
                      <a:pt x="46400" y="77749"/>
                      <a:pt x="48182" y="77378"/>
                    </a:cubicBezTo>
                    <a:cubicBezTo>
                      <a:pt x="50921" y="76856"/>
                      <a:pt x="53154" y="75611"/>
                      <a:pt x="54875" y="73624"/>
                    </a:cubicBezTo>
                    <a:cubicBezTo>
                      <a:pt x="56592" y="71615"/>
                      <a:pt x="57463" y="68972"/>
                      <a:pt x="57463" y="65632"/>
                    </a:cubicBezTo>
                    <a:cubicBezTo>
                      <a:pt x="57463" y="62795"/>
                      <a:pt x="56804" y="60415"/>
                      <a:pt x="55469" y="58450"/>
                    </a:cubicBezTo>
                    <a:cubicBezTo>
                      <a:pt x="54151" y="56484"/>
                      <a:pt x="52218" y="55044"/>
                      <a:pt x="49713" y="54147"/>
                    </a:cubicBezTo>
                    <a:cubicBezTo>
                      <a:pt x="47207" y="53252"/>
                      <a:pt x="41750" y="52795"/>
                      <a:pt x="33361" y="52795"/>
                    </a:cubicBezTo>
                    <a:close/>
                    <a:moveTo>
                      <a:pt x="92268" y="0"/>
                    </a:moveTo>
                    <a:lnTo>
                      <a:pt x="110746" y="0"/>
                    </a:lnTo>
                    <a:lnTo>
                      <a:pt x="110746" y="77947"/>
                    </a:lnTo>
                    <a:lnTo>
                      <a:pt x="136995" y="77947"/>
                    </a:lnTo>
                    <a:lnTo>
                      <a:pt x="136995" y="0"/>
                    </a:lnTo>
                    <a:lnTo>
                      <a:pt x="155465" y="0"/>
                    </a:lnTo>
                    <a:lnTo>
                      <a:pt x="155465" y="77947"/>
                    </a:lnTo>
                    <a:lnTo>
                      <a:pt x="182606" y="77947"/>
                    </a:lnTo>
                    <a:lnTo>
                      <a:pt x="182606" y="0"/>
                    </a:lnTo>
                    <a:lnTo>
                      <a:pt x="200955" y="0"/>
                    </a:lnTo>
                    <a:lnTo>
                      <a:pt x="201081" y="93863"/>
                    </a:lnTo>
                    <a:lnTo>
                      <a:pt x="92268" y="93798"/>
                    </a:lnTo>
                    <a:close/>
                    <a:moveTo>
                      <a:pt x="220939" y="0"/>
                    </a:moveTo>
                    <a:lnTo>
                      <a:pt x="275817" y="0"/>
                    </a:lnTo>
                    <a:lnTo>
                      <a:pt x="283856" y="15850"/>
                    </a:lnTo>
                    <a:lnTo>
                      <a:pt x="239411" y="15850"/>
                    </a:lnTo>
                    <a:lnTo>
                      <a:pt x="239411" y="93798"/>
                    </a:lnTo>
                    <a:lnTo>
                      <a:pt x="220939" y="93798"/>
                    </a:lnTo>
                    <a:close/>
                    <a:moveTo>
                      <a:pt x="282902" y="0"/>
                    </a:moveTo>
                    <a:lnTo>
                      <a:pt x="303653" y="0"/>
                    </a:lnTo>
                    <a:lnTo>
                      <a:pt x="324886" y="48561"/>
                    </a:lnTo>
                    <a:lnTo>
                      <a:pt x="343066" y="0"/>
                    </a:lnTo>
                    <a:lnTo>
                      <a:pt x="362286" y="0"/>
                    </a:lnTo>
                    <a:lnTo>
                      <a:pt x="331426" y="71287"/>
                    </a:lnTo>
                    <a:cubicBezTo>
                      <a:pt x="328071" y="79016"/>
                      <a:pt x="324651" y="84891"/>
                      <a:pt x="321170" y="88928"/>
                    </a:cubicBezTo>
                    <a:cubicBezTo>
                      <a:pt x="317689" y="92966"/>
                      <a:pt x="313207" y="94975"/>
                      <a:pt x="307685" y="94975"/>
                    </a:cubicBezTo>
                    <a:cubicBezTo>
                      <a:pt x="302252" y="94975"/>
                      <a:pt x="298001" y="94604"/>
                      <a:pt x="294945" y="93884"/>
                    </a:cubicBezTo>
                    <a:lnTo>
                      <a:pt x="294945" y="79780"/>
                    </a:lnTo>
                    <a:cubicBezTo>
                      <a:pt x="297558" y="79956"/>
                      <a:pt x="299912" y="80043"/>
                      <a:pt x="302015" y="80043"/>
                    </a:cubicBezTo>
                    <a:cubicBezTo>
                      <a:pt x="306262" y="80043"/>
                      <a:pt x="309324" y="79236"/>
                      <a:pt x="311170" y="77641"/>
                    </a:cubicBezTo>
                    <a:cubicBezTo>
                      <a:pt x="312995" y="76024"/>
                      <a:pt x="314777" y="72555"/>
                      <a:pt x="316458" y="672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text 1"/>
              <p:cNvSpPr txBox="1"/>
              <p:nvPr/>
            </p:nvSpPr>
            <p:spPr>
              <a:xfrm>
                <a:off x="14800075" y="830536"/>
                <a:ext cx="1439754" cy="31175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ct val="100000"/>
                  </a:lnSpc>
                </a:pPr>
                <a:r>
                  <a:rPr sz="1400" spc="10" dirty="0">
                    <a:solidFill>
                      <a:srgbClr val="FFFFFF"/>
                    </a:solidFill>
                    <a:latin typeface="Arial"/>
                    <a:cs typeface="Arial"/>
                  </a:rPr>
                  <a:t>РА Н ХиГС</a:t>
                </a:r>
                <a:endParaRPr sz="140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  <p:pic>
          <p:nvPicPr>
            <p:cNvPr id="9" name="Imag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0628" y="7094936"/>
              <a:ext cx="355967" cy="469103"/>
            </a:xfrm>
            <a:prstGeom prst="rect">
              <a:avLst/>
            </a:prstGeom>
          </p:spPr>
        </p:pic>
        <p:grpSp>
          <p:nvGrpSpPr>
            <p:cNvPr id="10" name="Группа 34"/>
            <p:cNvGrpSpPr/>
            <p:nvPr/>
          </p:nvGrpSpPr>
          <p:grpSpPr>
            <a:xfrm>
              <a:off x="31364865" y="7095764"/>
              <a:ext cx="403948" cy="467447"/>
              <a:chOff x="3874424" y="122569"/>
              <a:chExt cx="187153" cy="216573"/>
            </a:xfrm>
          </p:grpSpPr>
          <p:sp>
            <p:nvSpPr>
              <p:cNvPr id="11" name="object 22"/>
              <p:cNvSpPr/>
              <p:nvPr/>
            </p:nvSpPr>
            <p:spPr>
              <a:xfrm>
                <a:off x="3923031" y="192477"/>
                <a:ext cx="89499" cy="100095"/>
              </a:xfrm>
              <a:custGeom>
                <a:avLst/>
                <a:gdLst/>
                <a:ahLst/>
                <a:cxnLst/>
                <a:rect l="l" t="t" r="r" b="b"/>
                <a:pathLst>
                  <a:path w="89499" h="100095">
                    <a:moveTo>
                      <a:pt x="28692" y="61420"/>
                    </a:moveTo>
                    <a:lnTo>
                      <a:pt x="28876" y="61143"/>
                    </a:lnTo>
                    <a:lnTo>
                      <a:pt x="29027" y="60855"/>
                    </a:lnTo>
                    <a:lnTo>
                      <a:pt x="29139" y="60556"/>
                    </a:lnTo>
                    <a:lnTo>
                      <a:pt x="29211" y="60250"/>
                    </a:lnTo>
                    <a:lnTo>
                      <a:pt x="29247" y="59933"/>
                    </a:lnTo>
                    <a:lnTo>
                      <a:pt x="29247" y="59815"/>
                    </a:lnTo>
                    <a:lnTo>
                      <a:pt x="29255" y="59833"/>
                    </a:lnTo>
                    <a:lnTo>
                      <a:pt x="29333" y="60038"/>
                    </a:lnTo>
                    <a:lnTo>
                      <a:pt x="29386" y="60239"/>
                    </a:lnTo>
                    <a:lnTo>
                      <a:pt x="29416" y="60431"/>
                    </a:lnTo>
                    <a:lnTo>
                      <a:pt x="29420" y="60613"/>
                    </a:lnTo>
                    <a:lnTo>
                      <a:pt x="29398" y="60798"/>
                    </a:lnTo>
                    <a:lnTo>
                      <a:pt x="29355" y="60977"/>
                    </a:lnTo>
                    <a:lnTo>
                      <a:pt x="29290" y="61157"/>
                    </a:lnTo>
                    <a:lnTo>
                      <a:pt x="29196" y="61341"/>
                    </a:lnTo>
                    <a:lnTo>
                      <a:pt x="28393" y="62564"/>
                    </a:lnTo>
                    <a:lnTo>
                      <a:pt x="30035" y="61946"/>
                    </a:lnTo>
                    <a:lnTo>
                      <a:pt x="30524" y="61740"/>
                    </a:lnTo>
                    <a:lnTo>
                      <a:pt x="30999" y="61514"/>
                    </a:lnTo>
                    <a:lnTo>
                      <a:pt x="31454" y="61265"/>
                    </a:lnTo>
                    <a:lnTo>
                      <a:pt x="31890" y="61002"/>
                    </a:lnTo>
                    <a:lnTo>
                      <a:pt x="32304" y="60718"/>
                    </a:lnTo>
                    <a:lnTo>
                      <a:pt x="32688" y="60415"/>
                    </a:lnTo>
                    <a:lnTo>
                      <a:pt x="33044" y="60092"/>
                    </a:lnTo>
                    <a:lnTo>
                      <a:pt x="33369" y="59746"/>
                    </a:lnTo>
                    <a:lnTo>
                      <a:pt x="33656" y="59383"/>
                    </a:lnTo>
                    <a:lnTo>
                      <a:pt x="33905" y="58994"/>
                    </a:lnTo>
                    <a:lnTo>
                      <a:pt x="34111" y="58587"/>
                    </a:lnTo>
                    <a:lnTo>
                      <a:pt x="34268" y="58159"/>
                    </a:lnTo>
                    <a:lnTo>
                      <a:pt x="34370" y="57733"/>
                    </a:lnTo>
                    <a:lnTo>
                      <a:pt x="34531" y="57896"/>
                    </a:lnTo>
                    <a:lnTo>
                      <a:pt x="34794" y="58115"/>
                    </a:lnTo>
                    <a:lnTo>
                      <a:pt x="35086" y="58292"/>
                    </a:lnTo>
                    <a:lnTo>
                      <a:pt x="35395" y="58400"/>
                    </a:lnTo>
                    <a:lnTo>
                      <a:pt x="35363" y="58475"/>
                    </a:lnTo>
                    <a:lnTo>
                      <a:pt x="35269" y="58702"/>
                    </a:lnTo>
                    <a:lnTo>
                      <a:pt x="35176" y="58926"/>
                    </a:lnTo>
                    <a:lnTo>
                      <a:pt x="35090" y="59152"/>
                    </a:lnTo>
                    <a:lnTo>
                      <a:pt x="35010" y="59375"/>
                    </a:lnTo>
                    <a:lnTo>
                      <a:pt x="34935" y="59599"/>
                    </a:lnTo>
                    <a:lnTo>
                      <a:pt x="34863" y="59819"/>
                    </a:lnTo>
                    <a:lnTo>
                      <a:pt x="34798" y="60041"/>
                    </a:lnTo>
                    <a:lnTo>
                      <a:pt x="34737" y="60261"/>
                    </a:lnTo>
                    <a:lnTo>
                      <a:pt x="34682" y="60480"/>
                    </a:lnTo>
                    <a:lnTo>
                      <a:pt x="34635" y="60696"/>
                    </a:lnTo>
                    <a:lnTo>
                      <a:pt x="34596" y="60912"/>
                    </a:lnTo>
                    <a:lnTo>
                      <a:pt x="34560" y="61132"/>
                    </a:lnTo>
                    <a:lnTo>
                      <a:pt x="34535" y="61345"/>
                    </a:lnTo>
                    <a:lnTo>
                      <a:pt x="34513" y="61561"/>
                    </a:lnTo>
                    <a:lnTo>
                      <a:pt x="34500" y="61773"/>
                    </a:lnTo>
                    <a:lnTo>
                      <a:pt x="34492" y="61985"/>
                    </a:lnTo>
                    <a:lnTo>
                      <a:pt x="34492" y="62197"/>
                    </a:lnTo>
                    <a:lnTo>
                      <a:pt x="34503" y="62407"/>
                    </a:lnTo>
                    <a:lnTo>
                      <a:pt x="34521" y="62615"/>
                    </a:lnTo>
                    <a:lnTo>
                      <a:pt x="34543" y="62821"/>
                    </a:lnTo>
                    <a:lnTo>
                      <a:pt x="34578" y="63029"/>
                    </a:lnTo>
                    <a:lnTo>
                      <a:pt x="34617" y="63231"/>
                    </a:lnTo>
                    <a:lnTo>
                      <a:pt x="34669" y="63433"/>
                    </a:lnTo>
                    <a:lnTo>
                      <a:pt x="34729" y="63634"/>
                    </a:lnTo>
                    <a:lnTo>
                      <a:pt x="34798" y="63832"/>
                    </a:lnTo>
                    <a:lnTo>
                      <a:pt x="34877" y="64026"/>
                    </a:lnTo>
                    <a:lnTo>
                      <a:pt x="34963" y="64220"/>
                    </a:lnTo>
                    <a:lnTo>
                      <a:pt x="35061" y="64412"/>
                    </a:lnTo>
                    <a:lnTo>
                      <a:pt x="35522" y="65225"/>
                    </a:lnTo>
                    <a:lnTo>
                      <a:pt x="36018" y="64289"/>
                    </a:lnTo>
                    <a:lnTo>
                      <a:pt x="36173" y="64051"/>
                    </a:lnTo>
                    <a:lnTo>
                      <a:pt x="36335" y="63857"/>
                    </a:lnTo>
                    <a:lnTo>
                      <a:pt x="36501" y="63706"/>
                    </a:lnTo>
                    <a:lnTo>
                      <a:pt x="36666" y="63588"/>
                    </a:lnTo>
                    <a:lnTo>
                      <a:pt x="36825" y="63512"/>
                    </a:lnTo>
                    <a:lnTo>
                      <a:pt x="36846" y="63677"/>
                    </a:lnTo>
                    <a:lnTo>
                      <a:pt x="36882" y="63893"/>
                    </a:lnTo>
                    <a:lnTo>
                      <a:pt x="36933" y="64110"/>
                    </a:lnTo>
                    <a:lnTo>
                      <a:pt x="36990" y="64326"/>
                    </a:lnTo>
                    <a:lnTo>
                      <a:pt x="37062" y="64542"/>
                    </a:lnTo>
                    <a:lnTo>
                      <a:pt x="37141" y="64754"/>
                    </a:lnTo>
                    <a:lnTo>
                      <a:pt x="37231" y="64966"/>
                    </a:lnTo>
                    <a:lnTo>
                      <a:pt x="37333" y="65178"/>
                    </a:lnTo>
                    <a:lnTo>
                      <a:pt x="37443" y="65391"/>
                    </a:lnTo>
                    <a:lnTo>
                      <a:pt x="37563" y="65600"/>
                    </a:lnTo>
                    <a:lnTo>
                      <a:pt x="37696" y="65812"/>
                    </a:lnTo>
                    <a:lnTo>
                      <a:pt x="37836" y="66021"/>
                    </a:lnTo>
                    <a:lnTo>
                      <a:pt x="37987" y="66226"/>
                    </a:lnTo>
                    <a:lnTo>
                      <a:pt x="38819" y="67303"/>
                    </a:lnTo>
                    <a:lnTo>
                      <a:pt x="39003" y="62136"/>
                    </a:lnTo>
                    <a:lnTo>
                      <a:pt x="39009" y="62148"/>
                    </a:lnTo>
                    <a:lnTo>
                      <a:pt x="39395" y="62648"/>
                    </a:lnTo>
                    <a:lnTo>
                      <a:pt x="39784" y="63123"/>
                    </a:lnTo>
                    <a:lnTo>
                      <a:pt x="40180" y="63580"/>
                    </a:lnTo>
                    <a:lnTo>
                      <a:pt x="40579" y="64012"/>
                    </a:lnTo>
                    <a:lnTo>
                      <a:pt x="40987" y="64426"/>
                    </a:lnTo>
                    <a:lnTo>
                      <a:pt x="41401" y="64822"/>
                    </a:lnTo>
                    <a:lnTo>
                      <a:pt x="41818" y="65197"/>
                    </a:lnTo>
                    <a:lnTo>
                      <a:pt x="42239" y="65549"/>
                    </a:lnTo>
                    <a:lnTo>
                      <a:pt x="42667" y="65888"/>
                    </a:lnTo>
                    <a:lnTo>
                      <a:pt x="43100" y="66204"/>
                    </a:lnTo>
                    <a:lnTo>
                      <a:pt x="43535" y="66506"/>
                    </a:lnTo>
                    <a:lnTo>
                      <a:pt x="43974" y="66791"/>
                    </a:lnTo>
                    <a:lnTo>
                      <a:pt x="44421" y="67057"/>
                    </a:lnTo>
                    <a:lnTo>
                      <a:pt x="44870" y="67306"/>
                    </a:lnTo>
                    <a:lnTo>
                      <a:pt x="45321" y="67544"/>
                    </a:lnTo>
                    <a:lnTo>
                      <a:pt x="45778" y="67764"/>
                    </a:lnTo>
                    <a:lnTo>
                      <a:pt x="46236" y="67968"/>
                    </a:lnTo>
                    <a:lnTo>
                      <a:pt x="46699" y="68160"/>
                    </a:lnTo>
                    <a:lnTo>
                      <a:pt x="47164" y="68339"/>
                    </a:lnTo>
                    <a:lnTo>
                      <a:pt x="47635" y="68502"/>
                    </a:lnTo>
                    <a:lnTo>
                      <a:pt x="48108" y="68656"/>
                    </a:lnTo>
                    <a:lnTo>
                      <a:pt x="48579" y="68796"/>
                    </a:lnTo>
                    <a:lnTo>
                      <a:pt x="49058" y="68922"/>
                    </a:lnTo>
                    <a:lnTo>
                      <a:pt x="49536" y="69041"/>
                    </a:lnTo>
                    <a:lnTo>
                      <a:pt x="50015" y="69149"/>
                    </a:lnTo>
                    <a:lnTo>
                      <a:pt x="50498" y="69247"/>
                    </a:lnTo>
                    <a:lnTo>
                      <a:pt x="50710" y="69286"/>
                    </a:lnTo>
                    <a:lnTo>
                      <a:pt x="50706" y="69290"/>
                    </a:lnTo>
                    <a:lnTo>
                      <a:pt x="50616" y="69369"/>
                    </a:lnTo>
                    <a:lnTo>
                      <a:pt x="50530" y="69444"/>
                    </a:lnTo>
                    <a:lnTo>
                      <a:pt x="50490" y="69481"/>
                    </a:lnTo>
                    <a:lnTo>
                      <a:pt x="50231" y="69585"/>
                    </a:lnTo>
                    <a:lnTo>
                      <a:pt x="49915" y="69714"/>
                    </a:lnTo>
                    <a:lnTo>
                      <a:pt x="49601" y="69848"/>
                    </a:lnTo>
                    <a:lnTo>
                      <a:pt x="49291" y="69981"/>
                    </a:lnTo>
                    <a:lnTo>
                      <a:pt x="48985" y="70111"/>
                    </a:lnTo>
                    <a:lnTo>
                      <a:pt x="48683" y="70244"/>
                    </a:lnTo>
                    <a:lnTo>
                      <a:pt x="48388" y="70377"/>
                    </a:lnTo>
                    <a:lnTo>
                      <a:pt x="48096" y="70507"/>
                    </a:lnTo>
                    <a:lnTo>
                      <a:pt x="47812" y="70640"/>
                    </a:lnTo>
                    <a:lnTo>
                      <a:pt x="47531" y="70772"/>
                    </a:lnTo>
                    <a:lnTo>
                      <a:pt x="47254" y="70903"/>
                    </a:lnTo>
                    <a:lnTo>
                      <a:pt x="46984" y="71035"/>
                    </a:lnTo>
                    <a:lnTo>
                      <a:pt x="46717" y="71168"/>
                    </a:lnTo>
                    <a:lnTo>
                      <a:pt x="46458" y="71302"/>
                    </a:lnTo>
                    <a:lnTo>
                      <a:pt x="46206" y="71435"/>
                    </a:lnTo>
                    <a:lnTo>
                      <a:pt x="45957" y="71569"/>
                    </a:lnTo>
                    <a:lnTo>
                      <a:pt x="45716" y="71702"/>
                    </a:lnTo>
                    <a:lnTo>
                      <a:pt x="45483" y="71835"/>
                    </a:lnTo>
                    <a:lnTo>
                      <a:pt x="45252" y="71969"/>
                    </a:lnTo>
                    <a:lnTo>
                      <a:pt x="45029" y="72101"/>
                    </a:lnTo>
                    <a:lnTo>
                      <a:pt x="44813" y="72238"/>
                    </a:lnTo>
                    <a:lnTo>
                      <a:pt x="44605" y="72371"/>
                    </a:lnTo>
                    <a:lnTo>
                      <a:pt x="44403" y="72505"/>
                    </a:lnTo>
                    <a:lnTo>
                      <a:pt x="44209" y="72642"/>
                    </a:lnTo>
                    <a:lnTo>
                      <a:pt x="44021" y="72775"/>
                    </a:lnTo>
                    <a:lnTo>
                      <a:pt x="43842" y="72911"/>
                    </a:lnTo>
                    <a:lnTo>
                      <a:pt x="43665" y="73048"/>
                    </a:lnTo>
                    <a:lnTo>
                      <a:pt x="43499" y="73185"/>
                    </a:lnTo>
                    <a:lnTo>
                      <a:pt x="43341" y="73325"/>
                    </a:lnTo>
                    <a:lnTo>
                      <a:pt x="43190" y="73466"/>
                    </a:lnTo>
                    <a:lnTo>
                      <a:pt x="43049" y="73602"/>
                    </a:lnTo>
                    <a:lnTo>
                      <a:pt x="42887" y="73772"/>
                    </a:lnTo>
                    <a:lnTo>
                      <a:pt x="42667" y="74135"/>
                    </a:lnTo>
                    <a:lnTo>
                      <a:pt x="42462" y="74449"/>
                    </a:lnTo>
                    <a:lnTo>
                      <a:pt x="42256" y="74744"/>
                    </a:lnTo>
                    <a:lnTo>
                      <a:pt x="42041" y="75024"/>
                    </a:lnTo>
                    <a:lnTo>
                      <a:pt x="41821" y="75287"/>
                    </a:lnTo>
                    <a:lnTo>
                      <a:pt x="41591" y="75532"/>
                    </a:lnTo>
                    <a:lnTo>
                      <a:pt x="41357" y="75756"/>
                    </a:lnTo>
                    <a:lnTo>
                      <a:pt x="41112" y="75956"/>
                    </a:lnTo>
                    <a:lnTo>
                      <a:pt x="40857" y="76133"/>
                    </a:lnTo>
                    <a:lnTo>
                      <a:pt x="40594" y="76292"/>
                    </a:lnTo>
                    <a:lnTo>
                      <a:pt x="40320" y="76421"/>
                    </a:lnTo>
                    <a:lnTo>
                      <a:pt x="40033" y="76529"/>
                    </a:lnTo>
                    <a:lnTo>
                      <a:pt x="39729" y="76608"/>
                    </a:lnTo>
                    <a:lnTo>
                      <a:pt x="39409" y="76662"/>
                    </a:lnTo>
                    <a:lnTo>
                      <a:pt x="39075" y="76688"/>
                    </a:lnTo>
                    <a:lnTo>
                      <a:pt x="38185" y="76673"/>
                    </a:lnTo>
                    <a:lnTo>
                      <a:pt x="38355" y="77390"/>
                    </a:lnTo>
                    <a:lnTo>
                      <a:pt x="38426" y="77616"/>
                    </a:lnTo>
                    <a:lnTo>
                      <a:pt x="38520" y="77832"/>
                    </a:lnTo>
                    <a:lnTo>
                      <a:pt x="38628" y="78044"/>
                    </a:lnTo>
                    <a:lnTo>
                      <a:pt x="38754" y="78242"/>
                    </a:lnTo>
                    <a:lnTo>
                      <a:pt x="38895" y="78434"/>
                    </a:lnTo>
                    <a:lnTo>
                      <a:pt x="39056" y="78613"/>
                    </a:lnTo>
                    <a:lnTo>
                      <a:pt x="39229" y="78786"/>
                    </a:lnTo>
                    <a:lnTo>
                      <a:pt x="39421" y="78945"/>
                    </a:lnTo>
                    <a:lnTo>
                      <a:pt x="39625" y="79096"/>
                    </a:lnTo>
                    <a:lnTo>
                      <a:pt x="39845" y="79237"/>
                    </a:lnTo>
                    <a:lnTo>
                      <a:pt x="40079" y="79366"/>
                    </a:lnTo>
                    <a:lnTo>
                      <a:pt x="40194" y="79424"/>
                    </a:lnTo>
                    <a:lnTo>
                      <a:pt x="39931" y="79532"/>
                    </a:lnTo>
                    <a:lnTo>
                      <a:pt x="39636" y="79651"/>
                    </a:lnTo>
                    <a:lnTo>
                      <a:pt x="39337" y="79773"/>
                    </a:lnTo>
                    <a:lnTo>
                      <a:pt x="39042" y="79895"/>
                    </a:lnTo>
                    <a:lnTo>
                      <a:pt x="38744" y="80014"/>
                    </a:lnTo>
                    <a:lnTo>
                      <a:pt x="38444" y="80136"/>
                    </a:lnTo>
                    <a:lnTo>
                      <a:pt x="38149" y="80255"/>
                    </a:lnTo>
                    <a:lnTo>
                      <a:pt x="37851" y="80377"/>
                    </a:lnTo>
                    <a:lnTo>
                      <a:pt x="37555" y="80500"/>
                    </a:lnTo>
                    <a:lnTo>
                      <a:pt x="37257" y="80619"/>
                    </a:lnTo>
                    <a:lnTo>
                      <a:pt x="34578" y="81709"/>
                    </a:lnTo>
                    <a:lnTo>
                      <a:pt x="36774" y="81757"/>
                    </a:lnTo>
                    <a:lnTo>
                      <a:pt x="37027" y="81771"/>
                    </a:lnTo>
                    <a:lnTo>
                      <a:pt x="37271" y="81796"/>
                    </a:lnTo>
                    <a:lnTo>
                      <a:pt x="37506" y="81825"/>
                    </a:lnTo>
                    <a:lnTo>
                      <a:pt x="37732" y="81865"/>
                    </a:lnTo>
                    <a:lnTo>
                      <a:pt x="37947" y="81915"/>
                    </a:lnTo>
                    <a:lnTo>
                      <a:pt x="38149" y="81976"/>
                    </a:lnTo>
                    <a:lnTo>
                      <a:pt x="38344" y="82045"/>
                    </a:lnTo>
                    <a:lnTo>
                      <a:pt x="38524" y="82124"/>
                    </a:lnTo>
                    <a:lnTo>
                      <a:pt x="38693" y="82214"/>
                    </a:lnTo>
                    <a:lnTo>
                      <a:pt x="38852" y="82314"/>
                    </a:lnTo>
                    <a:lnTo>
                      <a:pt x="38995" y="82426"/>
                    </a:lnTo>
                    <a:lnTo>
                      <a:pt x="39133" y="82549"/>
                    </a:lnTo>
                    <a:lnTo>
                      <a:pt x="39254" y="82685"/>
                    </a:lnTo>
                    <a:lnTo>
                      <a:pt x="39370" y="82836"/>
                    </a:lnTo>
                    <a:lnTo>
                      <a:pt x="39603" y="83211"/>
                    </a:lnTo>
                    <a:lnTo>
                      <a:pt x="40169" y="83193"/>
                    </a:lnTo>
                    <a:lnTo>
                      <a:pt x="40518" y="83132"/>
                    </a:lnTo>
                    <a:lnTo>
                      <a:pt x="40860" y="83024"/>
                    </a:lnTo>
                    <a:lnTo>
                      <a:pt x="41185" y="82873"/>
                    </a:lnTo>
                    <a:lnTo>
                      <a:pt x="41274" y="82812"/>
                    </a:lnTo>
                    <a:lnTo>
                      <a:pt x="41209" y="83056"/>
                    </a:lnTo>
                    <a:lnTo>
                      <a:pt x="41130" y="83344"/>
                    </a:lnTo>
                    <a:lnTo>
                      <a:pt x="41051" y="83625"/>
                    </a:lnTo>
                    <a:lnTo>
                      <a:pt x="40969" y="83899"/>
                    </a:lnTo>
                    <a:lnTo>
                      <a:pt x="40889" y="84164"/>
                    </a:lnTo>
                    <a:lnTo>
                      <a:pt x="40810" y="84421"/>
                    </a:lnTo>
                    <a:lnTo>
                      <a:pt x="40730" y="84672"/>
                    </a:lnTo>
                    <a:lnTo>
                      <a:pt x="40651" y="84914"/>
                    </a:lnTo>
                    <a:lnTo>
                      <a:pt x="40572" y="85147"/>
                    </a:lnTo>
                    <a:lnTo>
                      <a:pt x="40493" y="85375"/>
                    </a:lnTo>
                    <a:lnTo>
                      <a:pt x="40414" y="85595"/>
                    </a:lnTo>
                    <a:lnTo>
                      <a:pt x="40357" y="85749"/>
                    </a:lnTo>
                    <a:lnTo>
                      <a:pt x="40190" y="85958"/>
                    </a:lnTo>
                    <a:lnTo>
                      <a:pt x="39990" y="86187"/>
                    </a:lnTo>
                    <a:lnTo>
                      <a:pt x="39791" y="86393"/>
                    </a:lnTo>
                    <a:lnTo>
                      <a:pt x="39597" y="86574"/>
                    </a:lnTo>
                    <a:lnTo>
                      <a:pt x="39405" y="86735"/>
                    </a:lnTo>
                    <a:lnTo>
                      <a:pt x="39215" y="86868"/>
                    </a:lnTo>
                    <a:lnTo>
                      <a:pt x="39031" y="86984"/>
                    </a:lnTo>
                    <a:lnTo>
                      <a:pt x="38852" y="87074"/>
                    </a:lnTo>
                    <a:lnTo>
                      <a:pt x="38671" y="87145"/>
                    </a:lnTo>
                    <a:lnTo>
                      <a:pt x="38499" y="87196"/>
                    </a:lnTo>
                    <a:lnTo>
                      <a:pt x="38326" y="87229"/>
                    </a:lnTo>
                    <a:lnTo>
                      <a:pt x="38157" y="87243"/>
                    </a:lnTo>
                    <a:lnTo>
                      <a:pt x="37991" y="87235"/>
                    </a:lnTo>
                    <a:lnTo>
                      <a:pt x="37818" y="87214"/>
                    </a:lnTo>
                    <a:lnTo>
                      <a:pt x="37645" y="87171"/>
                    </a:lnTo>
                    <a:lnTo>
                      <a:pt x="37376" y="87078"/>
                    </a:lnTo>
                    <a:lnTo>
                      <a:pt x="36882" y="87110"/>
                    </a:lnTo>
                    <a:lnTo>
                      <a:pt x="36493" y="87123"/>
                    </a:lnTo>
                    <a:lnTo>
                      <a:pt x="36115" y="87127"/>
                    </a:lnTo>
                    <a:lnTo>
                      <a:pt x="35752" y="87117"/>
                    </a:lnTo>
                    <a:lnTo>
                      <a:pt x="35399" y="87096"/>
                    </a:lnTo>
                    <a:lnTo>
                      <a:pt x="35057" y="87063"/>
                    </a:lnTo>
                    <a:lnTo>
                      <a:pt x="34729" y="87019"/>
                    </a:lnTo>
                    <a:lnTo>
                      <a:pt x="34409" y="86966"/>
                    </a:lnTo>
                    <a:lnTo>
                      <a:pt x="34103" y="86905"/>
                    </a:lnTo>
                    <a:lnTo>
                      <a:pt x="33801" y="86833"/>
                    </a:lnTo>
                    <a:lnTo>
                      <a:pt x="33513" y="86750"/>
                    </a:lnTo>
                    <a:lnTo>
                      <a:pt x="33228" y="86664"/>
                    </a:lnTo>
                    <a:lnTo>
                      <a:pt x="32955" y="86566"/>
                    </a:lnTo>
                    <a:lnTo>
                      <a:pt x="32688" y="86462"/>
                    </a:lnTo>
                    <a:lnTo>
                      <a:pt x="32426" y="86350"/>
                    </a:lnTo>
                    <a:lnTo>
                      <a:pt x="32253" y="86271"/>
                    </a:lnTo>
                    <a:lnTo>
                      <a:pt x="32037" y="86005"/>
                    </a:lnTo>
                    <a:lnTo>
                      <a:pt x="31749" y="85695"/>
                    </a:lnTo>
                    <a:lnTo>
                      <a:pt x="31454" y="85414"/>
                    </a:lnTo>
                    <a:lnTo>
                      <a:pt x="31148" y="85169"/>
                    </a:lnTo>
                    <a:lnTo>
                      <a:pt x="30834" y="84957"/>
                    </a:lnTo>
                    <a:lnTo>
                      <a:pt x="30506" y="84784"/>
                    </a:lnTo>
                    <a:lnTo>
                      <a:pt x="30171" y="84647"/>
                    </a:lnTo>
                    <a:lnTo>
                      <a:pt x="29830" y="84551"/>
                    </a:lnTo>
                    <a:lnTo>
                      <a:pt x="29480" y="84492"/>
                    </a:lnTo>
                    <a:lnTo>
                      <a:pt x="29125" y="84474"/>
                    </a:lnTo>
                    <a:lnTo>
                      <a:pt x="28764" y="84500"/>
                    </a:lnTo>
                    <a:lnTo>
                      <a:pt x="28401" y="84565"/>
                    </a:lnTo>
                    <a:lnTo>
                      <a:pt x="28040" y="84665"/>
                    </a:lnTo>
                    <a:lnTo>
                      <a:pt x="27677" y="84810"/>
                    </a:lnTo>
                    <a:lnTo>
                      <a:pt x="27310" y="84989"/>
                    </a:lnTo>
                    <a:lnTo>
                      <a:pt x="27112" y="85112"/>
                    </a:lnTo>
                    <a:lnTo>
                      <a:pt x="27018" y="85079"/>
                    </a:lnTo>
                    <a:lnTo>
                      <a:pt x="26723" y="85057"/>
                    </a:lnTo>
                    <a:lnTo>
                      <a:pt x="26447" y="85122"/>
                    </a:lnTo>
                    <a:lnTo>
                      <a:pt x="26211" y="85252"/>
                    </a:lnTo>
                    <a:lnTo>
                      <a:pt x="26017" y="85410"/>
                    </a:lnTo>
                    <a:lnTo>
                      <a:pt x="25838" y="85587"/>
                    </a:lnTo>
                    <a:lnTo>
                      <a:pt x="25654" y="85774"/>
                    </a:lnTo>
                    <a:lnTo>
                      <a:pt x="25032" y="86372"/>
                    </a:lnTo>
                    <a:lnTo>
                      <a:pt x="25676" y="86703"/>
                    </a:lnTo>
                    <a:lnTo>
                      <a:pt x="25769" y="86753"/>
                    </a:lnTo>
                    <a:lnTo>
                      <a:pt x="25819" y="86790"/>
                    </a:lnTo>
                    <a:lnTo>
                      <a:pt x="25848" y="86811"/>
                    </a:lnTo>
                    <a:lnTo>
                      <a:pt x="25878" y="86836"/>
                    </a:lnTo>
                    <a:lnTo>
                      <a:pt x="25921" y="86886"/>
                    </a:lnTo>
                    <a:lnTo>
                      <a:pt x="25989" y="86958"/>
                    </a:lnTo>
                    <a:lnTo>
                      <a:pt x="26168" y="87127"/>
                    </a:lnTo>
                    <a:lnTo>
                      <a:pt x="26507" y="87186"/>
                    </a:lnTo>
                    <a:lnTo>
                      <a:pt x="26752" y="87239"/>
                    </a:lnTo>
                    <a:lnTo>
                      <a:pt x="27018" y="87308"/>
                    </a:lnTo>
                    <a:lnTo>
                      <a:pt x="27065" y="87318"/>
                    </a:lnTo>
                    <a:lnTo>
                      <a:pt x="27036" y="87333"/>
                    </a:lnTo>
                    <a:lnTo>
                      <a:pt x="26705" y="87473"/>
                    </a:lnTo>
                    <a:lnTo>
                      <a:pt x="26421" y="87614"/>
                    </a:lnTo>
                    <a:lnTo>
                      <a:pt x="26176" y="87751"/>
                    </a:lnTo>
                    <a:lnTo>
                      <a:pt x="25968" y="87887"/>
                    </a:lnTo>
                    <a:lnTo>
                      <a:pt x="25787" y="88032"/>
                    </a:lnTo>
                    <a:lnTo>
                      <a:pt x="25636" y="88179"/>
                    </a:lnTo>
                    <a:lnTo>
                      <a:pt x="25517" y="88344"/>
                    </a:lnTo>
                    <a:lnTo>
                      <a:pt x="25430" y="88517"/>
                    </a:lnTo>
                    <a:lnTo>
                      <a:pt x="25377" y="88693"/>
                    </a:lnTo>
                    <a:lnTo>
                      <a:pt x="25356" y="88870"/>
                    </a:lnTo>
                    <a:lnTo>
                      <a:pt x="25356" y="89032"/>
                    </a:lnTo>
                    <a:lnTo>
                      <a:pt x="25359" y="89068"/>
                    </a:lnTo>
                    <a:lnTo>
                      <a:pt x="25283" y="89123"/>
                    </a:lnTo>
                    <a:lnTo>
                      <a:pt x="25146" y="89234"/>
                    </a:lnTo>
                    <a:lnTo>
                      <a:pt x="25006" y="89352"/>
                    </a:lnTo>
                    <a:lnTo>
                      <a:pt x="24876" y="89478"/>
                    </a:lnTo>
                    <a:lnTo>
                      <a:pt x="24750" y="89619"/>
                    </a:lnTo>
                    <a:lnTo>
                      <a:pt x="24632" y="89770"/>
                    </a:lnTo>
                    <a:lnTo>
                      <a:pt x="24520" y="89931"/>
                    </a:lnTo>
                    <a:lnTo>
                      <a:pt x="24426" y="90108"/>
                    </a:lnTo>
                    <a:lnTo>
                      <a:pt x="24339" y="90300"/>
                    </a:lnTo>
                    <a:lnTo>
                      <a:pt x="24271" y="90500"/>
                    </a:lnTo>
                    <a:lnTo>
                      <a:pt x="24221" y="90716"/>
                    </a:lnTo>
                    <a:lnTo>
                      <a:pt x="24185" y="90944"/>
                    </a:lnTo>
                    <a:lnTo>
                      <a:pt x="24167" y="91189"/>
                    </a:lnTo>
                    <a:lnTo>
                      <a:pt x="24167" y="91444"/>
                    </a:lnTo>
                    <a:lnTo>
                      <a:pt x="24265" y="92884"/>
                    </a:lnTo>
                    <a:lnTo>
                      <a:pt x="25107" y="91599"/>
                    </a:lnTo>
                    <a:lnTo>
                      <a:pt x="25287" y="91372"/>
                    </a:lnTo>
                    <a:lnTo>
                      <a:pt x="25452" y="91199"/>
                    </a:lnTo>
                    <a:lnTo>
                      <a:pt x="25607" y="91081"/>
                    </a:lnTo>
                    <a:lnTo>
                      <a:pt x="25737" y="91012"/>
                    </a:lnTo>
                    <a:lnTo>
                      <a:pt x="25852" y="90983"/>
                    </a:lnTo>
                    <a:lnTo>
                      <a:pt x="25952" y="90979"/>
                    </a:lnTo>
                    <a:lnTo>
                      <a:pt x="26086" y="91009"/>
                    </a:lnTo>
                    <a:lnTo>
                      <a:pt x="26262" y="91069"/>
                    </a:lnTo>
                    <a:lnTo>
                      <a:pt x="26474" y="91128"/>
                    </a:lnTo>
                    <a:lnTo>
                      <a:pt x="26686" y="91171"/>
                    </a:lnTo>
                    <a:lnTo>
                      <a:pt x="26900" y="91203"/>
                    </a:lnTo>
                    <a:lnTo>
                      <a:pt x="27112" y="91217"/>
                    </a:lnTo>
                    <a:lnTo>
                      <a:pt x="27324" y="91221"/>
                    </a:lnTo>
                    <a:lnTo>
                      <a:pt x="27536" y="91207"/>
                    </a:lnTo>
                    <a:lnTo>
                      <a:pt x="27750" y="91181"/>
                    </a:lnTo>
                    <a:lnTo>
                      <a:pt x="27962" y="91138"/>
                    </a:lnTo>
                    <a:lnTo>
                      <a:pt x="28174" y="91081"/>
                    </a:lnTo>
                    <a:lnTo>
                      <a:pt x="28383" y="91012"/>
                    </a:lnTo>
                    <a:lnTo>
                      <a:pt x="28591" y="90930"/>
                    </a:lnTo>
                    <a:lnTo>
                      <a:pt x="28797" y="90832"/>
                    </a:lnTo>
                    <a:lnTo>
                      <a:pt x="29001" y="90724"/>
                    </a:lnTo>
                    <a:lnTo>
                      <a:pt x="29207" y="90602"/>
                    </a:lnTo>
                    <a:lnTo>
                      <a:pt x="29319" y="90526"/>
                    </a:lnTo>
                    <a:lnTo>
                      <a:pt x="29755" y="90475"/>
                    </a:lnTo>
                    <a:lnTo>
                      <a:pt x="29927" y="90457"/>
                    </a:lnTo>
                    <a:lnTo>
                      <a:pt x="30106" y="90436"/>
                    </a:lnTo>
                    <a:lnTo>
                      <a:pt x="30283" y="90414"/>
                    </a:lnTo>
                    <a:lnTo>
                      <a:pt x="30456" y="90396"/>
                    </a:lnTo>
                    <a:lnTo>
                      <a:pt x="30632" y="90375"/>
                    </a:lnTo>
                    <a:lnTo>
                      <a:pt x="30813" y="90357"/>
                    </a:lnTo>
                    <a:lnTo>
                      <a:pt x="31148" y="90318"/>
                    </a:lnTo>
                    <a:lnTo>
                      <a:pt x="31335" y="90296"/>
                    </a:lnTo>
                    <a:lnTo>
                      <a:pt x="31317" y="90332"/>
                    </a:lnTo>
                    <a:lnTo>
                      <a:pt x="31237" y="90504"/>
                    </a:lnTo>
                    <a:lnTo>
                      <a:pt x="31075" y="90846"/>
                    </a:lnTo>
                    <a:lnTo>
                      <a:pt x="31018" y="90969"/>
                    </a:lnTo>
                    <a:lnTo>
                      <a:pt x="30917" y="91087"/>
                    </a:lnTo>
                    <a:lnTo>
                      <a:pt x="30787" y="91257"/>
                    </a:lnTo>
                    <a:lnTo>
                      <a:pt x="30669" y="91426"/>
                    </a:lnTo>
                    <a:lnTo>
                      <a:pt x="30564" y="91595"/>
                    </a:lnTo>
                    <a:lnTo>
                      <a:pt x="30475" y="91772"/>
                    </a:lnTo>
                    <a:lnTo>
                      <a:pt x="30395" y="91948"/>
                    </a:lnTo>
                    <a:lnTo>
                      <a:pt x="30330" y="92125"/>
                    </a:lnTo>
                    <a:lnTo>
                      <a:pt x="30279" y="92308"/>
                    </a:lnTo>
                    <a:lnTo>
                      <a:pt x="30247" y="92492"/>
                    </a:lnTo>
                    <a:lnTo>
                      <a:pt x="30226" y="92675"/>
                    </a:lnTo>
                    <a:lnTo>
                      <a:pt x="30222" y="92859"/>
                    </a:lnTo>
                    <a:lnTo>
                      <a:pt x="30234" y="93043"/>
                    </a:lnTo>
                    <a:lnTo>
                      <a:pt x="30258" y="93226"/>
                    </a:lnTo>
                    <a:lnTo>
                      <a:pt x="30298" y="93406"/>
                    </a:lnTo>
                    <a:lnTo>
                      <a:pt x="30356" y="93587"/>
                    </a:lnTo>
                    <a:lnTo>
                      <a:pt x="30734" y="94566"/>
                    </a:lnTo>
                    <a:lnTo>
                      <a:pt x="31209" y="93669"/>
                    </a:lnTo>
                    <a:lnTo>
                      <a:pt x="31270" y="93575"/>
                    </a:lnTo>
                    <a:lnTo>
                      <a:pt x="31331" y="93500"/>
                    </a:lnTo>
                    <a:lnTo>
                      <a:pt x="31392" y="93446"/>
                    </a:lnTo>
                    <a:lnTo>
                      <a:pt x="31457" y="93406"/>
                    </a:lnTo>
                    <a:lnTo>
                      <a:pt x="31540" y="93377"/>
                    </a:lnTo>
                    <a:lnTo>
                      <a:pt x="31651" y="93359"/>
                    </a:lnTo>
                    <a:lnTo>
                      <a:pt x="31799" y="93363"/>
                    </a:lnTo>
                    <a:lnTo>
                      <a:pt x="32137" y="93424"/>
                    </a:lnTo>
                    <a:lnTo>
                      <a:pt x="32516" y="93467"/>
                    </a:lnTo>
                    <a:lnTo>
                      <a:pt x="32886" y="93489"/>
                    </a:lnTo>
                    <a:lnTo>
                      <a:pt x="33250" y="93489"/>
                    </a:lnTo>
                    <a:lnTo>
                      <a:pt x="33610" y="93463"/>
                    </a:lnTo>
                    <a:lnTo>
                      <a:pt x="33962" y="93416"/>
                    </a:lnTo>
                    <a:lnTo>
                      <a:pt x="34308" y="93352"/>
                    </a:lnTo>
                    <a:lnTo>
                      <a:pt x="34651" y="93265"/>
                    </a:lnTo>
                    <a:lnTo>
                      <a:pt x="34982" y="93161"/>
                    </a:lnTo>
                    <a:lnTo>
                      <a:pt x="35308" y="93039"/>
                    </a:lnTo>
                    <a:lnTo>
                      <a:pt x="35630" y="92898"/>
                    </a:lnTo>
                    <a:lnTo>
                      <a:pt x="35946" y="92747"/>
                    </a:lnTo>
                    <a:lnTo>
                      <a:pt x="36256" y="92578"/>
                    </a:lnTo>
                    <a:lnTo>
                      <a:pt x="36523" y="92416"/>
                    </a:lnTo>
                    <a:lnTo>
                      <a:pt x="36666" y="92704"/>
                    </a:lnTo>
                    <a:lnTo>
                      <a:pt x="36911" y="92996"/>
                    </a:lnTo>
                    <a:lnTo>
                      <a:pt x="37188" y="93251"/>
                    </a:lnTo>
                    <a:lnTo>
                      <a:pt x="37484" y="93485"/>
                    </a:lnTo>
                    <a:lnTo>
                      <a:pt x="37768" y="93701"/>
                    </a:lnTo>
                    <a:lnTo>
                      <a:pt x="37865" y="93777"/>
                    </a:lnTo>
                    <a:lnTo>
                      <a:pt x="37861" y="93795"/>
                    </a:lnTo>
                    <a:lnTo>
                      <a:pt x="37814" y="94054"/>
                    </a:lnTo>
                    <a:lnTo>
                      <a:pt x="37775" y="94352"/>
                    </a:lnTo>
                    <a:lnTo>
                      <a:pt x="37768" y="94684"/>
                    </a:lnTo>
                    <a:lnTo>
                      <a:pt x="37826" y="95041"/>
                    </a:lnTo>
                    <a:lnTo>
                      <a:pt x="37980" y="95400"/>
                    </a:lnTo>
                    <a:lnTo>
                      <a:pt x="38250" y="95739"/>
                    </a:lnTo>
                    <a:lnTo>
                      <a:pt x="39093" y="96397"/>
                    </a:lnTo>
                    <a:lnTo>
                      <a:pt x="39297" y="95563"/>
                    </a:lnTo>
                    <a:lnTo>
                      <a:pt x="39359" y="95321"/>
                    </a:lnTo>
                    <a:lnTo>
                      <a:pt x="39423" y="95080"/>
                    </a:lnTo>
                    <a:lnTo>
                      <a:pt x="39507" y="94843"/>
                    </a:lnTo>
                    <a:lnTo>
                      <a:pt x="39615" y="94597"/>
                    </a:lnTo>
                    <a:lnTo>
                      <a:pt x="39755" y="94346"/>
                    </a:lnTo>
                    <a:lnTo>
                      <a:pt x="39943" y="94083"/>
                    </a:lnTo>
                    <a:lnTo>
                      <a:pt x="40212" y="93777"/>
                    </a:lnTo>
                    <a:lnTo>
                      <a:pt x="40418" y="93493"/>
                    </a:lnTo>
                    <a:lnTo>
                      <a:pt x="40594" y="93216"/>
                    </a:lnTo>
                    <a:lnTo>
                      <a:pt x="40745" y="92935"/>
                    </a:lnTo>
                    <a:lnTo>
                      <a:pt x="40875" y="92653"/>
                    </a:lnTo>
                    <a:lnTo>
                      <a:pt x="40983" y="92372"/>
                    </a:lnTo>
                    <a:lnTo>
                      <a:pt x="41073" y="92096"/>
                    </a:lnTo>
                    <a:lnTo>
                      <a:pt x="41144" y="91819"/>
                    </a:lnTo>
                    <a:lnTo>
                      <a:pt x="41203" y="91544"/>
                    </a:lnTo>
                    <a:lnTo>
                      <a:pt x="41250" y="91275"/>
                    </a:lnTo>
                    <a:lnTo>
                      <a:pt x="41285" y="91005"/>
                    </a:lnTo>
                    <a:lnTo>
                      <a:pt x="41314" y="90742"/>
                    </a:lnTo>
                    <a:lnTo>
                      <a:pt x="41338" y="90479"/>
                    </a:lnTo>
                    <a:lnTo>
                      <a:pt x="41361" y="90216"/>
                    </a:lnTo>
                    <a:lnTo>
                      <a:pt x="41383" y="89961"/>
                    </a:lnTo>
                    <a:lnTo>
                      <a:pt x="41405" y="89709"/>
                    </a:lnTo>
                    <a:lnTo>
                      <a:pt x="41407" y="89662"/>
                    </a:lnTo>
                    <a:lnTo>
                      <a:pt x="41623" y="89539"/>
                    </a:lnTo>
                    <a:lnTo>
                      <a:pt x="41991" y="89349"/>
                    </a:lnTo>
                    <a:lnTo>
                      <a:pt x="42337" y="89183"/>
                    </a:lnTo>
                    <a:lnTo>
                      <a:pt x="42660" y="89039"/>
                    </a:lnTo>
                    <a:lnTo>
                      <a:pt x="42959" y="88921"/>
                    </a:lnTo>
                    <a:lnTo>
                      <a:pt x="43240" y="88820"/>
                    </a:lnTo>
                    <a:lnTo>
                      <a:pt x="43499" y="88740"/>
                    </a:lnTo>
                    <a:lnTo>
                      <a:pt x="43740" y="88679"/>
                    </a:lnTo>
                    <a:lnTo>
                      <a:pt x="43963" y="88632"/>
                    </a:lnTo>
                    <a:lnTo>
                      <a:pt x="44172" y="88601"/>
                    </a:lnTo>
                    <a:lnTo>
                      <a:pt x="44366" y="88579"/>
                    </a:lnTo>
                    <a:lnTo>
                      <a:pt x="44547" y="88571"/>
                    </a:lnTo>
                    <a:lnTo>
                      <a:pt x="44715" y="88568"/>
                    </a:lnTo>
                    <a:lnTo>
                      <a:pt x="44874" y="88579"/>
                    </a:lnTo>
                    <a:lnTo>
                      <a:pt x="45029" y="88589"/>
                    </a:lnTo>
                    <a:lnTo>
                      <a:pt x="45173" y="88611"/>
                    </a:lnTo>
                    <a:lnTo>
                      <a:pt x="45317" y="88632"/>
                    </a:lnTo>
                    <a:lnTo>
                      <a:pt x="45457" y="88662"/>
                    </a:lnTo>
                    <a:lnTo>
                      <a:pt x="45598" y="88687"/>
                    </a:lnTo>
                    <a:lnTo>
                      <a:pt x="45735" y="88715"/>
                    </a:lnTo>
                    <a:lnTo>
                      <a:pt x="45879" y="88744"/>
                    </a:lnTo>
                    <a:lnTo>
                      <a:pt x="46022" y="88766"/>
                    </a:lnTo>
                    <a:lnTo>
                      <a:pt x="46173" y="88783"/>
                    </a:lnTo>
                    <a:lnTo>
                      <a:pt x="46332" y="88799"/>
                    </a:lnTo>
                    <a:lnTo>
                      <a:pt x="46495" y="88799"/>
                    </a:lnTo>
                    <a:lnTo>
                      <a:pt x="46660" y="88787"/>
                    </a:lnTo>
                    <a:lnTo>
                      <a:pt x="46833" y="88762"/>
                    </a:lnTo>
                    <a:lnTo>
                      <a:pt x="47009" y="88722"/>
                    </a:lnTo>
                    <a:lnTo>
                      <a:pt x="47193" y="88665"/>
                    </a:lnTo>
                    <a:lnTo>
                      <a:pt x="47380" y="88593"/>
                    </a:lnTo>
                    <a:lnTo>
                      <a:pt x="47570" y="88499"/>
                    </a:lnTo>
                    <a:lnTo>
                      <a:pt x="48122" y="88183"/>
                    </a:lnTo>
                    <a:lnTo>
                      <a:pt x="47823" y="87710"/>
                    </a:lnTo>
                    <a:lnTo>
                      <a:pt x="47762" y="87600"/>
                    </a:lnTo>
                    <a:lnTo>
                      <a:pt x="47704" y="87484"/>
                    </a:lnTo>
                    <a:lnTo>
                      <a:pt x="47656" y="87365"/>
                    </a:lnTo>
                    <a:lnTo>
                      <a:pt x="47610" y="87239"/>
                    </a:lnTo>
                    <a:lnTo>
                      <a:pt x="47570" y="87110"/>
                    </a:lnTo>
                    <a:lnTo>
                      <a:pt x="47539" y="86976"/>
                    </a:lnTo>
                    <a:lnTo>
                      <a:pt x="47509" y="86839"/>
                    </a:lnTo>
                    <a:lnTo>
                      <a:pt x="47480" y="86696"/>
                    </a:lnTo>
                    <a:lnTo>
                      <a:pt x="47462" y="86552"/>
                    </a:lnTo>
                    <a:lnTo>
                      <a:pt x="47444" y="86401"/>
                    </a:lnTo>
                    <a:lnTo>
                      <a:pt x="47431" y="86250"/>
                    </a:lnTo>
                    <a:lnTo>
                      <a:pt x="47415" y="86095"/>
                    </a:lnTo>
                    <a:lnTo>
                      <a:pt x="47413" y="86034"/>
                    </a:lnTo>
                    <a:lnTo>
                      <a:pt x="47521" y="86036"/>
                    </a:lnTo>
                    <a:lnTo>
                      <a:pt x="47768" y="86069"/>
                    </a:lnTo>
                    <a:lnTo>
                      <a:pt x="48017" y="86116"/>
                    </a:lnTo>
                    <a:lnTo>
                      <a:pt x="48265" y="86177"/>
                    </a:lnTo>
                    <a:lnTo>
                      <a:pt x="48510" y="86256"/>
                    </a:lnTo>
                    <a:lnTo>
                      <a:pt x="48751" y="86354"/>
                    </a:lnTo>
                    <a:lnTo>
                      <a:pt x="48996" y="86466"/>
                    </a:lnTo>
                    <a:lnTo>
                      <a:pt x="49234" y="86595"/>
                    </a:lnTo>
                    <a:lnTo>
                      <a:pt x="49475" y="86742"/>
                    </a:lnTo>
                    <a:lnTo>
                      <a:pt x="49713" y="86905"/>
                    </a:lnTo>
                    <a:lnTo>
                      <a:pt x="49950" y="87084"/>
                    </a:lnTo>
                    <a:lnTo>
                      <a:pt x="50188" y="87282"/>
                    </a:lnTo>
                    <a:lnTo>
                      <a:pt x="50421" y="87502"/>
                    </a:lnTo>
                    <a:lnTo>
                      <a:pt x="50656" y="87736"/>
                    </a:lnTo>
                    <a:lnTo>
                      <a:pt x="51174" y="88298"/>
                    </a:lnTo>
                    <a:lnTo>
                      <a:pt x="51642" y="87837"/>
                    </a:lnTo>
                    <a:lnTo>
                      <a:pt x="51808" y="87657"/>
                    </a:lnTo>
                    <a:lnTo>
                      <a:pt x="51959" y="87473"/>
                    </a:lnTo>
                    <a:lnTo>
                      <a:pt x="52099" y="87286"/>
                    </a:lnTo>
                    <a:lnTo>
                      <a:pt x="52225" y="87096"/>
                    </a:lnTo>
                    <a:lnTo>
                      <a:pt x="52340" y="86898"/>
                    </a:lnTo>
                    <a:lnTo>
                      <a:pt x="52442" y="86699"/>
                    </a:lnTo>
                    <a:lnTo>
                      <a:pt x="52528" y="86494"/>
                    </a:lnTo>
                    <a:lnTo>
                      <a:pt x="52600" y="86289"/>
                    </a:lnTo>
                    <a:lnTo>
                      <a:pt x="52660" y="86077"/>
                    </a:lnTo>
                    <a:lnTo>
                      <a:pt x="52703" y="85864"/>
                    </a:lnTo>
                    <a:lnTo>
                      <a:pt x="52715" y="85789"/>
                    </a:lnTo>
                    <a:lnTo>
                      <a:pt x="52813" y="85903"/>
                    </a:lnTo>
                    <a:lnTo>
                      <a:pt x="52935" y="86058"/>
                    </a:lnTo>
                    <a:lnTo>
                      <a:pt x="53046" y="86213"/>
                    </a:lnTo>
                    <a:lnTo>
                      <a:pt x="53151" y="86364"/>
                    </a:lnTo>
                    <a:lnTo>
                      <a:pt x="53245" y="86515"/>
                    </a:lnTo>
                    <a:lnTo>
                      <a:pt x="53327" y="86666"/>
                    </a:lnTo>
                    <a:lnTo>
                      <a:pt x="53400" y="86815"/>
                    </a:lnTo>
                    <a:lnTo>
                      <a:pt x="53460" y="86962"/>
                    </a:lnTo>
                    <a:lnTo>
                      <a:pt x="53514" y="87106"/>
                    </a:lnTo>
                    <a:lnTo>
                      <a:pt x="53557" y="87251"/>
                    </a:lnTo>
                    <a:lnTo>
                      <a:pt x="53590" y="87394"/>
                    </a:lnTo>
                    <a:lnTo>
                      <a:pt x="53841" y="88860"/>
                    </a:lnTo>
                    <a:lnTo>
                      <a:pt x="54468" y="87427"/>
                    </a:lnTo>
                    <a:lnTo>
                      <a:pt x="54554" y="87200"/>
                    </a:lnTo>
                    <a:lnTo>
                      <a:pt x="54626" y="86970"/>
                    </a:lnTo>
                    <a:lnTo>
                      <a:pt x="54685" y="86735"/>
                    </a:lnTo>
                    <a:lnTo>
                      <a:pt x="54728" y="86501"/>
                    </a:lnTo>
                    <a:lnTo>
                      <a:pt x="54756" y="86260"/>
                    </a:lnTo>
                    <a:lnTo>
                      <a:pt x="54771" y="86022"/>
                    </a:lnTo>
                    <a:lnTo>
                      <a:pt x="54771" y="85777"/>
                    </a:lnTo>
                    <a:lnTo>
                      <a:pt x="54760" y="85533"/>
                    </a:lnTo>
                    <a:lnTo>
                      <a:pt x="54734" y="85285"/>
                    </a:lnTo>
                    <a:lnTo>
                      <a:pt x="54695" y="85036"/>
                    </a:lnTo>
                    <a:lnTo>
                      <a:pt x="54642" y="84788"/>
                    </a:lnTo>
                    <a:lnTo>
                      <a:pt x="54573" y="84535"/>
                    </a:lnTo>
                    <a:lnTo>
                      <a:pt x="54493" y="84284"/>
                    </a:lnTo>
                    <a:lnTo>
                      <a:pt x="54428" y="84107"/>
                    </a:lnTo>
                    <a:lnTo>
                      <a:pt x="54436" y="84104"/>
                    </a:lnTo>
                    <a:lnTo>
                      <a:pt x="54746" y="83909"/>
                    </a:lnTo>
                    <a:lnTo>
                      <a:pt x="55044" y="83697"/>
                    </a:lnTo>
                    <a:lnTo>
                      <a:pt x="55325" y="83463"/>
                    </a:lnTo>
                    <a:lnTo>
                      <a:pt x="55592" y="83203"/>
                    </a:lnTo>
                    <a:lnTo>
                      <a:pt x="55833" y="82912"/>
                    </a:lnTo>
                    <a:lnTo>
                      <a:pt x="56049" y="82592"/>
                    </a:lnTo>
                    <a:lnTo>
                      <a:pt x="56056" y="82577"/>
                    </a:lnTo>
                    <a:lnTo>
                      <a:pt x="56110" y="82599"/>
                    </a:lnTo>
                    <a:lnTo>
                      <a:pt x="56423" y="82761"/>
                    </a:lnTo>
                    <a:lnTo>
                      <a:pt x="56683" y="82944"/>
                    </a:lnTo>
                    <a:lnTo>
                      <a:pt x="56895" y="83150"/>
                    </a:lnTo>
                    <a:lnTo>
                      <a:pt x="57060" y="83373"/>
                    </a:lnTo>
                    <a:lnTo>
                      <a:pt x="57187" y="83621"/>
                    </a:lnTo>
                    <a:lnTo>
                      <a:pt x="57273" y="83895"/>
                    </a:lnTo>
                    <a:lnTo>
                      <a:pt x="57456" y="85100"/>
                    </a:lnTo>
                    <a:lnTo>
                      <a:pt x="58188" y="84241"/>
                    </a:lnTo>
                    <a:lnTo>
                      <a:pt x="58342" y="84029"/>
                    </a:lnTo>
                    <a:lnTo>
                      <a:pt x="58474" y="83813"/>
                    </a:lnTo>
                    <a:lnTo>
                      <a:pt x="58586" y="83593"/>
                    </a:lnTo>
                    <a:lnTo>
                      <a:pt x="58676" y="83362"/>
                    </a:lnTo>
                    <a:lnTo>
                      <a:pt x="58741" y="83128"/>
                    </a:lnTo>
                    <a:lnTo>
                      <a:pt x="58784" y="82894"/>
                    </a:lnTo>
                    <a:lnTo>
                      <a:pt x="58802" y="82653"/>
                    </a:lnTo>
                    <a:lnTo>
                      <a:pt x="58800" y="82408"/>
                    </a:lnTo>
                    <a:lnTo>
                      <a:pt x="58767" y="82167"/>
                    </a:lnTo>
                    <a:lnTo>
                      <a:pt x="58716" y="81922"/>
                    </a:lnTo>
                    <a:lnTo>
                      <a:pt x="58641" y="81680"/>
                    </a:lnTo>
                    <a:lnTo>
                      <a:pt x="58543" y="81440"/>
                    </a:lnTo>
                    <a:lnTo>
                      <a:pt x="58425" y="81199"/>
                    </a:lnTo>
                    <a:lnTo>
                      <a:pt x="58386" y="81130"/>
                    </a:lnTo>
                    <a:lnTo>
                      <a:pt x="58583" y="81036"/>
                    </a:lnTo>
                    <a:lnTo>
                      <a:pt x="58788" y="80942"/>
                    </a:lnTo>
                    <a:lnTo>
                      <a:pt x="58990" y="80850"/>
                    </a:lnTo>
                    <a:lnTo>
                      <a:pt x="59192" y="80752"/>
                    </a:lnTo>
                    <a:lnTo>
                      <a:pt x="59289" y="80705"/>
                    </a:lnTo>
                    <a:lnTo>
                      <a:pt x="59346" y="81011"/>
                    </a:lnTo>
                    <a:lnTo>
                      <a:pt x="59418" y="81353"/>
                    </a:lnTo>
                    <a:lnTo>
                      <a:pt x="59501" y="81692"/>
                    </a:lnTo>
                    <a:lnTo>
                      <a:pt x="59598" y="82027"/>
                    </a:lnTo>
                    <a:lnTo>
                      <a:pt x="59707" y="82357"/>
                    </a:lnTo>
                    <a:lnTo>
                      <a:pt x="59828" y="82685"/>
                    </a:lnTo>
                    <a:lnTo>
                      <a:pt x="59962" y="83006"/>
                    </a:lnTo>
                    <a:lnTo>
                      <a:pt x="60113" y="83322"/>
                    </a:lnTo>
                    <a:lnTo>
                      <a:pt x="60275" y="83636"/>
                    </a:lnTo>
                    <a:lnTo>
                      <a:pt x="60458" y="83938"/>
                    </a:lnTo>
                    <a:lnTo>
                      <a:pt x="60656" y="84237"/>
                    </a:lnTo>
                    <a:lnTo>
                      <a:pt x="60872" y="84529"/>
                    </a:lnTo>
                    <a:lnTo>
                      <a:pt x="61107" y="84813"/>
                    </a:lnTo>
                    <a:lnTo>
                      <a:pt x="61359" y="85086"/>
                    </a:lnTo>
                    <a:lnTo>
                      <a:pt x="61629" y="85353"/>
                    </a:lnTo>
                    <a:lnTo>
                      <a:pt x="61888" y="85579"/>
                    </a:lnTo>
                    <a:lnTo>
                      <a:pt x="62014" y="85746"/>
                    </a:lnTo>
                    <a:lnTo>
                      <a:pt x="62151" y="85936"/>
                    </a:lnTo>
                    <a:lnTo>
                      <a:pt x="62277" y="86123"/>
                    </a:lnTo>
                    <a:lnTo>
                      <a:pt x="62385" y="86307"/>
                    </a:lnTo>
                    <a:lnTo>
                      <a:pt x="62481" y="86487"/>
                    </a:lnTo>
                    <a:lnTo>
                      <a:pt x="62561" y="86666"/>
                    </a:lnTo>
                    <a:lnTo>
                      <a:pt x="62630" y="86843"/>
                    </a:lnTo>
                    <a:lnTo>
                      <a:pt x="62680" y="87016"/>
                    </a:lnTo>
                    <a:lnTo>
                      <a:pt x="62716" y="87182"/>
                    </a:lnTo>
                    <a:lnTo>
                      <a:pt x="62738" y="87351"/>
                    </a:lnTo>
                    <a:lnTo>
                      <a:pt x="62740" y="87513"/>
                    </a:lnTo>
                    <a:lnTo>
                      <a:pt x="62730" y="87675"/>
                    </a:lnTo>
                    <a:lnTo>
                      <a:pt x="62705" y="87837"/>
                    </a:lnTo>
                    <a:lnTo>
                      <a:pt x="62662" y="87999"/>
                    </a:lnTo>
                    <a:lnTo>
                      <a:pt x="62601" y="88165"/>
                    </a:lnTo>
                    <a:lnTo>
                      <a:pt x="62273" y="88838"/>
                    </a:lnTo>
                    <a:lnTo>
                      <a:pt x="63080" y="88960"/>
                    </a:lnTo>
                    <a:lnTo>
                      <a:pt x="63364" y="88989"/>
                    </a:lnTo>
                    <a:lnTo>
                      <a:pt x="63659" y="88993"/>
                    </a:lnTo>
                    <a:lnTo>
                      <a:pt x="63965" y="88964"/>
                    </a:lnTo>
                    <a:lnTo>
                      <a:pt x="64278" y="88891"/>
                    </a:lnTo>
                    <a:lnTo>
                      <a:pt x="64591" y="88773"/>
                    </a:lnTo>
                    <a:lnTo>
                      <a:pt x="64606" y="88762"/>
                    </a:lnTo>
                    <a:lnTo>
                      <a:pt x="64667" y="89180"/>
                    </a:lnTo>
                    <a:lnTo>
                      <a:pt x="64765" y="89684"/>
                    </a:lnTo>
                    <a:lnTo>
                      <a:pt x="64887" y="90163"/>
                    </a:lnTo>
                    <a:lnTo>
                      <a:pt x="65042" y="90612"/>
                    </a:lnTo>
                    <a:lnTo>
                      <a:pt x="65224" y="91034"/>
                    </a:lnTo>
                    <a:lnTo>
                      <a:pt x="65444" y="91422"/>
                    </a:lnTo>
                    <a:lnTo>
                      <a:pt x="65703" y="91776"/>
                    </a:lnTo>
                    <a:lnTo>
                      <a:pt x="65999" y="92085"/>
                    </a:lnTo>
                    <a:lnTo>
                      <a:pt x="66333" y="92351"/>
                    </a:lnTo>
                    <a:lnTo>
                      <a:pt x="66712" y="92571"/>
                    </a:lnTo>
                    <a:lnTo>
                      <a:pt x="67126" y="92733"/>
                    </a:lnTo>
                    <a:lnTo>
                      <a:pt x="67575" y="92841"/>
                    </a:lnTo>
                    <a:lnTo>
                      <a:pt x="68062" y="92894"/>
                    </a:lnTo>
                    <a:lnTo>
                      <a:pt x="68580" y="92888"/>
                    </a:lnTo>
                    <a:lnTo>
                      <a:pt x="69476" y="92790"/>
                    </a:lnTo>
                    <a:lnTo>
                      <a:pt x="69469" y="91631"/>
                    </a:lnTo>
                    <a:lnTo>
                      <a:pt x="69498" y="90969"/>
                    </a:lnTo>
                    <a:lnTo>
                      <a:pt x="69559" y="90422"/>
                    </a:lnTo>
                    <a:lnTo>
                      <a:pt x="69653" y="89990"/>
                    </a:lnTo>
                    <a:lnTo>
                      <a:pt x="69761" y="89670"/>
                    </a:lnTo>
                    <a:lnTo>
                      <a:pt x="69883" y="89456"/>
                    </a:lnTo>
                    <a:lnTo>
                      <a:pt x="69995" y="89335"/>
                    </a:lnTo>
                    <a:lnTo>
                      <a:pt x="70103" y="89270"/>
                    </a:lnTo>
                    <a:lnTo>
                      <a:pt x="70230" y="89244"/>
                    </a:lnTo>
                    <a:lnTo>
                      <a:pt x="70387" y="89252"/>
                    </a:lnTo>
                    <a:lnTo>
                      <a:pt x="70597" y="89302"/>
                    </a:lnTo>
                    <a:lnTo>
                      <a:pt x="70840" y="89403"/>
                    </a:lnTo>
                    <a:lnTo>
                      <a:pt x="71115" y="89554"/>
                    </a:lnTo>
                    <a:lnTo>
                      <a:pt x="71409" y="89741"/>
                    </a:lnTo>
                    <a:lnTo>
                      <a:pt x="71723" y="89965"/>
                    </a:lnTo>
                    <a:lnTo>
                      <a:pt x="72663" y="90695"/>
                    </a:lnTo>
                    <a:lnTo>
                      <a:pt x="72702" y="89694"/>
                    </a:lnTo>
                    <a:lnTo>
                      <a:pt x="72728" y="89496"/>
                    </a:lnTo>
                    <a:lnTo>
                      <a:pt x="72767" y="89317"/>
                    </a:lnTo>
                    <a:lnTo>
                      <a:pt x="72824" y="89144"/>
                    </a:lnTo>
                    <a:lnTo>
                      <a:pt x="72897" y="88985"/>
                    </a:lnTo>
                    <a:lnTo>
                      <a:pt x="72983" y="88834"/>
                    </a:lnTo>
                    <a:lnTo>
                      <a:pt x="73087" y="88693"/>
                    </a:lnTo>
                    <a:lnTo>
                      <a:pt x="73206" y="88560"/>
                    </a:lnTo>
                    <a:lnTo>
                      <a:pt x="73346" y="88430"/>
                    </a:lnTo>
                    <a:lnTo>
                      <a:pt x="73505" y="88312"/>
                    </a:lnTo>
                    <a:lnTo>
                      <a:pt x="73685" y="88201"/>
                    </a:lnTo>
                    <a:lnTo>
                      <a:pt x="73887" y="88096"/>
                    </a:lnTo>
                    <a:lnTo>
                      <a:pt x="74110" y="87999"/>
                    </a:lnTo>
                    <a:lnTo>
                      <a:pt x="74354" y="87912"/>
                    </a:lnTo>
                    <a:lnTo>
                      <a:pt x="74618" y="87834"/>
                    </a:lnTo>
                    <a:lnTo>
                      <a:pt x="74909" y="87765"/>
                    </a:lnTo>
                    <a:lnTo>
                      <a:pt x="75024" y="87743"/>
                    </a:lnTo>
                    <a:lnTo>
                      <a:pt x="75139" y="87747"/>
                    </a:lnTo>
                    <a:lnTo>
                      <a:pt x="75304" y="87779"/>
                    </a:lnTo>
                    <a:lnTo>
                      <a:pt x="75510" y="87844"/>
                    </a:lnTo>
                    <a:lnTo>
                      <a:pt x="75740" y="87945"/>
                    </a:lnTo>
                    <a:lnTo>
                      <a:pt x="75993" y="88075"/>
                    </a:lnTo>
                    <a:lnTo>
                      <a:pt x="76259" y="88230"/>
                    </a:lnTo>
                    <a:lnTo>
                      <a:pt x="76540" y="88413"/>
                    </a:lnTo>
                    <a:lnTo>
                      <a:pt x="76825" y="88618"/>
                    </a:lnTo>
                    <a:lnTo>
                      <a:pt x="77112" y="88842"/>
                    </a:lnTo>
                    <a:lnTo>
                      <a:pt x="77400" y="89079"/>
                    </a:lnTo>
                    <a:lnTo>
                      <a:pt x="77681" y="89335"/>
                    </a:lnTo>
                    <a:lnTo>
                      <a:pt x="77955" y="89598"/>
                    </a:lnTo>
                    <a:lnTo>
                      <a:pt x="78218" y="89867"/>
                    </a:lnTo>
                    <a:lnTo>
                      <a:pt x="78462" y="90145"/>
                    </a:lnTo>
                    <a:lnTo>
                      <a:pt x="78689" y="90422"/>
                    </a:lnTo>
                    <a:lnTo>
                      <a:pt x="78895" y="90695"/>
                    </a:lnTo>
                    <a:lnTo>
                      <a:pt x="79074" y="90965"/>
                    </a:lnTo>
                    <a:lnTo>
                      <a:pt x="79221" y="91224"/>
                    </a:lnTo>
                    <a:lnTo>
                      <a:pt x="79337" y="91473"/>
                    </a:lnTo>
                    <a:lnTo>
                      <a:pt x="79419" y="91699"/>
                    </a:lnTo>
                    <a:lnTo>
                      <a:pt x="79463" y="91897"/>
                    </a:lnTo>
                    <a:lnTo>
                      <a:pt x="79474" y="92066"/>
                    </a:lnTo>
                    <a:lnTo>
                      <a:pt x="79456" y="92204"/>
                    </a:lnTo>
                    <a:lnTo>
                      <a:pt x="79413" y="92312"/>
                    </a:lnTo>
                    <a:lnTo>
                      <a:pt x="79344" y="92409"/>
                    </a:lnTo>
                    <a:lnTo>
                      <a:pt x="79232" y="92502"/>
                    </a:lnTo>
                    <a:lnTo>
                      <a:pt x="79056" y="92588"/>
                    </a:lnTo>
                    <a:lnTo>
                      <a:pt x="78811" y="92665"/>
                    </a:lnTo>
                    <a:lnTo>
                      <a:pt x="78491" y="92718"/>
                    </a:lnTo>
                    <a:lnTo>
                      <a:pt x="78088" y="92739"/>
                    </a:lnTo>
                    <a:lnTo>
                      <a:pt x="77562" y="92722"/>
                    </a:lnTo>
                    <a:lnTo>
                      <a:pt x="77224" y="92769"/>
                    </a:lnTo>
                    <a:lnTo>
                      <a:pt x="76921" y="92812"/>
                    </a:lnTo>
                    <a:lnTo>
                      <a:pt x="76611" y="92859"/>
                    </a:lnTo>
                    <a:lnTo>
                      <a:pt x="76303" y="92913"/>
                    </a:lnTo>
                    <a:lnTo>
                      <a:pt x="75993" y="92978"/>
                    </a:lnTo>
                    <a:lnTo>
                      <a:pt x="75687" y="93061"/>
                    </a:lnTo>
                    <a:lnTo>
                      <a:pt x="75385" y="93161"/>
                    </a:lnTo>
                    <a:lnTo>
                      <a:pt x="75085" y="93287"/>
                    </a:lnTo>
                    <a:lnTo>
                      <a:pt x="74798" y="93438"/>
                    </a:lnTo>
                    <a:lnTo>
                      <a:pt x="74520" y="93626"/>
                    </a:lnTo>
                    <a:lnTo>
                      <a:pt x="74257" y="93846"/>
                    </a:lnTo>
                    <a:lnTo>
                      <a:pt x="74017" y="94105"/>
                    </a:lnTo>
                    <a:lnTo>
                      <a:pt x="73793" y="94403"/>
                    </a:lnTo>
                    <a:lnTo>
                      <a:pt x="73599" y="94739"/>
                    </a:lnTo>
                    <a:lnTo>
                      <a:pt x="73430" y="95120"/>
                    </a:lnTo>
                    <a:lnTo>
                      <a:pt x="73365" y="95321"/>
                    </a:lnTo>
                    <a:lnTo>
                      <a:pt x="73167" y="95372"/>
                    </a:lnTo>
                    <a:lnTo>
                      <a:pt x="72793" y="95563"/>
                    </a:lnTo>
                    <a:lnTo>
                      <a:pt x="72500" y="95840"/>
                    </a:lnTo>
                    <a:lnTo>
                      <a:pt x="72314" y="96189"/>
                    </a:lnTo>
                    <a:lnTo>
                      <a:pt x="72245" y="96574"/>
                    </a:lnTo>
                    <a:lnTo>
                      <a:pt x="72288" y="96974"/>
                    </a:lnTo>
                    <a:lnTo>
                      <a:pt x="72428" y="97370"/>
                    </a:lnTo>
                    <a:lnTo>
                      <a:pt x="73034" y="98421"/>
                    </a:lnTo>
                    <a:lnTo>
                      <a:pt x="73480" y="97391"/>
                    </a:lnTo>
                    <a:lnTo>
                      <a:pt x="73577" y="97240"/>
                    </a:lnTo>
                    <a:lnTo>
                      <a:pt x="73620" y="97201"/>
                    </a:lnTo>
                    <a:lnTo>
                      <a:pt x="73682" y="97222"/>
                    </a:lnTo>
                    <a:lnTo>
                      <a:pt x="73786" y="97284"/>
                    </a:lnTo>
                    <a:lnTo>
                      <a:pt x="74063" y="97460"/>
                    </a:lnTo>
                    <a:lnTo>
                      <a:pt x="74449" y="97366"/>
                    </a:lnTo>
                    <a:lnTo>
                      <a:pt x="74675" y="97301"/>
                    </a:lnTo>
                    <a:lnTo>
                      <a:pt x="74898" y="97229"/>
                    </a:lnTo>
                    <a:lnTo>
                      <a:pt x="75114" y="97143"/>
                    </a:lnTo>
                    <a:lnTo>
                      <a:pt x="75323" y="97050"/>
                    </a:lnTo>
                    <a:lnTo>
                      <a:pt x="75524" y="96948"/>
                    </a:lnTo>
                    <a:lnTo>
                      <a:pt x="75722" y="96836"/>
                    </a:lnTo>
                    <a:lnTo>
                      <a:pt x="75917" y="96715"/>
                    </a:lnTo>
                    <a:lnTo>
                      <a:pt x="76101" y="96585"/>
                    </a:lnTo>
                    <a:lnTo>
                      <a:pt x="76158" y="96542"/>
                    </a:lnTo>
                    <a:lnTo>
                      <a:pt x="76162" y="96654"/>
                    </a:lnTo>
                    <a:lnTo>
                      <a:pt x="76191" y="96852"/>
                    </a:lnTo>
                    <a:lnTo>
                      <a:pt x="76240" y="97050"/>
                    </a:lnTo>
                    <a:lnTo>
                      <a:pt x="76313" y="97247"/>
                    </a:lnTo>
                    <a:lnTo>
                      <a:pt x="76411" y="97442"/>
                    </a:lnTo>
                    <a:lnTo>
                      <a:pt x="76529" y="97633"/>
                    </a:lnTo>
                    <a:lnTo>
                      <a:pt x="76674" y="97820"/>
                    </a:lnTo>
                    <a:lnTo>
                      <a:pt x="76770" y="97927"/>
                    </a:lnTo>
                    <a:lnTo>
                      <a:pt x="76821" y="98090"/>
                    </a:lnTo>
                    <a:lnTo>
                      <a:pt x="76925" y="98345"/>
                    </a:lnTo>
                    <a:lnTo>
                      <a:pt x="77055" y="98604"/>
                    </a:lnTo>
                    <a:lnTo>
                      <a:pt x="77220" y="98857"/>
                    </a:lnTo>
                    <a:lnTo>
                      <a:pt x="77429" y="99097"/>
                    </a:lnTo>
                    <a:lnTo>
                      <a:pt x="77685" y="99324"/>
                    </a:lnTo>
                    <a:lnTo>
                      <a:pt x="77991" y="99523"/>
                    </a:lnTo>
                    <a:lnTo>
                      <a:pt x="79103" y="100070"/>
                    </a:lnTo>
                    <a:lnTo>
                      <a:pt x="78840" y="99044"/>
                    </a:lnTo>
                    <a:lnTo>
                      <a:pt x="78836" y="98893"/>
                    </a:lnTo>
                    <a:lnTo>
                      <a:pt x="78862" y="98726"/>
                    </a:lnTo>
                    <a:lnTo>
                      <a:pt x="78917" y="98543"/>
                    </a:lnTo>
                    <a:lnTo>
                      <a:pt x="78999" y="98338"/>
                    </a:lnTo>
                    <a:lnTo>
                      <a:pt x="79099" y="98122"/>
                    </a:lnTo>
                    <a:lnTo>
                      <a:pt x="79211" y="97896"/>
                    </a:lnTo>
                    <a:lnTo>
                      <a:pt x="79272" y="97762"/>
                    </a:lnTo>
                    <a:lnTo>
                      <a:pt x="79358" y="97708"/>
                    </a:lnTo>
                    <a:lnTo>
                      <a:pt x="79531" y="97568"/>
                    </a:lnTo>
                    <a:lnTo>
                      <a:pt x="79686" y="97413"/>
                    </a:lnTo>
                    <a:lnTo>
                      <a:pt x="79819" y="97247"/>
                    </a:lnTo>
                    <a:lnTo>
                      <a:pt x="79935" y="97074"/>
                    </a:lnTo>
                    <a:lnTo>
                      <a:pt x="80032" y="96895"/>
                    </a:lnTo>
                    <a:lnTo>
                      <a:pt x="80108" y="96707"/>
                    </a:lnTo>
                    <a:lnTo>
                      <a:pt x="80168" y="96517"/>
                    </a:lnTo>
                    <a:lnTo>
                      <a:pt x="80216" y="96326"/>
                    </a:lnTo>
                    <a:lnTo>
                      <a:pt x="80251" y="96128"/>
                    </a:lnTo>
                    <a:lnTo>
                      <a:pt x="80273" y="95934"/>
                    </a:lnTo>
                    <a:lnTo>
                      <a:pt x="80288" y="95735"/>
                    </a:lnTo>
                    <a:lnTo>
                      <a:pt x="80294" y="95533"/>
                    </a:lnTo>
                    <a:lnTo>
                      <a:pt x="80294" y="95335"/>
                    </a:lnTo>
                    <a:lnTo>
                      <a:pt x="80294" y="95282"/>
                    </a:lnTo>
                    <a:lnTo>
                      <a:pt x="80482" y="95264"/>
                    </a:lnTo>
                    <a:lnTo>
                      <a:pt x="80677" y="95274"/>
                    </a:lnTo>
                    <a:lnTo>
                      <a:pt x="80842" y="95321"/>
                    </a:lnTo>
                    <a:lnTo>
                      <a:pt x="80985" y="95394"/>
                    </a:lnTo>
                    <a:lnTo>
                      <a:pt x="81119" y="95498"/>
                    </a:lnTo>
                    <a:lnTo>
                      <a:pt x="81248" y="95645"/>
                    </a:lnTo>
                    <a:lnTo>
                      <a:pt x="81295" y="95721"/>
                    </a:lnTo>
                    <a:lnTo>
                      <a:pt x="81242" y="95951"/>
                    </a:lnTo>
                    <a:lnTo>
                      <a:pt x="81259" y="96379"/>
                    </a:lnTo>
                    <a:lnTo>
                      <a:pt x="81397" y="96776"/>
                    </a:lnTo>
                    <a:lnTo>
                      <a:pt x="81619" y="97117"/>
                    </a:lnTo>
                    <a:lnTo>
                      <a:pt x="81915" y="97417"/>
                    </a:lnTo>
                    <a:lnTo>
                      <a:pt x="82264" y="97676"/>
                    </a:lnTo>
                    <a:lnTo>
                      <a:pt x="82653" y="97900"/>
                    </a:lnTo>
                    <a:lnTo>
                      <a:pt x="83049" y="98075"/>
                    </a:lnTo>
                    <a:lnTo>
                      <a:pt x="83358" y="98255"/>
                    </a:lnTo>
                    <a:lnTo>
                      <a:pt x="83593" y="98428"/>
                    </a:lnTo>
                    <a:lnTo>
                      <a:pt x="83765" y="98594"/>
                    </a:lnTo>
                    <a:lnTo>
                      <a:pt x="83883" y="98748"/>
                    </a:lnTo>
                    <a:lnTo>
                      <a:pt x="83967" y="98896"/>
                    </a:lnTo>
                    <a:lnTo>
                      <a:pt x="84024" y="99044"/>
                    </a:lnTo>
                    <a:lnTo>
                      <a:pt x="84060" y="99203"/>
                    </a:lnTo>
                    <a:lnTo>
                      <a:pt x="84179" y="100095"/>
                    </a:lnTo>
                    <a:lnTo>
                      <a:pt x="85035" y="99385"/>
                    </a:lnTo>
                    <a:lnTo>
                      <a:pt x="85284" y="99101"/>
                    </a:lnTo>
                    <a:lnTo>
                      <a:pt x="85457" y="98806"/>
                    </a:lnTo>
                    <a:lnTo>
                      <a:pt x="85557" y="98500"/>
                    </a:lnTo>
                    <a:lnTo>
                      <a:pt x="85594" y="98204"/>
                    </a:lnTo>
                    <a:lnTo>
                      <a:pt x="85590" y="97924"/>
                    </a:lnTo>
                    <a:lnTo>
                      <a:pt x="85561" y="97665"/>
                    </a:lnTo>
                    <a:lnTo>
                      <a:pt x="85529" y="97466"/>
                    </a:lnTo>
                    <a:lnTo>
                      <a:pt x="85536" y="97254"/>
                    </a:lnTo>
                    <a:lnTo>
                      <a:pt x="85536" y="97007"/>
                    </a:lnTo>
                    <a:lnTo>
                      <a:pt x="85525" y="96768"/>
                    </a:lnTo>
                    <a:lnTo>
                      <a:pt x="85504" y="96538"/>
                    </a:lnTo>
                    <a:lnTo>
                      <a:pt x="85469" y="96315"/>
                    </a:lnTo>
                    <a:lnTo>
                      <a:pt x="85421" y="96099"/>
                    </a:lnTo>
                    <a:lnTo>
                      <a:pt x="85357" y="95890"/>
                    </a:lnTo>
                    <a:lnTo>
                      <a:pt x="85274" y="95692"/>
                    </a:lnTo>
                    <a:lnTo>
                      <a:pt x="85169" y="95502"/>
                    </a:lnTo>
                    <a:lnTo>
                      <a:pt x="85047" y="95325"/>
                    </a:lnTo>
                    <a:lnTo>
                      <a:pt x="84903" y="95163"/>
                    </a:lnTo>
                    <a:lnTo>
                      <a:pt x="84741" y="95012"/>
                    </a:lnTo>
                    <a:lnTo>
                      <a:pt x="84560" y="94882"/>
                    </a:lnTo>
                    <a:lnTo>
                      <a:pt x="84362" y="94764"/>
                    </a:lnTo>
                    <a:lnTo>
                      <a:pt x="84143" y="94666"/>
                    </a:lnTo>
                    <a:lnTo>
                      <a:pt x="83970" y="94601"/>
                    </a:lnTo>
                    <a:lnTo>
                      <a:pt x="83722" y="94436"/>
                    </a:lnTo>
                    <a:lnTo>
                      <a:pt x="83488" y="94256"/>
                    </a:lnTo>
                    <a:lnTo>
                      <a:pt x="83293" y="94079"/>
                    </a:lnTo>
                    <a:lnTo>
                      <a:pt x="83139" y="93907"/>
                    </a:lnTo>
                    <a:lnTo>
                      <a:pt x="83016" y="93738"/>
                    </a:lnTo>
                    <a:lnTo>
                      <a:pt x="82919" y="93575"/>
                    </a:lnTo>
                    <a:lnTo>
                      <a:pt x="82912" y="93554"/>
                    </a:lnTo>
                    <a:lnTo>
                      <a:pt x="83055" y="93481"/>
                    </a:lnTo>
                    <a:lnTo>
                      <a:pt x="83420" y="93352"/>
                    </a:lnTo>
                    <a:lnTo>
                      <a:pt x="83685" y="93298"/>
                    </a:lnTo>
                    <a:lnTo>
                      <a:pt x="83873" y="93298"/>
                    </a:lnTo>
                    <a:lnTo>
                      <a:pt x="83999" y="93330"/>
                    </a:lnTo>
                    <a:lnTo>
                      <a:pt x="84103" y="93388"/>
                    </a:lnTo>
                    <a:lnTo>
                      <a:pt x="84207" y="93479"/>
                    </a:lnTo>
                    <a:lnTo>
                      <a:pt x="84327" y="93611"/>
                    </a:lnTo>
                    <a:lnTo>
                      <a:pt x="84464" y="93781"/>
                    </a:lnTo>
                    <a:lnTo>
                      <a:pt x="84625" y="93971"/>
                    </a:lnTo>
                    <a:lnTo>
                      <a:pt x="84823" y="94166"/>
                    </a:lnTo>
                    <a:lnTo>
                      <a:pt x="85072" y="94350"/>
                    </a:lnTo>
                    <a:lnTo>
                      <a:pt x="85382" y="94493"/>
                    </a:lnTo>
                    <a:lnTo>
                      <a:pt x="85749" y="94580"/>
                    </a:lnTo>
                    <a:lnTo>
                      <a:pt x="86173" y="94594"/>
                    </a:lnTo>
                    <a:lnTo>
                      <a:pt x="86562" y="94544"/>
                    </a:lnTo>
                    <a:lnTo>
                      <a:pt x="86764" y="94590"/>
                    </a:lnTo>
                    <a:lnTo>
                      <a:pt x="86919" y="94662"/>
                    </a:lnTo>
                    <a:lnTo>
                      <a:pt x="87037" y="94756"/>
                    </a:lnTo>
                    <a:lnTo>
                      <a:pt x="87156" y="94874"/>
                    </a:lnTo>
                    <a:lnTo>
                      <a:pt x="87307" y="95026"/>
                    </a:lnTo>
                    <a:lnTo>
                      <a:pt x="87527" y="95180"/>
                    </a:lnTo>
                    <a:lnTo>
                      <a:pt x="87829" y="95274"/>
                    </a:lnTo>
                    <a:lnTo>
                      <a:pt x="88542" y="95249"/>
                    </a:lnTo>
                    <a:lnTo>
                      <a:pt x="88499" y="94627"/>
                    </a:lnTo>
                    <a:lnTo>
                      <a:pt x="88467" y="94382"/>
                    </a:lnTo>
                    <a:lnTo>
                      <a:pt x="88408" y="94122"/>
                    </a:lnTo>
                    <a:lnTo>
                      <a:pt x="88316" y="93856"/>
                    </a:lnTo>
                    <a:lnTo>
                      <a:pt x="88171" y="93589"/>
                    </a:lnTo>
                    <a:lnTo>
                      <a:pt x="87970" y="93342"/>
                    </a:lnTo>
                    <a:lnTo>
                      <a:pt x="87700" y="93132"/>
                    </a:lnTo>
                    <a:lnTo>
                      <a:pt x="87639" y="93100"/>
                    </a:lnTo>
                    <a:lnTo>
                      <a:pt x="87639" y="92841"/>
                    </a:lnTo>
                    <a:lnTo>
                      <a:pt x="87606" y="92366"/>
                    </a:lnTo>
                    <a:lnTo>
                      <a:pt x="87541" y="91937"/>
                    </a:lnTo>
                    <a:lnTo>
                      <a:pt x="87444" y="91556"/>
                    </a:lnTo>
                    <a:lnTo>
                      <a:pt x="87311" y="91217"/>
                    </a:lnTo>
                    <a:lnTo>
                      <a:pt x="87146" y="90918"/>
                    </a:lnTo>
                    <a:lnTo>
                      <a:pt x="86948" y="90659"/>
                    </a:lnTo>
                    <a:lnTo>
                      <a:pt x="86717" y="90447"/>
                    </a:lnTo>
                    <a:lnTo>
                      <a:pt x="86469" y="90278"/>
                    </a:lnTo>
                    <a:lnTo>
                      <a:pt x="86199" y="90149"/>
                    </a:lnTo>
                    <a:lnTo>
                      <a:pt x="85922" y="90059"/>
                    </a:lnTo>
                    <a:lnTo>
                      <a:pt x="85634" y="89996"/>
                    </a:lnTo>
                    <a:lnTo>
                      <a:pt x="85341" y="89961"/>
                    </a:lnTo>
                    <a:lnTo>
                      <a:pt x="85047" y="89947"/>
                    </a:lnTo>
                    <a:lnTo>
                      <a:pt x="84751" y="89951"/>
                    </a:lnTo>
                    <a:lnTo>
                      <a:pt x="84543" y="89961"/>
                    </a:lnTo>
                    <a:lnTo>
                      <a:pt x="84297" y="89871"/>
                    </a:lnTo>
                    <a:lnTo>
                      <a:pt x="84017" y="89745"/>
                    </a:lnTo>
                    <a:lnTo>
                      <a:pt x="83765" y="89615"/>
                    </a:lnTo>
                    <a:lnTo>
                      <a:pt x="83545" y="89486"/>
                    </a:lnTo>
                    <a:lnTo>
                      <a:pt x="83351" y="89349"/>
                    </a:lnTo>
                    <a:lnTo>
                      <a:pt x="83185" y="89209"/>
                    </a:lnTo>
                    <a:lnTo>
                      <a:pt x="83042" y="89068"/>
                    </a:lnTo>
                    <a:lnTo>
                      <a:pt x="82922" y="88924"/>
                    </a:lnTo>
                    <a:lnTo>
                      <a:pt x="82826" y="88780"/>
                    </a:lnTo>
                    <a:lnTo>
                      <a:pt x="82743" y="88632"/>
                    </a:lnTo>
                    <a:lnTo>
                      <a:pt x="82682" y="88477"/>
                    </a:lnTo>
                    <a:lnTo>
                      <a:pt x="82631" y="88322"/>
                    </a:lnTo>
                    <a:lnTo>
                      <a:pt x="82598" y="88161"/>
                    </a:lnTo>
                    <a:lnTo>
                      <a:pt x="82576" y="87992"/>
                    </a:lnTo>
                    <a:lnTo>
                      <a:pt x="82574" y="87834"/>
                    </a:lnTo>
                    <a:lnTo>
                      <a:pt x="82743" y="87729"/>
                    </a:lnTo>
                    <a:lnTo>
                      <a:pt x="83063" y="87449"/>
                    </a:lnTo>
                    <a:lnTo>
                      <a:pt x="83330" y="87131"/>
                    </a:lnTo>
                    <a:lnTo>
                      <a:pt x="83556" y="86800"/>
                    </a:lnTo>
                    <a:lnTo>
                      <a:pt x="83747" y="86454"/>
                    </a:lnTo>
                    <a:lnTo>
                      <a:pt x="83912" y="86109"/>
                    </a:lnTo>
                    <a:lnTo>
                      <a:pt x="84064" y="85771"/>
                    </a:lnTo>
                    <a:lnTo>
                      <a:pt x="84211" y="85446"/>
                    </a:lnTo>
                    <a:lnTo>
                      <a:pt x="84356" y="85144"/>
                    </a:lnTo>
                    <a:lnTo>
                      <a:pt x="84511" y="84871"/>
                    </a:lnTo>
                    <a:lnTo>
                      <a:pt x="84668" y="84637"/>
                    </a:lnTo>
                    <a:lnTo>
                      <a:pt x="84841" y="84445"/>
                    </a:lnTo>
                    <a:lnTo>
                      <a:pt x="85033" y="84294"/>
                    </a:lnTo>
                    <a:lnTo>
                      <a:pt x="85253" y="84186"/>
                    </a:lnTo>
                    <a:lnTo>
                      <a:pt x="85518" y="84117"/>
                    </a:lnTo>
                    <a:lnTo>
                      <a:pt x="86842" y="84039"/>
                    </a:lnTo>
                    <a:lnTo>
                      <a:pt x="85893" y="83193"/>
                    </a:lnTo>
                    <a:lnTo>
                      <a:pt x="85648" y="83002"/>
                    </a:lnTo>
                    <a:lnTo>
                      <a:pt x="85403" y="82844"/>
                    </a:lnTo>
                    <a:lnTo>
                      <a:pt x="85155" y="82710"/>
                    </a:lnTo>
                    <a:lnTo>
                      <a:pt x="84903" y="82610"/>
                    </a:lnTo>
                    <a:lnTo>
                      <a:pt x="84646" y="82541"/>
                    </a:lnTo>
                    <a:lnTo>
                      <a:pt x="84388" y="82506"/>
                    </a:lnTo>
                    <a:lnTo>
                      <a:pt x="84132" y="82506"/>
                    </a:lnTo>
                    <a:lnTo>
                      <a:pt x="83877" y="82541"/>
                    </a:lnTo>
                    <a:lnTo>
                      <a:pt x="83624" y="82614"/>
                    </a:lnTo>
                    <a:lnTo>
                      <a:pt x="83383" y="82722"/>
                    </a:lnTo>
                    <a:lnTo>
                      <a:pt x="83153" y="82858"/>
                    </a:lnTo>
                    <a:lnTo>
                      <a:pt x="82943" y="83012"/>
                    </a:lnTo>
                    <a:lnTo>
                      <a:pt x="82916" y="82861"/>
                    </a:lnTo>
                    <a:lnTo>
                      <a:pt x="82851" y="82602"/>
                    </a:lnTo>
                    <a:lnTo>
                      <a:pt x="82775" y="82343"/>
                    </a:lnTo>
                    <a:lnTo>
                      <a:pt x="82688" y="82084"/>
                    </a:lnTo>
                    <a:lnTo>
                      <a:pt x="82595" y="81829"/>
                    </a:lnTo>
                    <a:lnTo>
                      <a:pt x="82490" y="81572"/>
                    </a:lnTo>
                    <a:lnTo>
                      <a:pt x="82382" y="81321"/>
                    </a:lnTo>
                    <a:lnTo>
                      <a:pt x="82264" y="81069"/>
                    </a:lnTo>
                    <a:lnTo>
                      <a:pt x="82141" y="80817"/>
                    </a:lnTo>
                    <a:lnTo>
                      <a:pt x="82011" y="80569"/>
                    </a:lnTo>
                    <a:lnTo>
                      <a:pt x="81882" y="80316"/>
                    </a:lnTo>
                    <a:lnTo>
                      <a:pt x="81746" y="80071"/>
                    </a:lnTo>
                    <a:lnTo>
                      <a:pt x="81087" y="78884"/>
                    </a:lnTo>
                    <a:lnTo>
                      <a:pt x="80824" y="80165"/>
                    </a:lnTo>
                    <a:lnTo>
                      <a:pt x="80759" y="80367"/>
                    </a:lnTo>
                    <a:lnTo>
                      <a:pt x="80673" y="80561"/>
                    </a:lnTo>
                    <a:lnTo>
                      <a:pt x="80565" y="80756"/>
                    </a:lnTo>
                    <a:lnTo>
                      <a:pt x="80432" y="80946"/>
                    </a:lnTo>
                    <a:lnTo>
                      <a:pt x="80280" y="81137"/>
                    </a:lnTo>
                    <a:lnTo>
                      <a:pt x="80104" y="81325"/>
                    </a:lnTo>
                    <a:lnTo>
                      <a:pt x="79906" y="81508"/>
                    </a:lnTo>
                    <a:lnTo>
                      <a:pt x="79690" y="81692"/>
                    </a:lnTo>
                    <a:lnTo>
                      <a:pt x="79449" y="81868"/>
                    </a:lnTo>
                    <a:lnTo>
                      <a:pt x="79189" y="82045"/>
                    </a:lnTo>
                    <a:lnTo>
                      <a:pt x="78917" y="82218"/>
                    </a:lnTo>
                    <a:lnTo>
                      <a:pt x="78650" y="82369"/>
                    </a:lnTo>
                    <a:lnTo>
                      <a:pt x="78667" y="82314"/>
                    </a:lnTo>
                    <a:lnTo>
                      <a:pt x="78764" y="81922"/>
                    </a:lnTo>
                    <a:lnTo>
                      <a:pt x="78826" y="81529"/>
                    </a:lnTo>
                    <a:lnTo>
                      <a:pt x="78854" y="81130"/>
                    </a:lnTo>
                    <a:lnTo>
                      <a:pt x="78854" y="80730"/>
                    </a:lnTo>
                    <a:lnTo>
                      <a:pt x="78826" y="80330"/>
                    </a:lnTo>
                    <a:lnTo>
                      <a:pt x="78776" y="79931"/>
                    </a:lnTo>
                    <a:lnTo>
                      <a:pt x="78703" y="79528"/>
                    </a:lnTo>
                    <a:lnTo>
                      <a:pt x="78610" y="79125"/>
                    </a:lnTo>
                    <a:lnTo>
                      <a:pt x="78505" y="78725"/>
                    </a:lnTo>
                    <a:lnTo>
                      <a:pt x="78383" y="78322"/>
                    </a:lnTo>
                    <a:lnTo>
                      <a:pt x="78250" y="77919"/>
                    </a:lnTo>
                    <a:lnTo>
                      <a:pt x="78106" y="77520"/>
                    </a:lnTo>
                    <a:lnTo>
                      <a:pt x="77912" y="76998"/>
                    </a:lnTo>
                    <a:lnTo>
                      <a:pt x="77390" y="76655"/>
                    </a:lnTo>
                    <a:lnTo>
                      <a:pt x="77025" y="76386"/>
                    </a:lnTo>
                    <a:lnTo>
                      <a:pt x="76695" y="76115"/>
                    </a:lnTo>
                    <a:lnTo>
                      <a:pt x="76392" y="75845"/>
                    </a:lnTo>
                    <a:lnTo>
                      <a:pt x="76119" y="75579"/>
                    </a:lnTo>
                    <a:lnTo>
                      <a:pt x="75863" y="75320"/>
                    </a:lnTo>
                    <a:lnTo>
                      <a:pt x="75626" y="75067"/>
                    </a:lnTo>
                    <a:lnTo>
                      <a:pt x="75399" y="74822"/>
                    </a:lnTo>
                    <a:lnTo>
                      <a:pt x="75183" y="74596"/>
                    </a:lnTo>
                    <a:lnTo>
                      <a:pt x="74967" y="74380"/>
                    </a:lnTo>
                    <a:lnTo>
                      <a:pt x="74751" y="74182"/>
                    </a:lnTo>
                    <a:lnTo>
                      <a:pt x="74527" y="74006"/>
                    </a:lnTo>
                    <a:lnTo>
                      <a:pt x="74286" y="73855"/>
                    </a:lnTo>
                    <a:lnTo>
                      <a:pt x="74023" y="73739"/>
                    </a:lnTo>
                    <a:lnTo>
                      <a:pt x="73797" y="73678"/>
                    </a:lnTo>
                    <a:lnTo>
                      <a:pt x="73793" y="73660"/>
                    </a:lnTo>
                    <a:lnTo>
                      <a:pt x="73732" y="73329"/>
                    </a:lnTo>
                    <a:lnTo>
                      <a:pt x="73660" y="73001"/>
                    </a:lnTo>
                    <a:lnTo>
                      <a:pt x="73577" y="72670"/>
                    </a:lnTo>
                    <a:lnTo>
                      <a:pt x="73480" y="72342"/>
                    </a:lnTo>
                    <a:lnTo>
                      <a:pt x="73375" y="72018"/>
                    </a:lnTo>
                    <a:lnTo>
                      <a:pt x="73264" y="71691"/>
                    </a:lnTo>
                    <a:lnTo>
                      <a:pt x="73142" y="71367"/>
                    </a:lnTo>
                    <a:lnTo>
                      <a:pt x="73012" y="71043"/>
                    </a:lnTo>
                    <a:lnTo>
                      <a:pt x="72875" y="70723"/>
                    </a:lnTo>
                    <a:lnTo>
                      <a:pt x="72734" y="70399"/>
                    </a:lnTo>
                    <a:lnTo>
                      <a:pt x="72587" y="70078"/>
                    </a:lnTo>
                    <a:lnTo>
                      <a:pt x="72436" y="69757"/>
                    </a:lnTo>
                    <a:lnTo>
                      <a:pt x="72410" y="69711"/>
                    </a:lnTo>
                    <a:lnTo>
                      <a:pt x="72426" y="69711"/>
                    </a:lnTo>
                    <a:lnTo>
                      <a:pt x="72684" y="69711"/>
                    </a:lnTo>
                    <a:lnTo>
                      <a:pt x="72936" y="69671"/>
                    </a:lnTo>
                    <a:lnTo>
                      <a:pt x="73177" y="69596"/>
                    </a:lnTo>
                    <a:lnTo>
                      <a:pt x="73405" y="69495"/>
                    </a:lnTo>
                    <a:lnTo>
                      <a:pt x="73620" y="69369"/>
                    </a:lnTo>
                    <a:lnTo>
                      <a:pt x="73822" y="69225"/>
                    </a:lnTo>
                    <a:lnTo>
                      <a:pt x="74019" y="69063"/>
                    </a:lnTo>
                    <a:lnTo>
                      <a:pt x="74207" y="68886"/>
                    </a:lnTo>
                    <a:lnTo>
                      <a:pt x="74387" y="68696"/>
                    </a:lnTo>
                    <a:lnTo>
                      <a:pt x="74567" y="68498"/>
                    </a:lnTo>
                    <a:lnTo>
                      <a:pt x="74737" y="68292"/>
                    </a:lnTo>
                    <a:lnTo>
                      <a:pt x="74751" y="68274"/>
                    </a:lnTo>
                    <a:lnTo>
                      <a:pt x="74923" y="68292"/>
                    </a:lnTo>
                    <a:lnTo>
                      <a:pt x="75153" y="68286"/>
                    </a:lnTo>
                    <a:lnTo>
                      <a:pt x="75377" y="68246"/>
                    </a:lnTo>
                    <a:lnTo>
                      <a:pt x="75593" y="68181"/>
                    </a:lnTo>
                    <a:lnTo>
                      <a:pt x="75802" y="68091"/>
                    </a:lnTo>
                    <a:lnTo>
                      <a:pt x="76007" y="67979"/>
                    </a:lnTo>
                    <a:lnTo>
                      <a:pt x="76205" y="67846"/>
                    </a:lnTo>
                    <a:lnTo>
                      <a:pt x="76399" y="67695"/>
                    </a:lnTo>
                    <a:lnTo>
                      <a:pt x="76590" y="67529"/>
                    </a:lnTo>
                    <a:lnTo>
                      <a:pt x="76778" y="67346"/>
                    </a:lnTo>
                    <a:lnTo>
                      <a:pt x="76961" y="67148"/>
                    </a:lnTo>
                    <a:lnTo>
                      <a:pt x="77141" y="66936"/>
                    </a:lnTo>
                    <a:lnTo>
                      <a:pt x="77325" y="66708"/>
                    </a:lnTo>
                    <a:lnTo>
                      <a:pt x="77502" y="66471"/>
                    </a:lnTo>
                    <a:lnTo>
                      <a:pt x="77566" y="66384"/>
                    </a:lnTo>
                    <a:lnTo>
                      <a:pt x="77655" y="66384"/>
                    </a:lnTo>
                    <a:lnTo>
                      <a:pt x="77810" y="66384"/>
                    </a:lnTo>
                    <a:lnTo>
                      <a:pt x="77981" y="66388"/>
                    </a:lnTo>
                    <a:lnTo>
                      <a:pt x="78160" y="66377"/>
                    </a:lnTo>
                    <a:lnTo>
                      <a:pt x="78350" y="66355"/>
                    </a:lnTo>
                    <a:lnTo>
                      <a:pt x="78548" y="66306"/>
                    </a:lnTo>
                    <a:lnTo>
                      <a:pt x="78750" y="66212"/>
                    </a:lnTo>
                    <a:lnTo>
                      <a:pt x="78938" y="66075"/>
                    </a:lnTo>
                    <a:lnTo>
                      <a:pt x="79099" y="65884"/>
                    </a:lnTo>
                    <a:lnTo>
                      <a:pt x="79221" y="65657"/>
                    </a:lnTo>
                    <a:lnTo>
                      <a:pt x="79312" y="65395"/>
                    </a:lnTo>
                    <a:lnTo>
                      <a:pt x="79366" y="65089"/>
                    </a:lnTo>
                    <a:lnTo>
                      <a:pt x="79395" y="64742"/>
                    </a:lnTo>
                    <a:lnTo>
                      <a:pt x="79391" y="64343"/>
                    </a:lnTo>
                    <a:lnTo>
                      <a:pt x="79384" y="64218"/>
                    </a:lnTo>
                    <a:lnTo>
                      <a:pt x="79405" y="64210"/>
                    </a:lnTo>
                    <a:lnTo>
                      <a:pt x="79582" y="64110"/>
                    </a:lnTo>
                    <a:lnTo>
                      <a:pt x="79737" y="63983"/>
                    </a:lnTo>
                    <a:lnTo>
                      <a:pt x="79874" y="63836"/>
                    </a:lnTo>
                    <a:lnTo>
                      <a:pt x="79992" y="63667"/>
                    </a:lnTo>
                    <a:lnTo>
                      <a:pt x="80086" y="63482"/>
                    </a:lnTo>
                    <a:lnTo>
                      <a:pt x="80165" y="63282"/>
                    </a:lnTo>
                    <a:lnTo>
                      <a:pt x="80226" y="63065"/>
                    </a:lnTo>
                    <a:lnTo>
                      <a:pt x="80273" y="62835"/>
                    </a:lnTo>
                    <a:lnTo>
                      <a:pt x="80306" y="62590"/>
                    </a:lnTo>
                    <a:lnTo>
                      <a:pt x="80323" y="62331"/>
                    </a:lnTo>
                    <a:lnTo>
                      <a:pt x="80331" y="62054"/>
                    </a:lnTo>
                    <a:lnTo>
                      <a:pt x="80323" y="61762"/>
                    </a:lnTo>
                    <a:lnTo>
                      <a:pt x="80310" y="61459"/>
                    </a:lnTo>
                    <a:lnTo>
                      <a:pt x="80418" y="61410"/>
                    </a:lnTo>
                    <a:lnTo>
                      <a:pt x="80575" y="61305"/>
                    </a:lnTo>
                    <a:lnTo>
                      <a:pt x="80723" y="61165"/>
                    </a:lnTo>
                    <a:lnTo>
                      <a:pt x="80856" y="60998"/>
                    </a:lnTo>
                    <a:lnTo>
                      <a:pt x="80971" y="60800"/>
                    </a:lnTo>
                    <a:lnTo>
                      <a:pt x="81072" y="60578"/>
                    </a:lnTo>
                    <a:lnTo>
                      <a:pt x="81159" y="60319"/>
                    </a:lnTo>
                    <a:lnTo>
                      <a:pt x="81234" y="60023"/>
                    </a:lnTo>
                    <a:lnTo>
                      <a:pt x="81295" y="59689"/>
                    </a:lnTo>
                    <a:lnTo>
                      <a:pt x="81346" y="59310"/>
                    </a:lnTo>
                    <a:lnTo>
                      <a:pt x="81385" y="58879"/>
                    </a:lnTo>
                    <a:lnTo>
                      <a:pt x="81415" y="58396"/>
                    </a:lnTo>
                    <a:lnTo>
                      <a:pt x="81428" y="57856"/>
                    </a:lnTo>
                    <a:lnTo>
                      <a:pt x="81428" y="57356"/>
                    </a:lnTo>
                    <a:lnTo>
                      <a:pt x="81507" y="57197"/>
                    </a:lnTo>
                    <a:lnTo>
                      <a:pt x="81627" y="56946"/>
                    </a:lnTo>
                    <a:lnTo>
                      <a:pt x="81735" y="56685"/>
                    </a:lnTo>
                    <a:lnTo>
                      <a:pt x="81832" y="56416"/>
                    </a:lnTo>
                    <a:lnTo>
                      <a:pt x="81915" y="56132"/>
                    </a:lnTo>
                    <a:lnTo>
                      <a:pt x="81980" y="55840"/>
                    </a:lnTo>
                    <a:lnTo>
                      <a:pt x="82026" y="55537"/>
                    </a:lnTo>
                    <a:lnTo>
                      <a:pt x="82048" y="55221"/>
                    </a:lnTo>
                    <a:lnTo>
                      <a:pt x="82044" y="54893"/>
                    </a:lnTo>
                    <a:lnTo>
                      <a:pt x="82011" y="54552"/>
                    </a:lnTo>
                    <a:lnTo>
                      <a:pt x="81951" y="54199"/>
                    </a:lnTo>
                    <a:lnTo>
                      <a:pt x="81860" y="53834"/>
                    </a:lnTo>
                    <a:lnTo>
                      <a:pt x="81735" y="53453"/>
                    </a:lnTo>
                    <a:lnTo>
                      <a:pt x="81576" y="53061"/>
                    </a:lnTo>
                    <a:lnTo>
                      <a:pt x="81378" y="52654"/>
                    </a:lnTo>
                    <a:lnTo>
                      <a:pt x="81364" y="52625"/>
                    </a:lnTo>
                    <a:lnTo>
                      <a:pt x="81468" y="52568"/>
                    </a:lnTo>
                    <a:lnTo>
                      <a:pt x="81695" y="52391"/>
                    </a:lnTo>
                    <a:lnTo>
                      <a:pt x="81886" y="52179"/>
                    </a:lnTo>
                    <a:lnTo>
                      <a:pt x="82033" y="51930"/>
                    </a:lnTo>
                    <a:lnTo>
                      <a:pt x="82127" y="51660"/>
                    </a:lnTo>
                    <a:lnTo>
                      <a:pt x="82174" y="51373"/>
                    </a:lnTo>
                    <a:lnTo>
                      <a:pt x="82178" y="51069"/>
                    </a:lnTo>
                    <a:lnTo>
                      <a:pt x="82141" y="50753"/>
                    </a:lnTo>
                    <a:lnTo>
                      <a:pt x="82070" y="50422"/>
                    </a:lnTo>
                    <a:lnTo>
                      <a:pt x="81958" y="50076"/>
                    </a:lnTo>
                    <a:lnTo>
                      <a:pt x="81813" y="49717"/>
                    </a:lnTo>
                    <a:lnTo>
                      <a:pt x="81638" y="49335"/>
                    </a:lnTo>
                    <a:lnTo>
                      <a:pt x="81428" y="48936"/>
                    </a:lnTo>
                    <a:lnTo>
                      <a:pt x="81184" y="48514"/>
                    </a:lnTo>
                    <a:lnTo>
                      <a:pt x="80932" y="48118"/>
                    </a:lnTo>
                    <a:lnTo>
                      <a:pt x="80813" y="47773"/>
                    </a:lnTo>
                    <a:lnTo>
                      <a:pt x="80651" y="47380"/>
                    </a:lnTo>
                    <a:lnTo>
                      <a:pt x="80461" y="46992"/>
                    </a:lnTo>
                    <a:lnTo>
                      <a:pt x="80248" y="46609"/>
                    </a:lnTo>
                    <a:lnTo>
                      <a:pt x="80014" y="46236"/>
                    </a:lnTo>
                    <a:lnTo>
                      <a:pt x="79755" y="45868"/>
                    </a:lnTo>
                    <a:lnTo>
                      <a:pt x="79478" y="45508"/>
                    </a:lnTo>
                    <a:lnTo>
                      <a:pt x="79182" y="45151"/>
                    </a:lnTo>
                    <a:lnTo>
                      <a:pt x="78865" y="44798"/>
                    </a:lnTo>
                    <a:lnTo>
                      <a:pt x="78534" y="44450"/>
                    </a:lnTo>
                    <a:lnTo>
                      <a:pt x="78181" y="44107"/>
                    </a:lnTo>
                    <a:lnTo>
                      <a:pt x="77818" y="43770"/>
                    </a:lnTo>
                    <a:lnTo>
                      <a:pt x="77436" y="43438"/>
                    </a:lnTo>
                    <a:lnTo>
                      <a:pt x="77041" y="43107"/>
                    </a:lnTo>
                    <a:lnTo>
                      <a:pt x="76633" y="42779"/>
                    </a:lnTo>
                    <a:lnTo>
                      <a:pt x="76201" y="42448"/>
                    </a:lnTo>
                    <a:lnTo>
                      <a:pt x="75644" y="42088"/>
                    </a:lnTo>
                    <a:lnTo>
                      <a:pt x="75136" y="41753"/>
                    </a:lnTo>
                    <a:lnTo>
                      <a:pt x="74653" y="41433"/>
                    </a:lnTo>
                    <a:lnTo>
                      <a:pt x="74203" y="41127"/>
                    </a:lnTo>
                    <a:lnTo>
                      <a:pt x="73782" y="40832"/>
                    </a:lnTo>
                    <a:lnTo>
                      <a:pt x="73389" y="40548"/>
                    </a:lnTo>
                    <a:lnTo>
                      <a:pt x="73022" y="40273"/>
                    </a:lnTo>
                    <a:lnTo>
                      <a:pt x="72677" y="40008"/>
                    </a:lnTo>
                    <a:lnTo>
                      <a:pt x="72361" y="39747"/>
                    </a:lnTo>
                    <a:lnTo>
                      <a:pt x="72065" y="39496"/>
                    </a:lnTo>
                    <a:lnTo>
                      <a:pt x="71792" y="39251"/>
                    </a:lnTo>
                    <a:lnTo>
                      <a:pt x="71536" y="39010"/>
                    </a:lnTo>
                    <a:lnTo>
                      <a:pt x="71302" y="38772"/>
                    </a:lnTo>
                    <a:lnTo>
                      <a:pt x="71086" y="38538"/>
                    </a:lnTo>
                    <a:lnTo>
                      <a:pt x="70884" y="38305"/>
                    </a:lnTo>
                    <a:lnTo>
                      <a:pt x="70701" y="38067"/>
                    </a:lnTo>
                    <a:lnTo>
                      <a:pt x="70528" y="37832"/>
                    </a:lnTo>
                    <a:lnTo>
                      <a:pt x="70369" y="37595"/>
                    </a:lnTo>
                    <a:lnTo>
                      <a:pt x="70222" y="37353"/>
                    </a:lnTo>
                    <a:lnTo>
                      <a:pt x="70081" y="37106"/>
                    </a:lnTo>
                    <a:lnTo>
                      <a:pt x="69952" y="36851"/>
                    </a:lnTo>
                    <a:lnTo>
                      <a:pt x="69830" y="36591"/>
                    </a:lnTo>
                    <a:lnTo>
                      <a:pt x="69714" y="36317"/>
                    </a:lnTo>
                    <a:lnTo>
                      <a:pt x="69602" y="36033"/>
                    </a:lnTo>
                    <a:lnTo>
                      <a:pt x="69498" y="35738"/>
                    </a:lnTo>
                    <a:lnTo>
                      <a:pt x="69394" y="35432"/>
                    </a:lnTo>
                    <a:lnTo>
                      <a:pt x="69294" y="35111"/>
                    </a:lnTo>
                    <a:lnTo>
                      <a:pt x="69188" y="34773"/>
                    </a:lnTo>
                    <a:lnTo>
                      <a:pt x="69088" y="34416"/>
                    </a:lnTo>
                    <a:lnTo>
                      <a:pt x="68988" y="34045"/>
                    </a:lnTo>
                    <a:lnTo>
                      <a:pt x="68880" y="33657"/>
                    </a:lnTo>
                    <a:lnTo>
                      <a:pt x="68778" y="33272"/>
                    </a:lnTo>
                    <a:lnTo>
                      <a:pt x="68709" y="32707"/>
                    </a:lnTo>
                    <a:lnTo>
                      <a:pt x="68692" y="32163"/>
                    </a:lnTo>
                    <a:lnTo>
                      <a:pt x="68721" y="31651"/>
                    </a:lnTo>
                    <a:lnTo>
                      <a:pt x="68793" y="31176"/>
                    </a:lnTo>
                    <a:lnTo>
                      <a:pt x="68904" y="30730"/>
                    </a:lnTo>
                    <a:lnTo>
                      <a:pt x="69052" y="30313"/>
                    </a:lnTo>
                    <a:lnTo>
                      <a:pt x="69235" y="29928"/>
                    </a:lnTo>
                    <a:lnTo>
                      <a:pt x="69455" y="29567"/>
                    </a:lnTo>
                    <a:lnTo>
                      <a:pt x="69700" y="29236"/>
                    </a:lnTo>
                    <a:lnTo>
                      <a:pt x="69977" y="28933"/>
                    </a:lnTo>
                    <a:lnTo>
                      <a:pt x="70279" y="28657"/>
                    </a:lnTo>
                    <a:lnTo>
                      <a:pt x="70603" y="28408"/>
                    </a:lnTo>
                    <a:lnTo>
                      <a:pt x="70952" y="28185"/>
                    </a:lnTo>
                    <a:lnTo>
                      <a:pt x="71319" y="27987"/>
                    </a:lnTo>
                    <a:lnTo>
                      <a:pt x="71702" y="27817"/>
                    </a:lnTo>
                    <a:lnTo>
                      <a:pt x="72098" y="27677"/>
                    </a:lnTo>
                    <a:lnTo>
                      <a:pt x="72508" y="27562"/>
                    </a:lnTo>
                    <a:lnTo>
                      <a:pt x="72922" y="27475"/>
                    </a:lnTo>
                    <a:lnTo>
                      <a:pt x="73343" y="27415"/>
                    </a:lnTo>
                    <a:lnTo>
                      <a:pt x="73768" y="27379"/>
                    </a:lnTo>
                    <a:lnTo>
                      <a:pt x="74189" y="27375"/>
                    </a:lnTo>
                    <a:lnTo>
                      <a:pt x="74606" y="27393"/>
                    </a:lnTo>
                    <a:lnTo>
                      <a:pt x="75020" y="27444"/>
                    </a:lnTo>
                    <a:lnTo>
                      <a:pt x="75420" y="27515"/>
                    </a:lnTo>
                    <a:lnTo>
                      <a:pt x="75809" y="27616"/>
                    </a:lnTo>
                    <a:lnTo>
                      <a:pt x="76183" y="27738"/>
                    </a:lnTo>
                    <a:lnTo>
                      <a:pt x="76540" y="27890"/>
                    </a:lnTo>
                    <a:lnTo>
                      <a:pt x="76874" y="28062"/>
                    </a:lnTo>
                    <a:lnTo>
                      <a:pt x="77184" y="28260"/>
                    </a:lnTo>
                    <a:lnTo>
                      <a:pt x="77473" y="28484"/>
                    </a:lnTo>
                    <a:lnTo>
                      <a:pt x="77653" y="28657"/>
                    </a:lnTo>
                    <a:lnTo>
                      <a:pt x="77512" y="28747"/>
                    </a:lnTo>
                    <a:lnTo>
                      <a:pt x="77235" y="28930"/>
                    </a:lnTo>
                    <a:lnTo>
                      <a:pt x="76964" y="29128"/>
                    </a:lnTo>
                    <a:lnTo>
                      <a:pt x="76702" y="29337"/>
                    </a:lnTo>
                    <a:lnTo>
                      <a:pt x="76450" y="29563"/>
                    </a:lnTo>
                    <a:lnTo>
                      <a:pt x="76205" y="29808"/>
                    </a:lnTo>
                    <a:lnTo>
                      <a:pt x="75978" y="30075"/>
                    </a:lnTo>
                    <a:lnTo>
                      <a:pt x="75762" y="30360"/>
                    </a:lnTo>
                    <a:lnTo>
                      <a:pt x="75568" y="30670"/>
                    </a:lnTo>
                    <a:lnTo>
                      <a:pt x="75395" y="31007"/>
                    </a:lnTo>
                    <a:lnTo>
                      <a:pt x="75240" y="31367"/>
                    </a:lnTo>
                    <a:lnTo>
                      <a:pt x="75114" y="31753"/>
                    </a:lnTo>
                    <a:lnTo>
                      <a:pt x="75010" y="32171"/>
                    </a:lnTo>
                    <a:lnTo>
                      <a:pt x="74934" y="32616"/>
                    </a:lnTo>
                    <a:lnTo>
                      <a:pt x="74884" y="33088"/>
                    </a:lnTo>
                    <a:lnTo>
                      <a:pt x="74873" y="33290"/>
                    </a:lnTo>
                    <a:lnTo>
                      <a:pt x="74869" y="33484"/>
                    </a:lnTo>
                    <a:lnTo>
                      <a:pt x="74869" y="33682"/>
                    </a:lnTo>
                    <a:lnTo>
                      <a:pt x="74873" y="33884"/>
                    </a:lnTo>
                    <a:lnTo>
                      <a:pt x="74888" y="34088"/>
                    </a:lnTo>
                    <a:lnTo>
                      <a:pt x="74909" y="34294"/>
                    </a:lnTo>
                    <a:lnTo>
                      <a:pt x="74945" y="34500"/>
                    </a:lnTo>
                    <a:lnTo>
                      <a:pt x="74988" y="34708"/>
                    </a:lnTo>
                    <a:lnTo>
                      <a:pt x="75046" y="34916"/>
                    </a:lnTo>
                    <a:lnTo>
                      <a:pt x="75121" y="35130"/>
                    </a:lnTo>
                    <a:lnTo>
                      <a:pt x="75208" y="35338"/>
                    </a:lnTo>
                    <a:lnTo>
                      <a:pt x="75312" y="35546"/>
                    </a:lnTo>
                    <a:lnTo>
                      <a:pt x="75434" y="35760"/>
                    </a:lnTo>
                    <a:lnTo>
                      <a:pt x="75571" y="35964"/>
                    </a:lnTo>
                    <a:lnTo>
                      <a:pt x="75730" y="36174"/>
                    </a:lnTo>
                    <a:lnTo>
                      <a:pt x="76407" y="36951"/>
                    </a:lnTo>
                    <a:lnTo>
                      <a:pt x="76674" y="35874"/>
                    </a:lnTo>
                    <a:lnTo>
                      <a:pt x="76770" y="35579"/>
                    </a:lnTo>
                    <a:lnTo>
                      <a:pt x="76896" y="35316"/>
                    </a:lnTo>
                    <a:lnTo>
                      <a:pt x="77055" y="35087"/>
                    </a:lnTo>
                    <a:lnTo>
                      <a:pt x="77263" y="34881"/>
                    </a:lnTo>
                    <a:lnTo>
                      <a:pt x="77533" y="34701"/>
                    </a:lnTo>
                    <a:lnTo>
                      <a:pt x="77890" y="34549"/>
                    </a:lnTo>
                    <a:lnTo>
                      <a:pt x="78073" y="34500"/>
                    </a:lnTo>
                    <a:lnTo>
                      <a:pt x="78134" y="34610"/>
                    </a:lnTo>
                    <a:lnTo>
                      <a:pt x="78372" y="34971"/>
                    </a:lnTo>
                    <a:lnTo>
                      <a:pt x="78628" y="35299"/>
                    </a:lnTo>
                    <a:lnTo>
                      <a:pt x="78901" y="35597"/>
                    </a:lnTo>
                    <a:lnTo>
                      <a:pt x="79197" y="35868"/>
                    </a:lnTo>
                    <a:lnTo>
                      <a:pt x="79506" y="36101"/>
                    </a:lnTo>
                    <a:lnTo>
                      <a:pt x="79762" y="36260"/>
                    </a:lnTo>
                    <a:lnTo>
                      <a:pt x="79690" y="36386"/>
                    </a:lnTo>
                    <a:lnTo>
                      <a:pt x="79568" y="36656"/>
                    </a:lnTo>
                    <a:lnTo>
                      <a:pt x="79482" y="36929"/>
                    </a:lnTo>
                    <a:lnTo>
                      <a:pt x="79427" y="37210"/>
                    </a:lnTo>
                    <a:lnTo>
                      <a:pt x="79413" y="37491"/>
                    </a:lnTo>
                    <a:lnTo>
                      <a:pt x="79438" y="37775"/>
                    </a:lnTo>
                    <a:lnTo>
                      <a:pt x="79582" y="38456"/>
                    </a:lnTo>
                    <a:lnTo>
                      <a:pt x="80439" y="38189"/>
                    </a:lnTo>
                    <a:lnTo>
                      <a:pt x="80769" y="38146"/>
                    </a:lnTo>
                    <a:lnTo>
                      <a:pt x="81011" y="38171"/>
                    </a:lnTo>
                    <a:lnTo>
                      <a:pt x="81177" y="38244"/>
                    </a:lnTo>
                    <a:lnTo>
                      <a:pt x="81310" y="38369"/>
                    </a:lnTo>
                    <a:lnTo>
                      <a:pt x="81425" y="38582"/>
                    </a:lnTo>
                    <a:lnTo>
                      <a:pt x="81511" y="38905"/>
                    </a:lnTo>
                    <a:lnTo>
                      <a:pt x="81605" y="39906"/>
                    </a:lnTo>
                    <a:lnTo>
                      <a:pt x="82296" y="39612"/>
                    </a:lnTo>
                    <a:lnTo>
                      <a:pt x="82473" y="39551"/>
                    </a:lnTo>
                    <a:lnTo>
                      <a:pt x="82645" y="39504"/>
                    </a:lnTo>
                    <a:lnTo>
                      <a:pt x="82818" y="39471"/>
                    </a:lnTo>
                    <a:lnTo>
                      <a:pt x="82991" y="39449"/>
                    </a:lnTo>
                    <a:lnTo>
                      <a:pt x="83161" y="39443"/>
                    </a:lnTo>
                    <a:lnTo>
                      <a:pt x="83333" y="39445"/>
                    </a:lnTo>
                    <a:lnTo>
                      <a:pt x="83502" y="39464"/>
                    </a:lnTo>
                    <a:lnTo>
                      <a:pt x="83675" y="39496"/>
                    </a:lnTo>
                    <a:lnTo>
                      <a:pt x="83852" y="39539"/>
                    </a:lnTo>
                    <a:lnTo>
                      <a:pt x="84024" y="39596"/>
                    </a:lnTo>
                    <a:lnTo>
                      <a:pt x="84201" y="39669"/>
                    </a:lnTo>
                    <a:lnTo>
                      <a:pt x="84381" y="39755"/>
                    </a:lnTo>
                    <a:lnTo>
                      <a:pt x="84560" y="39859"/>
                    </a:lnTo>
                    <a:lnTo>
                      <a:pt x="84745" y="39975"/>
                    </a:lnTo>
                    <a:lnTo>
                      <a:pt x="85749" y="40683"/>
                    </a:lnTo>
                    <a:lnTo>
                      <a:pt x="85514" y="39464"/>
                    </a:lnTo>
                    <a:lnTo>
                      <a:pt x="85475" y="39225"/>
                    </a:lnTo>
                    <a:lnTo>
                      <a:pt x="85449" y="38996"/>
                    </a:lnTo>
                    <a:lnTo>
                      <a:pt x="85432" y="38768"/>
                    </a:lnTo>
                    <a:lnTo>
                      <a:pt x="85428" y="38550"/>
                    </a:lnTo>
                    <a:lnTo>
                      <a:pt x="85439" y="38337"/>
                    </a:lnTo>
                    <a:lnTo>
                      <a:pt x="85469" y="38128"/>
                    </a:lnTo>
                    <a:lnTo>
                      <a:pt x="85512" y="37930"/>
                    </a:lnTo>
                    <a:lnTo>
                      <a:pt x="85576" y="37736"/>
                    </a:lnTo>
                    <a:lnTo>
                      <a:pt x="85659" y="37545"/>
                    </a:lnTo>
                    <a:lnTo>
                      <a:pt x="85767" y="37357"/>
                    </a:lnTo>
                    <a:lnTo>
                      <a:pt x="85900" y="37174"/>
                    </a:lnTo>
                    <a:lnTo>
                      <a:pt x="86062" y="36990"/>
                    </a:lnTo>
                    <a:lnTo>
                      <a:pt x="86256" y="36807"/>
                    </a:lnTo>
                    <a:lnTo>
                      <a:pt x="86487" y="36627"/>
                    </a:lnTo>
                    <a:lnTo>
                      <a:pt x="86883" y="36364"/>
                    </a:lnTo>
                    <a:lnTo>
                      <a:pt x="87023" y="35942"/>
                    </a:lnTo>
                    <a:lnTo>
                      <a:pt x="87095" y="35637"/>
                    </a:lnTo>
                    <a:lnTo>
                      <a:pt x="87127" y="35334"/>
                    </a:lnTo>
                    <a:lnTo>
                      <a:pt x="87125" y="35032"/>
                    </a:lnTo>
                    <a:lnTo>
                      <a:pt x="87077" y="34737"/>
                    </a:lnTo>
                    <a:lnTo>
                      <a:pt x="86991" y="34449"/>
                    </a:lnTo>
                    <a:lnTo>
                      <a:pt x="86868" y="34172"/>
                    </a:lnTo>
                    <a:lnTo>
                      <a:pt x="86703" y="33909"/>
                    </a:lnTo>
                    <a:lnTo>
                      <a:pt x="86505" y="33660"/>
                    </a:lnTo>
                    <a:lnTo>
                      <a:pt x="86271" y="33427"/>
                    </a:lnTo>
                    <a:lnTo>
                      <a:pt x="86001" y="33207"/>
                    </a:lnTo>
                    <a:lnTo>
                      <a:pt x="85698" y="32999"/>
                    </a:lnTo>
                    <a:lnTo>
                      <a:pt x="85363" y="32803"/>
                    </a:lnTo>
                    <a:lnTo>
                      <a:pt x="85054" y="32649"/>
                    </a:lnTo>
                    <a:lnTo>
                      <a:pt x="85302" y="32581"/>
                    </a:lnTo>
                    <a:lnTo>
                      <a:pt x="85536" y="32538"/>
                    </a:lnTo>
                    <a:lnTo>
                      <a:pt x="85755" y="32520"/>
                    </a:lnTo>
                    <a:lnTo>
                      <a:pt x="85961" y="32522"/>
                    </a:lnTo>
                    <a:lnTo>
                      <a:pt x="86148" y="32544"/>
                    </a:lnTo>
                    <a:lnTo>
                      <a:pt x="86324" y="32591"/>
                    </a:lnTo>
                    <a:lnTo>
                      <a:pt x="86491" y="32652"/>
                    </a:lnTo>
                    <a:lnTo>
                      <a:pt x="86648" y="32738"/>
                    </a:lnTo>
                    <a:lnTo>
                      <a:pt x="86799" y="32846"/>
                    </a:lnTo>
                    <a:lnTo>
                      <a:pt x="86944" y="32980"/>
                    </a:lnTo>
                    <a:lnTo>
                      <a:pt x="87084" y="33138"/>
                    </a:lnTo>
                    <a:lnTo>
                      <a:pt x="87221" y="33325"/>
                    </a:lnTo>
                    <a:lnTo>
                      <a:pt x="87768" y="34243"/>
                    </a:lnTo>
                    <a:lnTo>
                      <a:pt x="88175" y="33232"/>
                    </a:lnTo>
                    <a:lnTo>
                      <a:pt x="88255" y="32948"/>
                    </a:lnTo>
                    <a:lnTo>
                      <a:pt x="88290" y="32663"/>
                    </a:lnTo>
                    <a:lnTo>
                      <a:pt x="88283" y="32379"/>
                    </a:lnTo>
                    <a:lnTo>
                      <a:pt x="88236" y="32102"/>
                    </a:lnTo>
                    <a:lnTo>
                      <a:pt x="88143" y="31839"/>
                    </a:lnTo>
                    <a:lnTo>
                      <a:pt x="88006" y="31586"/>
                    </a:lnTo>
                    <a:lnTo>
                      <a:pt x="87833" y="31353"/>
                    </a:lnTo>
                    <a:lnTo>
                      <a:pt x="87625" y="31137"/>
                    </a:lnTo>
                    <a:lnTo>
                      <a:pt x="87384" y="30935"/>
                    </a:lnTo>
                    <a:lnTo>
                      <a:pt x="87113" y="30748"/>
                    </a:lnTo>
                    <a:lnTo>
                      <a:pt x="86922" y="30636"/>
                    </a:lnTo>
                    <a:lnTo>
                      <a:pt x="87105" y="30697"/>
                    </a:lnTo>
                    <a:lnTo>
                      <a:pt x="87319" y="30788"/>
                    </a:lnTo>
                    <a:lnTo>
                      <a:pt x="87531" y="30892"/>
                    </a:lnTo>
                    <a:lnTo>
                      <a:pt x="87743" y="31015"/>
                    </a:lnTo>
                    <a:lnTo>
                      <a:pt x="87959" y="31155"/>
                    </a:lnTo>
                    <a:lnTo>
                      <a:pt x="88171" y="31302"/>
                    </a:lnTo>
                    <a:lnTo>
                      <a:pt x="88387" y="31464"/>
                    </a:lnTo>
                    <a:lnTo>
                      <a:pt x="88604" y="31633"/>
                    </a:lnTo>
                    <a:lnTo>
                      <a:pt x="89497" y="32371"/>
                    </a:lnTo>
                    <a:lnTo>
                      <a:pt x="89471" y="31299"/>
                    </a:lnTo>
                    <a:lnTo>
                      <a:pt x="89478" y="31097"/>
                    </a:lnTo>
                    <a:lnTo>
                      <a:pt x="89493" y="30882"/>
                    </a:lnTo>
                    <a:lnTo>
                      <a:pt x="89499" y="30650"/>
                    </a:lnTo>
                    <a:lnTo>
                      <a:pt x="89499" y="30413"/>
                    </a:lnTo>
                    <a:lnTo>
                      <a:pt x="89481" y="30168"/>
                    </a:lnTo>
                    <a:lnTo>
                      <a:pt x="89435" y="29916"/>
                    </a:lnTo>
                    <a:lnTo>
                      <a:pt x="89342" y="29665"/>
                    </a:lnTo>
                    <a:lnTo>
                      <a:pt x="89191" y="29424"/>
                    </a:lnTo>
                    <a:lnTo>
                      <a:pt x="88977" y="29210"/>
                    </a:lnTo>
                    <a:lnTo>
                      <a:pt x="88712" y="29041"/>
                    </a:lnTo>
                    <a:lnTo>
                      <a:pt x="88390" y="28916"/>
                    </a:lnTo>
                    <a:lnTo>
                      <a:pt x="88020" y="28833"/>
                    </a:lnTo>
                    <a:lnTo>
                      <a:pt x="87635" y="28790"/>
                    </a:lnTo>
                    <a:lnTo>
                      <a:pt x="88916" y="27666"/>
                    </a:lnTo>
                    <a:lnTo>
                      <a:pt x="88567" y="27152"/>
                    </a:lnTo>
                    <a:lnTo>
                      <a:pt x="88387" y="26943"/>
                    </a:lnTo>
                    <a:lnTo>
                      <a:pt x="88192" y="26767"/>
                    </a:lnTo>
                    <a:lnTo>
                      <a:pt x="87984" y="26619"/>
                    </a:lnTo>
                    <a:lnTo>
                      <a:pt x="87765" y="26508"/>
                    </a:lnTo>
                    <a:lnTo>
                      <a:pt x="87539" y="26424"/>
                    </a:lnTo>
                    <a:lnTo>
                      <a:pt x="87304" y="26371"/>
                    </a:lnTo>
                    <a:lnTo>
                      <a:pt x="87070" y="26337"/>
                    </a:lnTo>
                    <a:lnTo>
                      <a:pt x="86832" y="26331"/>
                    </a:lnTo>
                    <a:lnTo>
                      <a:pt x="86595" y="26341"/>
                    </a:lnTo>
                    <a:lnTo>
                      <a:pt x="86357" y="26367"/>
                    </a:lnTo>
                    <a:lnTo>
                      <a:pt x="86116" y="26402"/>
                    </a:lnTo>
                    <a:lnTo>
                      <a:pt x="85875" y="26449"/>
                    </a:lnTo>
                    <a:lnTo>
                      <a:pt x="85634" y="26500"/>
                    </a:lnTo>
                    <a:lnTo>
                      <a:pt x="85384" y="26557"/>
                    </a:lnTo>
                    <a:lnTo>
                      <a:pt x="85141" y="26616"/>
                    </a:lnTo>
                    <a:lnTo>
                      <a:pt x="84892" y="26677"/>
                    </a:lnTo>
                    <a:lnTo>
                      <a:pt x="84640" y="26734"/>
                    </a:lnTo>
                    <a:lnTo>
                      <a:pt x="84384" y="26788"/>
                    </a:lnTo>
                    <a:lnTo>
                      <a:pt x="84132" y="26835"/>
                    </a:lnTo>
                    <a:lnTo>
                      <a:pt x="83877" y="26879"/>
                    </a:lnTo>
                    <a:lnTo>
                      <a:pt x="83621" y="26910"/>
                    </a:lnTo>
                    <a:lnTo>
                      <a:pt x="83361" y="26932"/>
                    </a:lnTo>
                    <a:lnTo>
                      <a:pt x="83106" y="26940"/>
                    </a:lnTo>
                    <a:lnTo>
                      <a:pt x="82847" y="26932"/>
                    </a:lnTo>
                    <a:lnTo>
                      <a:pt x="82588" y="26910"/>
                    </a:lnTo>
                    <a:lnTo>
                      <a:pt x="82333" y="26871"/>
                    </a:lnTo>
                    <a:lnTo>
                      <a:pt x="82070" y="26814"/>
                    </a:lnTo>
                    <a:lnTo>
                      <a:pt x="81811" y="26734"/>
                    </a:lnTo>
                    <a:lnTo>
                      <a:pt x="81548" y="26630"/>
                    </a:lnTo>
                    <a:lnTo>
                      <a:pt x="81285" y="26500"/>
                    </a:lnTo>
                    <a:lnTo>
                      <a:pt x="81028" y="26353"/>
                    </a:lnTo>
                    <a:lnTo>
                      <a:pt x="80745" y="26119"/>
                    </a:lnTo>
                    <a:lnTo>
                      <a:pt x="80428" y="25870"/>
                    </a:lnTo>
                    <a:lnTo>
                      <a:pt x="80111" y="25637"/>
                    </a:lnTo>
                    <a:lnTo>
                      <a:pt x="79790" y="25409"/>
                    </a:lnTo>
                    <a:lnTo>
                      <a:pt x="79470" y="25193"/>
                    </a:lnTo>
                    <a:lnTo>
                      <a:pt x="79143" y="24988"/>
                    </a:lnTo>
                    <a:lnTo>
                      <a:pt x="78815" y="24797"/>
                    </a:lnTo>
                    <a:lnTo>
                      <a:pt x="78483" y="24614"/>
                    </a:lnTo>
                    <a:lnTo>
                      <a:pt x="78149" y="24448"/>
                    </a:lnTo>
                    <a:lnTo>
                      <a:pt x="77810" y="24290"/>
                    </a:lnTo>
                    <a:lnTo>
                      <a:pt x="77469" y="24149"/>
                    </a:lnTo>
                    <a:lnTo>
                      <a:pt x="77127" y="24020"/>
                    </a:lnTo>
                    <a:lnTo>
                      <a:pt x="76778" y="23904"/>
                    </a:lnTo>
                    <a:lnTo>
                      <a:pt x="76428" y="23808"/>
                    </a:lnTo>
                    <a:lnTo>
                      <a:pt x="76072" y="23721"/>
                    </a:lnTo>
                    <a:lnTo>
                      <a:pt x="75716" y="23653"/>
                    </a:lnTo>
                    <a:lnTo>
                      <a:pt x="75352" y="23598"/>
                    </a:lnTo>
                    <a:lnTo>
                      <a:pt x="74988" y="23563"/>
                    </a:lnTo>
                    <a:lnTo>
                      <a:pt x="74621" y="23541"/>
                    </a:lnTo>
                    <a:lnTo>
                      <a:pt x="74251" y="23537"/>
                    </a:lnTo>
                    <a:lnTo>
                      <a:pt x="73876" y="23551"/>
                    </a:lnTo>
                    <a:lnTo>
                      <a:pt x="73497" y="23584"/>
                    </a:lnTo>
                    <a:lnTo>
                      <a:pt x="73120" y="23635"/>
                    </a:lnTo>
                    <a:lnTo>
                      <a:pt x="72734" y="23706"/>
                    </a:lnTo>
                    <a:lnTo>
                      <a:pt x="72349" y="23792"/>
                    </a:lnTo>
                    <a:lnTo>
                      <a:pt x="71961" y="23900"/>
                    </a:lnTo>
                    <a:lnTo>
                      <a:pt x="71568" y="24027"/>
                    </a:lnTo>
                    <a:lnTo>
                      <a:pt x="71172" y="24171"/>
                    </a:lnTo>
                    <a:lnTo>
                      <a:pt x="70776" y="24336"/>
                    </a:lnTo>
                    <a:lnTo>
                      <a:pt x="70377" y="24524"/>
                    </a:lnTo>
                    <a:lnTo>
                      <a:pt x="69969" y="24728"/>
                    </a:lnTo>
                    <a:lnTo>
                      <a:pt x="69567" y="24956"/>
                    </a:lnTo>
                    <a:lnTo>
                      <a:pt x="69188" y="25183"/>
                    </a:lnTo>
                    <a:lnTo>
                      <a:pt x="68825" y="25423"/>
                    </a:lnTo>
                    <a:lnTo>
                      <a:pt x="68480" y="25676"/>
                    </a:lnTo>
                    <a:lnTo>
                      <a:pt x="68152" y="25939"/>
                    </a:lnTo>
                    <a:lnTo>
                      <a:pt x="67842" y="26219"/>
                    </a:lnTo>
                    <a:lnTo>
                      <a:pt x="67551" y="26508"/>
                    </a:lnTo>
                    <a:lnTo>
                      <a:pt x="67281" y="26814"/>
                    </a:lnTo>
                    <a:lnTo>
                      <a:pt x="67025" y="27126"/>
                    </a:lnTo>
                    <a:lnTo>
                      <a:pt x="66791" y="27454"/>
                    </a:lnTo>
                    <a:lnTo>
                      <a:pt x="66575" y="27796"/>
                    </a:lnTo>
                    <a:lnTo>
                      <a:pt x="66380" y="28149"/>
                    </a:lnTo>
                    <a:lnTo>
                      <a:pt x="66204" y="28513"/>
                    </a:lnTo>
                    <a:lnTo>
                      <a:pt x="66046" y="28886"/>
                    </a:lnTo>
                    <a:lnTo>
                      <a:pt x="65905" y="29273"/>
                    </a:lnTo>
                    <a:lnTo>
                      <a:pt x="65787" y="29671"/>
                    </a:lnTo>
                    <a:lnTo>
                      <a:pt x="65686" y="30079"/>
                    </a:lnTo>
                    <a:lnTo>
                      <a:pt x="65607" y="30499"/>
                    </a:lnTo>
                    <a:lnTo>
                      <a:pt x="65546" y="30931"/>
                    </a:lnTo>
                    <a:lnTo>
                      <a:pt x="65503" y="31370"/>
                    </a:lnTo>
                    <a:lnTo>
                      <a:pt x="65477" y="31824"/>
                    </a:lnTo>
                    <a:lnTo>
                      <a:pt x="65474" y="32285"/>
                    </a:lnTo>
                    <a:lnTo>
                      <a:pt x="65484" y="32760"/>
                    </a:lnTo>
                    <a:lnTo>
                      <a:pt x="65517" y="33242"/>
                    </a:lnTo>
                    <a:lnTo>
                      <a:pt x="65567" y="33739"/>
                    </a:lnTo>
                    <a:lnTo>
                      <a:pt x="65636" y="34243"/>
                    </a:lnTo>
                    <a:lnTo>
                      <a:pt x="65725" y="34759"/>
                    </a:lnTo>
                    <a:lnTo>
                      <a:pt x="65830" y="35285"/>
                    </a:lnTo>
                    <a:lnTo>
                      <a:pt x="65952" y="35824"/>
                    </a:lnTo>
                    <a:lnTo>
                      <a:pt x="66096" y="36372"/>
                    </a:lnTo>
                    <a:lnTo>
                      <a:pt x="66255" y="36929"/>
                    </a:lnTo>
                    <a:lnTo>
                      <a:pt x="66435" y="37498"/>
                    </a:lnTo>
                    <a:lnTo>
                      <a:pt x="66639" y="38110"/>
                    </a:lnTo>
                    <a:lnTo>
                      <a:pt x="66902" y="38574"/>
                    </a:lnTo>
                    <a:lnTo>
                      <a:pt x="67169" y="39003"/>
                    </a:lnTo>
                    <a:lnTo>
                      <a:pt x="67453" y="39421"/>
                    </a:lnTo>
                    <a:lnTo>
                      <a:pt x="67752" y="39824"/>
                    </a:lnTo>
                    <a:lnTo>
                      <a:pt x="68066" y="40216"/>
                    </a:lnTo>
                    <a:lnTo>
                      <a:pt x="68389" y="40597"/>
                    </a:lnTo>
                    <a:lnTo>
                      <a:pt x="68727" y="40972"/>
                    </a:lnTo>
                    <a:lnTo>
                      <a:pt x="69070" y="41336"/>
                    </a:lnTo>
                    <a:lnTo>
                      <a:pt x="69423" y="41696"/>
                    </a:lnTo>
                    <a:lnTo>
                      <a:pt x="69783" y="42049"/>
                    </a:lnTo>
                    <a:lnTo>
                      <a:pt x="70150" y="42398"/>
                    </a:lnTo>
                    <a:lnTo>
                      <a:pt x="70517" y="42743"/>
                    </a:lnTo>
                    <a:lnTo>
                      <a:pt x="70888" y="43085"/>
                    </a:lnTo>
                    <a:lnTo>
                      <a:pt x="71262" y="43427"/>
                    </a:lnTo>
                    <a:lnTo>
                      <a:pt x="71637" y="43766"/>
                    </a:lnTo>
                    <a:lnTo>
                      <a:pt x="72008" y="44104"/>
                    </a:lnTo>
                    <a:lnTo>
                      <a:pt x="72375" y="44446"/>
                    </a:lnTo>
                    <a:lnTo>
                      <a:pt x="72742" y="44788"/>
                    </a:lnTo>
                    <a:lnTo>
                      <a:pt x="73102" y="45130"/>
                    </a:lnTo>
                    <a:lnTo>
                      <a:pt x="73454" y="45479"/>
                    </a:lnTo>
                    <a:lnTo>
                      <a:pt x="73799" y="45832"/>
                    </a:lnTo>
                    <a:lnTo>
                      <a:pt x="74139" y="46193"/>
                    </a:lnTo>
                    <a:lnTo>
                      <a:pt x="74466" y="46556"/>
                    </a:lnTo>
                    <a:lnTo>
                      <a:pt x="74780" y="46927"/>
                    </a:lnTo>
                    <a:lnTo>
                      <a:pt x="75082" y="47308"/>
                    </a:lnTo>
                    <a:lnTo>
                      <a:pt x="75369" y="47696"/>
                    </a:lnTo>
                    <a:lnTo>
                      <a:pt x="75644" y="48093"/>
                    </a:lnTo>
                    <a:lnTo>
                      <a:pt x="75903" y="48503"/>
                    </a:lnTo>
                    <a:lnTo>
                      <a:pt x="76144" y="48924"/>
                    </a:lnTo>
                    <a:lnTo>
                      <a:pt x="76364" y="49356"/>
                    </a:lnTo>
                    <a:lnTo>
                      <a:pt x="76566" y="49806"/>
                    </a:lnTo>
                    <a:lnTo>
                      <a:pt x="76735" y="50235"/>
                    </a:lnTo>
                    <a:lnTo>
                      <a:pt x="76882" y="51171"/>
                    </a:lnTo>
                    <a:lnTo>
                      <a:pt x="77008" y="52111"/>
                    </a:lnTo>
                    <a:lnTo>
                      <a:pt x="77105" y="53014"/>
                    </a:lnTo>
                    <a:lnTo>
                      <a:pt x="77176" y="53881"/>
                    </a:lnTo>
                    <a:lnTo>
                      <a:pt x="77224" y="54717"/>
                    </a:lnTo>
                    <a:lnTo>
                      <a:pt x="77245" y="55516"/>
                    </a:lnTo>
                    <a:lnTo>
                      <a:pt x="77239" y="56279"/>
                    </a:lnTo>
                    <a:lnTo>
                      <a:pt x="77206" y="57007"/>
                    </a:lnTo>
                    <a:lnTo>
                      <a:pt x="77148" y="57701"/>
                    </a:lnTo>
                    <a:lnTo>
                      <a:pt x="77066" y="58357"/>
                    </a:lnTo>
                    <a:lnTo>
                      <a:pt x="76957" y="58979"/>
                    </a:lnTo>
                    <a:lnTo>
                      <a:pt x="76821" y="59562"/>
                    </a:lnTo>
                    <a:lnTo>
                      <a:pt x="76662" y="60113"/>
                    </a:lnTo>
                    <a:lnTo>
                      <a:pt x="76478" y="60628"/>
                    </a:lnTo>
                    <a:lnTo>
                      <a:pt x="76274" y="61106"/>
                    </a:lnTo>
                    <a:lnTo>
                      <a:pt x="76040" y="61549"/>
                    </a:lnTo>
                    <a:lnTo>
                      <a:pt x="75783" y="61956"/>
                    </a:lnTo>
                    <a:lnTo>
                      <a:pt x="75506" y="62334"/>
                    </a:lnTo>
                    <a:lnTo>
                      <a:pt x="75204" y="62673"/>
                    </a:lnTo>
                    <a:lnTo>
                      <a:pt x="74877" y="62982"/>
                    </a:lnTo>
                    <a:lnTo>
                      <a:pt x="74527" y="63260"/>
                    </a:lnTo>
                    <a:lnTo>
                      <a:pt x="74153" y="63504"/>
                    </a:lnTo>
                    <a:lnTo>
                      <a:pt x="73754" y="63720"/>
                    </a:lnTo>
                    <a:lnTo>
                      <a:pt x="73325" y="63900"/>
                    </a:lnTo>
                    <a:lnTo>
                      <a:pt x="72871" y="64055"/>
                    </a:lnTo>
                    <a:lnTo>
                      <a:pt x="72389" y="64175"/>
                    </a:lnTo>
                    <a:lnTo>
                      <a:pt x="71878" y="64263"/>
                    </a:lnTo>
                    <a:lnTo>
                      <a:pt x="71338" y="64322"/>
                    </a:lnTo>
                    <a:lnTo>
                      <a:pt x="70773" y="64343"/>
                    </a:lnTo>
                    <a:lnTo>
                      <a:pt x="70179" y="64336"/>
                    </a:lnTo>
                    <a:lnTo>
                      <a:pt x="69553" y="64293"/>
                    </a:lnTo>
                    <a:lnTo>
                      <a:pt x="68966" y="64228"/>
                    </a:lnTo>
                    <a:lnTo>
                      <a:pt x="68339" y="63893"/>
                    </a:lnTo>
                    <a:lnTo>
                      <a:pt x="67691" y="63512"/>
                    </a:lnTo>
                    <a:lnTo>
                      <a:pt x="67072" y="63112"/>
                    </a:lnTo>
                    <a:lnTo>
                      <a:pt x="66482" y="62691"/>
                    </a:lnTo>
                    <a:lnTo>
                      <a:pt x="65923" y="62256"/>
                    </a:lnTo>
                    <a:lnTo>
                      <a:pt x="65391" y="61805"/>
                    </a:lnTo>
                    <a:lnTo>
                      <a:pt x="64883" y="61337"/>
                    </a:lnTo>
                    <a:lnTo>
                      <a:pt x="64400" y="60851"/>
                    </a:lnTo>
                    <a:lnTo>
                      <a:pt x="63939" y="60351"/>
                    </a:lnTo>
                    <a:lnTo>
                      <a:pt x="63497" y="59836"/>
                    </a:lnTo>
                    <a:lnTo>
                      <a:pt x="63076" y="59307"/>
                    </a:lnTo>
                    <a:lnTo>
                      <a:pt x="62673" y="58763"/>
                    </a:lnTo>
                    <a:lnTo>
                      <a:pt x="62283" y="58206"/>
                    </a:lnTo>
                    <a:lnTo>
                      <a:pt x="61910" y="57633"/>
                    </a:lnTo>
                    <a:lnTo>
                      <a:pt x="61545" y="57050"/>
                    </a:lnTo>
                    <a:lnTo>
                      <a:pt x="61196" y="56456"/>
                    </a:lnTo>
                    <a:lnTo>
                      <a:pt x="60855" y="55847"/>
                    </a:lnTo>
                    <a:lnTo>
                      <a:pt x="60519" y="55228"/>
                    </a:lnTo>
                    <a:lnTo>
                      <a:pt x="60195" y="54595"/>
                    </a:lnTo>
                    <a:lnTo>
                      <a:pt x="59872" y="53957"/>
                    </a:lnTo>
                    <a:lnTo>
                      <a:pt x="59555" y="53306"/>
                    </a:lnTo>
                    <a:lnTo>
                      <a:pt x="59238" y="52647"/>
                    </a:lnTo>
                    <a:lnTo>
                      <a:pt x="58925" y="51978"/>
                    </a:lnTo>
                    <a:lnTo>
                      <a:pt x="58608" y="51305"/>
                    </a:lnTo>
                    <a:lnTo>
                      <a:pt x="58288" y="50620"/>
                    </a:lnTo>
                    <a:lnTo>
                      <a:pt x="57964" y="49929"/>
                    </a:lnTo>
                    <a:lnTo>
                      <a:pt x="57636" y="49234"/>
                    </a:lnTo>
                    <a:lnTo>
                      <a:pt x="57297" y="48532"/>
                    </a:lnTo>
                    <a:lnTo>
                      <a:pt x="56952" y="47826"/>
                    </a:lnTo>
                    <a:lnTo>
                      <a:pt x="56596" y="47114"/>
                    </a:lnTo>
                    <a:lnTo>
                      <a:pt x="56225" y="46397"/>
                    </a:lnTo>
                    <a:lnTo>
                      <a:pt x="55933" y="45846"/>
                    </a:lnTo>
                    <a:lnTo>
                      <a:pt x="56002" y="45807"/>
                    </a:lnTo>
                    <a:lnTo>
                      <a:pt x="56361" y="45624"/>
                    </a:lnTo>
                    <a:lnTo>
                      <a:pt x="56697" y="45479"/>
                    </a:lnTo>
                    <a:lnTo>
                      <a:pt x="57006" y="45371"/>
                    </a:lnTo>
                    <a:lnTo>
                      <a:pt x="57291" y="45296"/>
                    </a:lnTo>
                    <a:lnTo>
                      <a:pt x="57550" y="45249"/>
                    </a:lnTo>
                    <a:lnTo>
                      <a:pt x="57780" y="45228"/>
                    </a:lnTo>
                    <a:lnTo>
                      <a:pt x="57989" y="45228"/>
                    </a:lnTo>
                    <a:lnTo>
                      <a:pt x="58168" y="45245"/>
                    </a:lnTo>
                    <a:lnTo>
                      <a:pt x="58327" y="45281"/>
                    </a:lnTo>
                    <a:lnTo>
                      <a:pt x="58457" y="45328"/>
                    </a:lnTo>
                    <a:lnTo>
                      <a:pt x="59152" y="45689"/>
                    </a:lnTo>
                    <a:lnTo>
                      <a:pt x="59192" y="44572"/>
                    </a:lnTo>
                    <a:lnTo>
                      <a:pt x="59148" y="44115"/>
                    </a:lnTo>
                    <a:lnTo>
                      <a:pt x="59047" y="43701"/>
                    </a:lnTo>
                    <a:lnTo>
                      <a:pt x="58886" y="43334"/>
                    </a:lnTo>
                    <a:lnTo>
                      <a:pt x="58676" y="43016"/>
                    </a:lnTo>
                    <a:lnTo>
                      <a:pt x="58429" y="42747"/>
                    </a:lnTo>
                    <a:lnTo>
                      <a:pt x="58151" y="42520"/>
                    </a:lnTo>
                    <a:lnTo>
                      <a:pt x="57852" y="42333"/>
                    </a:lnTo>
                    <a:lnTo>
                      <a:pt x="57542" y="42178"/>
                    </a:lnTo>
                    <a:lnTo>
                      <a:pt x="57222" y="42049"/>
                    </a:lnTo>
                    <a:lnTo>
                      <a:pt x="56902" y="41937"/>
                    </a:lnTo>
                    <a:lnTo>
                      <a:pt x="56581" y="41837"/>
                    </a:lnTo>
                    <a:lnTo>
                      <a:pt x="56268" y="41743"/>
                    </a:lnTo>
                    <a:lnTo>
                      <a:pt x="56041" y="41674"/>
                    </a:lnTo>
                    <a:lnTo>
                      <a:pt x="56049" y="41666"/>
                    </a:lnTo>
                    <a:lnTo>
                      <a:pt x="56196" y="41592"/>
                    </a:lnTo>
                    <a:lnTo>
                      <a:pt x="56333" y="41541"/>
                    </a:lnTo>
                    <a:lnTo>
                      <a:pt x="56470" y="41512"/>
                    </a:lnTo>
                    <a:lnTo>
                      <a:pt x="56606" y="41505"/>
                    </a:lnTo>
                    <a:lnTo>
                      <a:pt x="56751" y="41512"/>
                    </a:lnTo>
                    <a:lnTo>
                      <a:pt x="56899" y="41537"/>
                    </a:lnTo>
                    <a:lnTo>
                      <a:pt x="57053" y="41580"/>
                    </a:lnTo>
                    <a:lnTo>
                      <a:pt x="57211" y="41642"/>
                    </a:lnTo>
                    <a:lnTo>
                      <a:pt x="57381" y="41717"/>
                    </a:lnTo>
                    <a:lnTo>
                      <a:pt x="57550" y="41807"/>
                    </a:lnTo>
                    <a:lnTo>
                      <a:pt x="57726" y="41915"/>
                    </a:lnTo>
                    <a:lnTo>
                      <a:pt x="57907" y="42031"/>
                    </a:lnTo>
                    <a:lnTo>
                      <a:pt x="58943" y="42743"/>
                    </a:lnTo>
                    <a:lnTo>
                      <a:pt x="58629" y="41415"/>
                    </a:lnTo>
                    <a:lnTo>
                      <a:pt x="58539" y="41095"/>
                    </a:lnTo>
                    <a:lnTo>
                      <a:pt x="58435" y="40781"/>
                    </a:lnTo>
                    <a:lnTo>
                      <a:pt x="58313" y="40479"/>
                    </a:lnTo>
                    <a:lnTo>
                      <a:pt x="58176" y="40187"/>
                    </a:lnTo>
                    <a:lnTo>
                      <a:pt x="58025" y="39902"/>
                    </a:lnTo>
                    <a:lnTo>
                      <a:pt x="57856" y="39633"/>
                    </a:lnTo>
                    <a:lnTo>
                      <a:pt x="57672" y="39370"/>
                    </a:lnTo>
                    <a:lnTo>
                      <a:pt x="57471" y="39121"/>
                    </a:lnTo>
                    <a:lnTo>
                      <a:pt x="57254" y="38884"/>
                    </a:lnTo>
                    <a:lnTo>
                      <a:pt x="57020" y="38660"/>
                    </a:lnTo>
                    <a:lnTo>
                      <a:pt x="56773" y="38452"/>
                    </a:lnTo>
                    <a:lnTo>
                      <a:pt x="56744" y="38431"/>
                    </a:lnTo>
                    <a:lnTo>
                      <a:pt x="56891" y="38434"/>
                    </a:lnTo>
                    <a:lnTo>
                      <a:pt x="57161" y="38452"/>
                    </a:lnTo>
                    <a:lnTo>
                      <a:pt x="57424" y="38485"/>
                    </a:lnTo>
                    <a:lnTo>
                      <a:pt x="57680" y="38531"/>
                    </a:lnTo>
                    <a:lnTo>
                      <a:pt x="57935" y="38589"/>
                    </a:lnTo>
                    <a:lnTo>
                      <a:pt x="58184" y="38660"/>
                    </a:lnTo>
                    <a:lnTo>
                      <a:pt x="58429" y="38750"/>
                    </a:lnTo>
                    <a:lnTo>
                      <a:pt x="58669" y="38852"/>
                    </a:lnTo>
                    <a:lnTo>
                      <a:pt x="58904" y="38970"/>
                    </a:lnTo>
                    <a:lnTo>
                      <a:pt x="59138" y="39107"/>
                    </a:lnTo>
                    <a:lnTo>
                      <a:pt x="59365" y="39259"/>
                    </a:lnTo>
                    <a:lnTo>
                      <a:pt x="60484" y="40116"/>
                    </a:lnTo>
                    <a:lnTo>
                      <a:pt x="60152" y="38707"/>
                    </a:lnTo>
                    <a:lnTo>
                      <a:pt x="60070" y="38395"/>
                    </a:lnTo>
                    <a:lnTo>
                      <a:pt x="59976" y="38093"/>
                    </a:lnTo>
                    <a:lnTo>
                      <a:pt x="59872" y="37801"/>
                    </a:lnTo>
                    <a:lnTo>
                      <a:pt x="59757" y="37524"/>
                    </a:lnTo>
                    <a:lnTo>
                      <a:pt x="59630" y="37257"/>
                    </a:lnTo>
                    <a:lnTo>
                      <a:pt x="59491" y="37008"/>
                    </a:lnTo>
                    <a:lnTo>
                      <a:pt x="59339" y="36771"/>
                    </a:lnTo>
                    <a:lnTo>
                      <a:pt x="59167" y="36555"/>
                    </a:lnTo>
                    <a:lnTo>
                      <a:pt x="58983" y="36357"/>
                    </a:lnTo>
                    <a:lnTo>
                      <a:pt x="58778" y="36180"/>
                    </a:lnTo>
                    <a:lnTo>
                      <a:pt x="58558" y="36025"/>
                    </a:lnTo>
                    <a:lnTo>
                      <a:pt x="58321" y="35896"/>
                    </a:lnTo>
                    <a:lnTo>
                      <a:pt x="58064" y="35791"/>
                    </a:lnTo>
                    <a:lnTo>
                      <a:pt x="57842" y="35734"/>
                    </a:lnTo>
                    <a:lnTo>
                      <a:pt x="57845" y="35691"/>
                    </a:lnTo>
                    <a:lnTo>
                      <a:pt x="57903" y="35503"/>
                    </a:lnTo>
                    <a:lnTo>
                      <a:pt x="57996" y="35291"/>
                    </a:lnTo>
                    <a:lnTo>
                      <a:pt x="58125" y="35065"/>
                    </a:lnTo>
                    <a:lnTo>
                      <a:pt x="58278" y="34830"/>
                    </a:lnTo>
                    <a:lnTo>
                      <a:pt x="58439" y="34604"/>
                    </a:lnTo>
                    <a:lnTo>
                      <a:pt x="58860" y="34043"/>
                    </a:lnTo>
                    <a:lnTo>
                      <a:pt x="58252" y="33650"/>
                    </a:lnTo>
                    <a:lnTo>
                      <a:pt x="57982" y="33499"/>
                    </a:lnTo>
                    <a:lnTo>
                      <a:pt x="57719" y="33368"/>
                    </a:lnTo>
                    <a:lnTo>
                      <a:pt x="57823" y="33384"/>
                    </a:lnTo>
                    <a:lnTo>
                      <a:pt x="58115" y="33380"/>
                    </a:lnTo>
                    <a:lnTo>
                      <a:pt x="58410" y="33319"/>
                    </a:lnTo>
                    <a:lnTo>
                      <a:pt x="58694" y="33182"/>
                    </a:lnTo>
                    <a:lnTo>
                      <a:pt x="59102" y="32836"/>
                    </a:lnTo>
                    <a:lnTo>
                      <a:pt x="58939" y="32159"/>
                    </a:lnTo>
                    <a:lnTo>
                      <a:pt x="58778" y="31741"/>
                    </a:lnTo>
                    <a:lnTo>
                      <a:pt x="58555" y="31364"/>
                    </a:lnTo>
                    <a:lnTo>
                      <a:pt x="58280" y="31037"/>
                    </a:lnTo>
                    <a:lnTo>
                      <a:pt x="57950" y="30758"/>
                    </a:lnTo>
                    <a:lnTo>
                      <a:pt x="57575" y="30539"/>
                    </a:lnTo>
                    <a:lnTo>
                      <a:pt x="57154" y="30377"/>
                    </a:lnTo>
                    <a:lnTo>
                      <a:pt x="57097" y="30363"/>
                    </a:lnTo>
                    <a:lnTo>
                      <a:pt x="57118" y="30305"/>
                    </a:lnTo>
                    <a:lnTo>
                      <a:pt x="57165" y="30212"/>
                    </a:lnTo>
                    <a:lnTo>
                      <a:pt x="57218" y="30129"/>
                    </a:lnTo>
                    <a:lnTo>
                      <a:pt x="57283" y="30060"/>
                    </a:lnTo>
                    <a:lnTo>
                      <a:pt x="57356" y="29999"/>
                    </a:lnTo>
                    <a:lnTo>
                      <a:pt x="57442" y="29946"/>
                    </a:lnTo>
                    <a:lnTo>
                      <a:pt x="57542" y="29899"/>
                    </a:lnTo>
                    <a:lnTo>
                      <a:pt x="57658" y="29863"/>
                    </a:lnTo>
                    <a:lnTo>
                      <a:pt x="57795" y="29834"/>
                    </a:lnTo>
                    <a:lnTo>
                      <a:pt x="57950" y="29812"/>
                    </a:lnTo>
                    <a:lnTo>
                      <a:pt x="58125" y="29808"/>
                    </a:lnTo>
                    <a:lnTo>
                      <a:pt x="58317" y="29812"/>
                    </a:lnTo>
                    <a:lnTo>
                      <a:pt x="58529" y="29834"/>
                    </a:lnTo>
                    <a:lnTo>
                      <a:pt x="59271" y="29946"/>
                    </a:lnTo>
                    <a:lnTo>
                      <a:pt x="59195" y="29145"/>
                    </a:lnTo>
                    <a:lnTo>
                      <a:pt x="59148" y="28862"/>
                    </a:lnTo>
                    <a:lnTo>
                      <a:pt x="59087" y="28596"/>
                    </a:lnTo>
                    <a:lnTo>
                      <a:pt x="59004" y="28339"/>
                    </a:lnTo>
                    <a:lnTo>
                      <a:pt x="58908" y="28105"/>
                    </a:lnTo>
                    <a:lnTo>
                      <a:pt x="58784" y="27882"/>
                    </a:lnTo>
                    <a:lnTo>
                      <a:pt x="58645" y="27681"/>
                    </a:lnTo>
                    <a:lnTo>
                      <a:pt x="58482" y="27501"/>
                    </a:lnTo>
                    <a:lnTo>
                      <a:pt x="58302" y="27338"/>
                    </a:lnTo>
                    <a:lnTo>
                      <a:pt x="58101" y="27202"/>
                    </a:lnTo>
                    <a:lnTo>
                      <a:pt x="57885" y="27087"/>
                    </a:lnTo>
                    <a:lnTo>
                      <a:pt x="57654" y="27000"/>
                    </a:lnTo>
                    <a:lnTo>
                      <a:pt x="57409" y="26936"/>
                    </a:lnTo>
                    <a:lnTo>
                      <a:pt x="57154" y="26892"/>
                    </a:lnTo>
                    <a:lnTo>
                      <a:pt x="56887" y="26875"/>
                    </a:lnTo>
                    <a:lnTo>
                      <a:pt x="56754" y="26875"/>
                    </a:lnTo>
                    <a:lnTo>
                      <a:pt x="56667" y="26810"/>
                    </a:lnTo>
                    <a:lnTo>
                      <a:pt x="56542" y="26684"/>
                    </a:lnTo>
                    <a:lnTo>
                      <a:pt x="56455" y="26557"/>
                    </a:lnTo>
                    <a:lnTo>
                      <a:pt x="56402" y="26431"/>
                    </a:lnTo>
                    <a:lnTo>
                      <a:pt x="56377" y="26294"/>
                    </a:lnTo>
                    <a:lnTo>
                      <a:pt x="56377" y="26137"/>
                    </a:lnTo>
                    <a:lnTo>
                      <a:pt x="56412" y="25949"/>
                    </a:lnTo>
                    <a:lnTo>
                      <a:pt x="56495" y="25708"/>
                    </a:lnTo>
                    <a:lnTo>
                      <a:pt x="56567" y="25485"/>
                    </a:lnTo>
                    <a:lnTo>
                      <a:pt x="56646" y="25313"/>
                    </a:lnTo>
                    <a:lnTo>
                      <a:pt x="56740" y="25162"/>
                    </a:lnTo>
                    <a:lnTo>
                      <a:pt x="56848" y="25028"/>
                    </a:lnTo>
                    <a:lnTo>
                      <a:pt x="56973" y="24913"/>
                    </a:lnTo>
                    <a:lnTo>
                      <a:pt x="57114" y="24815"/>
                    </a:lnTo>
                    <a:lnTo>
                      <a:pt x="57280" y="24732"/>
                    </a:lnTo>
                    <a:lnTo>
                      <a:pt x="57471" y="24660"/>
                    </a:lnTo>
                    <a:lnTo>
                      <a:pt x="57683" y="24607"/>
                    </a:lnTo>
                    <a:lnTo>
                      <a:pt x="57924" y="24573"/>
                    </a:lnTo>
                    <a:lnTo>
                      <a:pt x="58194" y="24556"/>
                    </a:lnTo>
                    <a:lnTo>
                      <a:pt x="58486" y="24559"/>
                    </a:lnTo>
                    <a:lnTo>
                      <a:pt x="58806" y="24585"/>
                    </a:lnTo>
                    <a:lnTo>
                      <a:pt x="59152" y="24628"/>
                    </a:lnTo>
                    <a:lnTo>
                      <a:pt x="59519" y="24697"/>
                    </a:lnTo>
                    <a:lnTo>
                      <a:pt x="60474" y="24913"/>
                    </a:lnTo>
                    <a:lnTo>
                      <a:pt x="60346" y="23855"/>
                    </a:lnTo>
                    <a:lnTo>
                      <a:pt x="60232" y="23398"/>
                    </a:lnTo>
                    <a:lnTo>
                      <a:pt x="60056" y="23001"/>
                    </a:lnTo>
                    <a:lnTo>
                      <a:pt x="59803" y="22674"/>
                    </a:lnTo>
                    <a:lnTo>
                      <a:pt x="59475" y="22428"/>
                    </a:lnTo>
                    <a:lnTo>
                      <a:pt x="59094" y="22291"/>
                    </a:lnTo>
                    <a:lnTo>
                      <a:pt x="58759" y="22263"/>
                    </a:lnTo>
                    <a:lnTo>
                      <a:pt x="58767" y="22166"/>
                    </a:lnTo>
                    <a:lnTo>
                      <a:pt x="58767" y="21885"/>
                    </a:lnTo>
                    <a:lnTo>
                      <a:pt x="58749" y="21612"/>
                    </a:lnTo>
                    <a:lnTo>
                      <a:pt x="58712" y="21349"/>
                    </a:lnTo>
                    <a:lnTo>
                      <a:pt x="58647" y="21096"/>
                    </a:lnTo>
                    <a:lnTo>
                      <a:pt x="58558" y="20855"/>
                    </a:lnTo>
                    <a:lnTo>
                      <a:pt x="58439" y="20629"/>
                    </a:lnTo>
                    <a:lnTo>
                      <a:pt x="58284" y="20423"/>
                    </a:lnTo>
                    <a:lnTo>
                      <a:pt x="58101" y="20240"/>
                    </a:lnTo>
                    <a:lnTo>
                      <a:pt x="57888" y="20085"/>
                    </a:lnTo>
                    <a:lnTo>
                      <a:pt x="57647" y="19962"/>
                    </a:lnTo>
                    <a:lnTo>
                      <a:pt x="57381" y="19869"/>
                    </a:lnTo>
                    <a:lnTo>
                      <a:pt x="57093" y="19807"/>
                    </a:lnTo>
                    <a:lnTo>
                      <a:pt x="57093" y="19807"/>
                    </a:lnTo>
                    <a:lnTo>
                      <a:pt x="57175" y="19646"/>
                    </a:lnTo>
                    <a:lnTo>
                      <a:pt x="57344" y="19285"/>
                    </a:lnTo>
                    <a:lnTo>
                      <a:pt x="57499" y="18930"/>
                    </a:lnTo>
                    <a:lnTo>
                      <a:pt x="57640" y="18573"/>
                    </a:lnTo>
                    <a:lnTo>
                      <a:pt x="57758" y="18213"/>
                    </a:lnTo>
                    <a:lnTo>
                      <a:pt x="57860" y="17853"/>
                    </a:lnTo>
                    <a:lnTo>
                      <a:pt x="57935" y="17493"/>
                    </a:lnTo>
                    <a:lnTo>
                      <a:pt x="57986" y="17133"/>
                    </a:lnTo>
                    <a:lnTo>
                      <a:pt x="58003" y="16769"/>
                    </a:lnTo>
                    <a:lnTo>
                      <a:pt x="57986" y="16409"/>
                    </a:lnTo>
                    <a:lnTo>
                      <a:pt x="57931" y="16049"/>
                    </a:lnTo>
                    <a:lnTo>
                      <a:pt x="57835" y="15692"/>
                    </a:lnTo>
                    <a:lnTo>
                      <a:pt x="57693" y="15343"/>
                    </a:lnTo>
                    <a:lnTo>
                      <a:pt x="57511" y="15005"/>
                    </a:lnTo>
                    <a:lnTo>
                      <a:pt x="57081" y="14393"/>
                    </a:lnTo>
                    <a:lnTo>
                      <a:pt x="56618" y="14660"/>
                    </a:lnTo>
                    <a:lnTo>
                      <a:pt x="56470" y="14742"/>
                    </a:lnTo>
                    <a:lnTo>
                      <a:pt x="56322" y="14829"/>
                    </a:lnTo>
                    <a:lnTo>
                      <a:pt x="56175" y="14911"/>
                    </a:lnTo>
                    <a:lnTo>
                      <a:pt x="56023" y="14998"/>
                    </a:lnTo>
                    <a:lnTo>
                      <a:pt x="55890" y="15074"/>
                    </a:lnTo>
                    <a:lnTo>
                      <a:pt x="55739" y="14905"/>
                    </a:lnTo>
                    <a:lnTo>
                      <a:pt x="55497" y="14689"/>
                    </a:lnTo>
                    <a:lnTo>
                      <a:pt x="55231" y="14487"/>
                    </a:lnTo>
                    <a:lnTo>
                      <a:pt x="54929" y="14299"/>
                    </a:lnTo>
                    <a:lnTo>
                      <a:pt x="54601" y="14126"/>
                    </a:lnTo>
                    <a:lnTo>
                      <a:pt x="54245" y="13969"/>
                    </a:lnTo>
                    <a:lnTo>
                      <a:pt x="53859" y="13820"/>
                    </a:lnTo>
                    <a:lnTo>
                      <a:pt x="53443" y="13685"/>
                    </a:lnTo>
                    <a:lnTo>
                      <a:pt x="52996" y="13561"/>
                    </a:lnTo>
                    <a:lnTo>
                      <a:pt x="52521" y="13449"/>
                    </a:lnTo>
                    <a:lnTo>
                      <a:pt x="52017" y="13349"/>
                    </a:lnTo>
                    <a:lnTo>
                      <a:pt x="51481" y="13259"/>
                    </a:lnTo>
                    <a:lnTo>
                      <a:pt x="50912" y="13176"/>
                    </a:lnTo>
                    <a:lnTo>
                      <a:pt x="50317" y="13108"/>
                    </a:lnTo>
                    <a:lnTo>
                      <a:pt x="49691" y="13051"/>
                    </a:lnTo>
                    <a:lnTo>
                      <a:pt x="49032" y="13000"/>
                    </a:lnTo>
                    <a:lnTo>
                      <a:pt x="48341" y="12964"/>
                    </a:lnTo>
                    <a:lnTo>
                      <a:pt x="47621" y="12935"/>
                    </a:lnTo>
                    <a:lnTo>
                      <a:pt x="46872" y="12917"/>
                    </a:lnTo>
                    <a:lnTo>
                      <a:pt x="46091" y="12910"/>
                    </a:lnTo>
                    <a:lnTo>
                      <a:pt x="45278" y="12914"/>
                    </a:lnTo>
                    <a:lnTo>
                      <a:pt x="44435" y="12928"/>
                    </a:lnTo>
                    <a:lnTo>
                      <a:pt x="43559" y="12949"/>
                    </a:lnTo>
                    <a:lnTo>
                      <a:pt x="42653" y="12986"/>
                    </a:lnTo>
                    <a:lnTo>
                      <a:pt x="41713" y="13029"/>
                    </a:lnTo>
                    <a:lnTo>
                      <a:pt x="40745" y="13082"/>
                    </a:lnTo>
                    <a:lnTo>
                      <a:pt x="39748" y="13147"/>
                    </a:lnTo>
                    <a:lnTo>
                      <a:pt x="38714" y="13224"/>
                    </a:lnTo>
                    <a:lnTo>
                      <a:pt x="37653" y="13306"/>
                    </a:lnTo>
                    <a:lnTo>
                      <a:pt x="36558" y="13404"/>
                    </a:lnTo>
                    <a:lnTo>
                      <a:pt x="35226" y="13526"/>
                    </a:lnTo>
                    <a:lnTo>
                      <a:pt x="32912" y="17580"/>
                    </a:lnTo>
                    <a:lnTo>
                      <a:pt x="33372" y="17900"/>
                    </a:lnTo>
                    <a:lnTo>
                      <a:pt x="33570" y="17994"/>
                    </a:lnTo>
                    <a:lnTo>
                      <a:pt x="33776" y="18058"/>
                    </a:lnTo>
                    <a:lnTo>
                      <a:pt x="33980" y="18090"/>
                    </a:lnTo>
                    <a:lnTo>
                      <a:pt x="34189" y="18094"/>
                    </a:lnTo>
                    <a:lnTo>
                      <a:pt x="34398" y="18076"/>
                    </a:lnTo>
                    <a:lnTo>
                      <a:pt x="34600" y="18033"/>
                    </a:lnTo>
                    <a:lnTo>
                      <a:pt x="34802" y="17976"/>
                    </a:lnTo>
                    <a:lnTo>
                      <a:pt x="35000" y="17903"/>
                    </a:lnTo>
                    <a:lnTo>
                      <a:pt x="35198" y="17817"/>
                    </a:lnTo>
                    <a:lnTo>
                      <a:pt x="35392" y="17719"/>
                    </a:lnTo>
                    <a:lnTo>
                      <a:pt x="35330" y="17878"/>
                    </a:lnTo>
                    <a:lnTo>
                      <a:pt x="35161" y="18278"/>
                    </a:lnTo>
                    <a:lnTo>
                      <a:pt x="34982" y="18670"/>
                    </a:lnTo>
                    <a:lnTo>
                      <a:pt x="34790" y="19063"/>
                    </a:lnTo>
                    <a:lnTo>
                      <a:pt x="34592" y="19452"/>
                    </a:lnTo>
                    <a:lnTo>
                      <a:pt x="34380" y="19833"/>
                    </a:lnTo>
                    <a:lnTo>
                      <a:pt x="34157" y="20215"/>
                    </a:lnTo>
                    <a:lnTo>
                      <a:pt x="33923" y="20592"/>
                    </a:lnTo>
                    <a:lnTo>
                      <a:pt x="33678" y="20967"/>
                    </a:lnTo>
                    <a:lnTo>
                      <a:pt x="33422" y="21338"/>
                    </a:lnTo>
                    <a:lnTo>
                      <a:pt x="33156" y="21705"/>
                    </a:lnTo>
                    <a:lnTo>
                      <a:pt x="32879" y="22069"/>
                    </a:lnTo>
                    <a:lnTo>
                      <a:pt x="32591" y="22428"/>
                    </a:lnTo>
                    <a:lnTo>
                      <a:pt x="31673" y="23519"/>
                    </a:lnTo>
                    <a:lnTo>
                      <a:pt x="33391" y="23378"/>
                    </a:lnTo>
                    <a:lnTo>
                      <a:pt x="33642" y="23357"/>
                    </a:lnTo>
                    <a:lnTo>
                      <a:pt x="33898" y="23335"/>
                    </a:lnTo>
                    <a:lnTo>
                      <a:pt x="34056" y="23321"/>
                    </a:lnTo>
                    <a:lnTo>
                      <a:pt x="34005" y="23465"/>
                    </a:lnTo>
                    <a:lnTo>
                      <a:pt x="33869" y="23790"/>
                    </a:lnTo>
                    <a:lnTo>
                      <a:pt x="33721" y="24095"/>
                    </a:lnTo>
                    <a:lnTo>
                      <a:pt x="33566" y="24391"/>
                    </a:lnTo>
                    <a:lnTo>
                      <a:pt x="33401" y="24675"/>
                    </a:lnTo>
                    <a:lnTo>
                      <a:pt x="33232" y="24944"/>
                    </a:lnTo>
                    <a:lnTo>
                      <a:pt x="33055" y="25205"/>
                    </a:lnTo>
                    <a:lnTo>
                      <a:pt x="32875" y="25452"/>
                    </a:lnTo>
                    <a:lnTo>
                      <a:pt x="32692" y="25694"/>
                    </a:lnTo>
                    <a:lnTo>
                      <a:pt x="32504" y="25927"/>
                    </a:lnTo>
                    <a:lnTo>
                      <a:pt x="32321" y="26155"/>
                    </a:lnTo>
                    <a:lnTo>
                      <a:pt x="32133" y="26378"/>
                    </a:lnTo>
                    <a:lnTo>
                      <a:pt x="31950" y="26594"/>
                    </a:lnTo>
                    <a:lnTo>
                      <a:pt x="31766" y="26810"/>
                    </a:lnTo>
                    <a:lnTo>
                      <a:pt x="31194" y="27501"/>
                    </a:lnTo>
                    <a:lnTo>
                      <a:pt x="31943" y="27699"/>
                    </a:lnTo>
                    <a:lnTo>
                      <a:pt x="32106" y="27731"/>
                    </a:lnTo>
                    <a:lnTo>
                      <a:pt x="32271" y="27752"/>
                    </a:lnTo>
                    <a:lnTo>
                      <a:pt x="32440" y="27768"/>
                    </a:lnTo>
                    <a:lnTo>
                      <a:pt x="32616" y="27771"/>
                    </a:lnTo>
                    <a:lnTo>
                      <a:pt x="32789" y="27771"/>
                    </a:lnTo>
                    <a:lnTo>
                      <a:pt x="32969" y="27756"/>
                    </a:lnTo>
                    <a:lnTo>
                      <a:pt x="33146" y="27738"/>
                    </a:lnTo>
                    <a:lnTo>
                      <a:pt x="33326" y="27709"/>
                    </a:lnTo>
                    <a:lnTo>
                      <a:pt x="33452" y="27685"/>
                    </a:lnTo>
                    <a:lnTo>
                      <a:pt x="33366" y="27807"/>
                    </a:lnTo>
                    <a:lnTo>
                      <a:pt x="33253" y="27950"/>
                    </a:lnTo>
                    <a:lnTo>
                      <a:pt x="33132" y="28088"/>
                    </a:lnTo>
                    <a:lnTo>
                      <a:pt x="33005" y="28217"/>
                    </a:lnTo>
                    <a:lnTo>
                      <a:pt x="32871" y="28339"/>
                    </a:lnTo>
                    <a:lnTo>
                      <a:pt x="32731" y="28455"/>
                    </a:lnTo>
                    <a:lnTo>
                      <a:pt x="32584" y="28566"/>
                    </a:lnTo>
                    <a:lnTo>
                      <a:pt x="32430" y="28667"/>
                    </a:lnTo>
                    <a:lnTo>
                      <a:pt x="32267" y="28764"/>
                    </a:lnTo>
                    <a:lnTo>
                      <a:pt x="32098" y="28858"/>
                    </a:lnTo>
                    <a:lnTo>
                      <a:pt x="31303" y="29236"/>
                    </a:lnTo>
                    <a:lnTo>
                      <a:pt x="32004" y="29736"/>
                    </a:lnTo>
                    <a:lnTo>
                      <a:pt x="32151" y="29842"/>
                    </a:lnTo>
                    <a:lnTo>
                      <a:pt x="32300" y="29949"/>
                    </a:lnTo>
                    <a:lnTo>
                      <a:pt x="32447" y="30054"/>
                    </a:lnTo>
                    <a:lnTo>
                      <a:pt x="32742" y="30266"/>
                    </a:lnTo>
                    <a:lnTo>
                      <a:pt x="32890" y="30370"/>
                    </a:lnTo>
                    <a:lnTo>
                      <a:pt x="32940" y="30407"/>
                    </a:lnTo>
                    <a:lnTo>
                      <a:pt x="33023" y="30619"/>
                    </a:lnTo>
                    <a:lnTo>
                      <a:pt x="33134" y="30935"/>
                    </a:lnTo>
                    <a:lnTo>
                      <a:pt x="33232" y="31249"/>
                    </a:lnTo>
                    <a:lnTo>
                      <a:pt x="33322" y="31565"/>
                    </a:lnTo>
                    <a:lnTo>
                      <a:pt x="33401" y="31882"/>
                    </a:lnTo>
                    <a:lnTo>
                      <a:pt x="33465" y="32195"/>
                    </a:lnTo>
                    <a:lnTo>
                      <a:pt x="33523" y="32512"/>
                    </a:lnTo>
                    <a:lnTo>
                      <a:pt x="33570" y="32825"/>
                    </a:lnTo>
                    <a:lnTo>
                      <a:pt x="33607" y="33142"/>
                    </a:lnTo>
                    <a:lnTo>
                      <a:pt x="33632" y="33456"/>
                    </a:lnTo>
                    <a:lnTo>
                      <a:pt x="33642" y="33768"/>
                    </a:lnTo>
                    <a:lnTo>
                      <a:pt x="33646" y="34086"/>
                    </a:lnTo>
                    <a:lnTo>
                      <a:pt x="33638" y="34398"/>
                    </a:lnTo>
                    <a:lnTo>
                      <a:pt x="33621" y="34712"/>
                    </a:lnTo>
                    <a:lnTo>
                      <a:pt x="33610" y="34838"/>
                    </a:lnTo>
                    <a:lnTo>
                      <a:pt x="33369" y="34744"/>
                    </a:lnTo>
                    <a:lnTo>
                      <a:pt x="32789" y="34463"/>
                    </a:lnTo>
                    <a:lnTo>
                      <a:pt x="32335" y="34190"/>
                    </a:lnTo>
                    <a:lnTo>
                      <a:pt x="31997" y="33923"/>
                    </a:lnTo>
                    <a:lnTo>
                      <a:pt x="31760" y="33668"/>
                    </a:lnTo>
                    <a:lnTo>
                      <a:pt x="31601" y="33427"/>
                    </a:lnTo>
                    <a:lnTo>
                      <a:pt x="31507" y="33193"/>
                    </a:lnTo>
                    <a:lnTo>
                      <a:pt x="31464" y="32962"/>
                    </a:lnTo>
                    <a:lnTo>
                      <a:pt x="31457" y="32724"/>
                    </a:lnTo>
                    <a:lnTo>
                      <a:pt x="31486" y="32477"/>
                    </a:lnTo>
                    <a:lnTo>
                      <a:pt x="31543" y="32216"/>
                    </a:lnTo>
                    <a:lnTo>
                      <a:pt x="31623" y="31947"/>
                    </a:lnTo>
                    <a:lnTo>
                      <a:pt x="31709" y="31673"/>
                    </a:lnTo>
                    <a:lnTo>
                      <a:pt x="31799" y="31388"/>
                    </a:lnTo>
                    <a:lnTo>
                      <a:pt x="31875" y="31101"/>
                    </a:lnTo>
                    <a:lnTo>
                      <a:pt x="32065" y="29985"/>
                    </a:lnTo>
                    <a:lnTo>
                      <a:pt x="30960" y="30629"/>
                    </a:lnTo>
                    <a:lnTo>
                      <a:pt x="30611" y="30899"/>
                    </a:lnTo>
                    <a:lnTo>
                      <a:pt x="30308" y="31202"/>
                    </a:lnTo>
                    <a:lnTo>
                      <a:pt x="30042" y="31539"/>
                    </a:lnTo>
                    <a:lnTo>
                      <a:pt x="29820" y="31900"/>
                    </a:lnTo>
                    <a:lnTo>
                      <a:pt x="29635" y="32285"/>
                    </a:lnTo>
                    <a:lnTo>
                      <a:pt x="29488" y="32693"/>
                    </a:lnTo>
                    <a:lnTo>
                      <a:pt x="29372" y="33109"/>
                    </a:lnTo>
                    <a:lnTo>
                      <a:pt x="29294" y="33542"/>
                    </a:lnTo>
                    <a:lnTo>
                      <a:pt x="29243" y="33984"/>
                    </a:lnTo>
                    <a:lnTo>
                      <a:pt x="29221" y="34431"/>
                    </a:lnTo>
                    <a:lnTo>
                      <a:pt x="29229" y="34740"/>
                    </a:lnTo>
                    <a:lnTo>
                      <a:pt x="29182" y="34701"/>
                    </a:lnTo>
                    <a:lnTo>
                      <a:pt x="28811" y="34445"/>
                    </a:lnTo>
                    <a:lnTo>
                      <a:pt x="28411" y="34233"/>
                    </a:lnTo>
                    <a:lnTo>
                      <a:pt x="27987" y="34057"/>
                    </a:lnTo>
                    <a:lnTo>
                      <a:pt x="27548" y="33927"/>
                    </a:lnTo>
                    <a:lnTo>
                      <a:pt x="27098" y="33845"/>
                    </a:lnTo>
                    <a:lnTo>
                      <a:pt x="26643" y="33808"/>
                    </a:lnTo>
                    <a:lnTo>
                      <a:pt x="26190" y="33825"/>
                    </a:lnTo>
                    <a:lnTo>
                      <a:pt x="25750" y="33898"/>
                    </a:lnTo>
                    <a:lnTo>
                      <a:pt x="25326" y="34035"/>
                    </a:lnTo>
                    <a:lnTo>
                      <a:pt x="24926" y="34237"/>
                    </a:lnTo>
                    <a:lnTo>
                      <a:pt x="23919" y="35010"/>
                    </a:lnTo>
                    <a:lnTo>
                      <a:pt x="25002" y="35252"/>
                    </a:lnTo>
                    <a:lnTo>
                      <a:pt x="25257" y="35334"/>
                    </a:lnTo>
                    <a:lnTo>
                      <a:pt x="25535" y="35446"/>
                    </a:lnTo>
                    <a:lnTo>
                      <a:pt x="25823" y="35587"/>
                    </a:lnTo>
                    <a:lnTo>
                      <a:pt x="26115" y="35752"/>
                    </a:lnTo>
                    <a:lnTo>
                      <a:pt x="26403" y="35939"/>
                    </a:lnTo>
                    <a:lnTo>
                      <a:pt x="26673" y="36141"/>
                    </a:lnTo>
                    <a:lnTo>
                      <a:pt x="26925" y="36353"/>
                    </a:lnTo>
                    <a:lnTo>
                      <a:pt x="27144" y="36572"/>
                    </a:lnTo>
                    <a:lnTo>
                      <a:pt x="27324" y="36792"/>
                    </a:lnTo>
                    <a:lnTo>
                      <a:pt x="27461" y="37002"/>
                    </a:lnTo>
                    <a:lnTo>
                      <a:pt x="27548" y="37196"/>
                    </a:lnTo>
                    <a:lnTo>
                      <a:pt x="27587" y="37365"/>
                    </a:lnTo>
                    <a:lnTo>
                      <a:pt x="27583" y="37508"/>
                    </a:lnTo>
                    <a:lnTo>
                      <a:pt x="27536" y="37646"/>
                    </a:lnTo>
                    <a:lnTo>
                      <a:pt x="27310" y="37977"/>
                    </a:lnTo>
                    <a:lnTo>
                      <a:pt x="27126" y="37919"/>
                    </a:lnTo>
                    <a:lnTo>
                      <a:pt x="26863" y="37840"/>
                    </a:lnTo>
                    <a:lnTo>
                      <a:pt x="26731" y="37801"/>
                    </a:lnTo>
                    <a:lnTo>
                      <a:pt x="26604" y="37628"/>
                    </a:lnTo>
                    <a:lnTo>
                      <a:pt x="26352" y="37347"/>
                    </a:lnTo>
                    <a:lnTo>
                      <a:pt x="26072" y="37080"/>
                    </a:lnTo>
                    <a:lnTo>
                      <a:pt x="25762" y="36835"/>
                    </a:lnTo>
                    <a:lnTo>
                      <a:pt x="25426" y="36602"/>
                    </a:lnTo>
                    <a:lnTo>
                      <a:pt x="25067" y="36382"/>
                    </a:lnTo>
                    <a:lnTo>
                      <a:pt x="24685" y="36170"/>
                    </a:lnTo>
                    <a:lnTo>
                      <a:pt x="24286" y="35972"/>
                    </a:lnTo>
                    <a:lnTo>
                      <a:pt x="23868" y="35781"/>
                    </a:lnTo>
                    <a:lnTo>
                      <a:pt x="23433" y="35601"/>
                    </a:lnTo>
                    <a:lnTo>
                      <a:pt x="22983" y="35424"/>
                    </a:lnTo>
                    <a:lnTo>
                      <a:pt x="22518" y="35256"/>
                    </a:lnTo>
                    <a:lnTo>
                      <a:pt x="22043" y="35093"/>
                    </a:lnTo>
                    <a:lnTo>
                      <a:pt x="21557" y="34932"/>
                    </a:lnTo>
                    <a:lnTo>
                      <a:pt x="21068" y="34777"/>
                    </a:lnTo>
                    <a:lnTo>
                      <a:pt x="20578" y="34629"/>
                    </a:lnTo>
                    <a:lnTo>
                      <a:pt x="20207" y="34488"/>
                    </a:lnTo>
                    <a:lnTo>
                      <a:pt x="19850" y="34341"/>
                    </a:lnTo>
                    <a:lnTo>
                      <a:pt x="19512" y="34186"/>
                    </a:lnTo>
                    <a:lnTo>
                      <a:pt x="19192" y="34027"/>
                    </a:lnTo>
                    <a:lnTo>
                      <a:pt x="18892" y="33859"/>
                    </a:lnTo>
                    <a:lnTo>
                      <a:pt x="18606" y="33682"/>
                    </a:lnTo>
                    <a:lnTo>
                      <a:pt x="18335" y="33505"/>
                    </a:lnTo>
                    <a:lnTo>
                      <a:pt x="18076" y="33319"/>
                    </a:lnTo>
                    <a:lnTo>
                      <a:pt x="17827" y="33128"/>
                    </a:lnTo>
                    <a:lnTo>
                      <a:pt x="17589" y="32934"/>
                    </a:lnTo>
                    <a:lnTo>
                      <a:pt x="17363" y="32736"/>
                    </a:lnTo>
                    <a:lnTo>
                      <a:pt x="17144" y="32530"/>
                    </a:lnTo>
                    <a:lnTo>
                      <a:pt x="16932" y="32324"/>
                    </a:lnTo>
                    <a:lnTo>
                      <a:pt x="16726" y="32112"/>
                    </a:lnTo>
                    <a:lnTo>
                      <a:pt x="16524" y="31896"/>
                    </a:lnTo>
                    <a:lnTo>
                      <a:pt x="16312" y="31670"/>
                    </a:lnTo>
                    <a:lnTo>
                      <a:pt x="16053" y="31425"/>
                    </a:lnTo>
                    <a:lnTo>
                      <a:pt x="15847" y="31180"/>
                    </a:lnTo>
                    <a:lnTo>
                      <a:pt x="15664" y="30903"/>
                    </a:lnTo>
                    <a:lnTo>
                      <a:pt x="15498" y="30601"/>
                    </a:lnTo>
                    <a:lnTo>
                      <a:pt x="15350" y="30277"/>
                    </a:lnTo>
                    <a:lnTo>
                      <a:pt x="15213" y="29934"/>
                    </a:lnTo>
                    <a:lnTo>
                      <a:pt x="15088" y="29581"/>
                    </a:lnTo>
                    <a:lnTo>
                      <a:pt x="14965" y="29225"/>
                    </a:lnTo>
                    <a:lnTo>
                      <a:pt x="14850" y="28865"/>
                    </a:lnTo>
                    <a:lnTo>
                      <a:pt x="14728" y="28513"/>
                    </a:lnTo>
                    <a:lnTo>
                      <a:pt x="14598" y="28170"/>
                    </a:lnTo>
                    <a:lnTo>
                      <a:pt x="14458" y="27842"/>
                    </a:lnTo>
                    <a:lnTo>
                      <a:pt x="14296" y="27530"/>
                    </a:lnTo>
                    <a:lnTo>
                      <a:pt x="14105" y="27242"/>
                    </a:lnTo>
                    <a:lnTo>
                      <a:pt x="13875" y="26986"/>
                    </a:lnTo>
                    <a:lnTo>
                      <a:pt x="13400" y="26619"/>
                    </a:lnTo>
                    <a:lnTo>
                      <a:pt x="13400" y="20286"/>
                    </a:lnTo>
                    <a:lnTo>
                      <a:pt x="14404" y="20286"/>
                    </a:lnTo>
                    <a:lnTo>
                      <a:pt x="13504" y="17421"/>
                    </a:lnTo>
                    <a:lnTo>
                      <a:pt x="15998" y="18288"/>
                    </a:lnTo>
                    <a:lnTo>
                      <a:pt x="15998" y="16783"/>
                    </a:lnTo>
                    <a:lnTo>
                      <a:pt x="18472" y="16783"/>
                    </a:lnTo>
                    <a:lnTo>
                      <a:pt x="18464" y="17025"/>
                    </a:lnTo>
                    <a:lnTo>
                      <a:pt x="18464" y="17193"/>
                    </a:lnTo>
                    <a:lnTo>
                      <a:pt x="18478" y="17327"/>
                    </a:lnTo>
                    <a:lnTo>
                      <a:pt x="18544" y="17468"/>
                    </a:lnTo>
                    <a:lnTo>
                      <a:pt x="18698" y="17511"/>
                    </a:lnTo>
                    <a:lnTo>
                      <a:pt x="18818" y="17472"/>
                    </a:lnTo>
                    <a:lnTo>
                      <a:pt x="18914" y="17421"/>
                    </a:lnTo>
                    <a:lnTo>
                      <a:pt x="19019" y="17364"/>
                    </a:lnTo>
                    <a:lnTo>
                      <a:pt x="19153" y="17301"/>
                    </a:lnTo>
                    <a:lnTo>
                      <a:pt x="19326" y="17227"/>
                    </a:lnTo>
                    <a:lnTo>
                      <a:pt x="19505" y="17158"/>
                    </a:lnTo>
                    <a:lnTo>
                      <a:pt x="19681" y="17101"/>
                    </a:lnTo>
                    <a:lnTo>
                      <a:pt x="19861" y="17050"/>
                    </a:lnTo>
                    <a:lnTo>
                      <a:pt x="20045" y="17014"/>
                    </a:lnTo>
                    <a:lnTo>
                      <a:pt x="20232" y="16993"/>
                    </a:lnTo>
                    <a:lnTo>
                      <a:pt x="20423" y="16989"/>
                    </a:lnTo>
                    <a:lnTo>
                      <a:pt x="20639" y="16999"/>
                    </a:lnTo>
                    <a:lnTo>
                      <a:pt x="20815" y="16981"/>
                    </a:lnTo>
                    <a:lnTo>
                      <a:pt x="20978" y="16960"/>
                    </a:lnTo>
                    <a:lnTo>
                      <a:pt x="21133" y="16932"/>
                    </a:lnTo>
                    <a:lnTo>
                      <a:pt x="21280" y="16895"/>
                    </a:lnTo>
                    <a:lnTo>
                      <a:pt x="21424" y="16860"/>
                    </a:lnTo>
                    <a:lnTo>
                      <a:pt x="21565" y="16816"/>
                    </a:lnTo>
                    <a:lnTo>
                      <a:pt x="21698" y="16766"/>
                    </a:lnTo>
                    <a:lnTo>
                      <a:pt x="21827" y="16712"/>
                    </a:lnTo>
                    <a:lnTo>
                      <a:pt x="21949" y="16654"/>
                    </a:lnTo>
                    <a:lnTo>
                      <a:pt x="22071" y="16593"/>
                    </a:lnTo>
                    <a:lnTo>
                      <a:pt x="22183" y="16524"/>
                    </a:lnTo>
                    <a:lnTo>
                      <a:pt x="22295" y="16456"/>
                    </a:lnTo>
                    <a:lnTo>
                      <a:pt x="22399" y="16381"/>
                    </a:lnTo>
                    <a:lnTo>
                      <a:pt x="22501" y="16301"/>
                    </a:lnTo>
                    <a:lnTo>
                      <a:pt x="22593" y="16222"/>
                    </a:lnTo>
                    <a:lnTo>
                      <a:pt x="22597" y="16226"/>
                    </a:lnTo>
                    <a:lnTo>
                      <a:pt x="22618" y="16240"/>
                    </a:lnTo>
                    <a:lnTo>
                      <a:pt x="22767" y="16305"/>
                    </a:lnTo>
                    <a:lnTo>
                      <a:pt x="22929" y="16341"/>
                    </a:lnTo>
                    <a:lnTo>
                      <a:pt x="23091" y="16344"/>
                    </a:lnTo>
                    <a:lnTo>
                      <a:pt x="23249" y="16320"/>
                    </a:lnTo>
                    <a:lnTo>
                      <a:pt x="23397" y="16261"/>
                    </a:lnTo>
                    <a:lnTo>
                      <a:pt x="23533" y="16179"/>
                    </a:lnTo>
                    <a:lnTo>
                      <a:pt x="23656" y="16067"/>
                    </a:lnTo>
                    <a:lnTo>
                      <a:pt x="23753" y="15930"/>
                    </a:lnTo>
                    <a:lnTo>
                      <a:pt x="23821" y="15776"/>
                    </a:lnTo>
                    <a:lnTo>
                      <a:pt x="23857" y="15617"/>
                    </a:lnTo>
                    <a:lnTo>
                      <a:pt x="23861" y="15455"/>
                    </a:lnTo>
                    <a:lnTo>
                      <a:pt x="23835" y="15297"/>
                    </a:lnTo>
                    <a:lnTo>
                      <a:pt x="23782" y="15149"/>
                    </a:lnTo>
                    <a:lnTo>
                      <a:pt x="23696" y="15009"/>
                    </a:lnTo>
                    <a:lnTo>
                      <a:pt x="23584" y="14890"/>
                    </a:lnTo>
                    <a:lnTo>
                      <a:pt x="23451" y="14793"/>
                    </a:lnTo>
                    <a:lnTo>
                      <a:pt x="23325" y="14735"/>
                    </a:lnTo>
                    <a:lnTo>
                      <a:pt x="23199" y="14695"/>
                    </a:lnTo>
                    <a:lnTo>
                      <a:pt x="23070" y="14681"/>
                    </a:lnTo>
                    <a:lnTo>
                      <a:pt x="22942" y="14685"/>
                    </a:lnTo>
                    <a:lnTo>
                      <a:pt x="22817" y="14711"/>
                    </a:lnTo>
                    <a:lnTo>
                      <a:pt x="22695" y="14750"/>
                    </a:lnTo>
                    <a:lnTo>
                      <a:pt x="22593" y="14807"/>
                    </a:lnTo>
                    <a:lnTo>
                      <a:pt x="22501" y="14728"/>
                    </a:lnTo>
                    <a:lnTo>
                      <a:pt x="22399" y="14648"/>
                    </a:lnTo>
                    <a:lnTo>
                      <a:pt x="22295" y="14573"/>
                    </a:lnTo>
                    <a:lnTo>
                      <a:pt x="22183" y="14501"/>
                    </a:lnTo>
                    <a:lnTo>
                      <a:pt x="22071" y="14436"/>
                    </a:lnTo>
                    <a:lnTo>
                      <a:pt x="21953" y="14372"/>
                    </a:lnTo>
                    <a:lnTo>
                      <a:pt x="21827" y="14314"/>
                    </a:lnTo>
                    <a:lnTo>
                      <a:pt x="21698" y="14260"/>
                    </a:lnTo>
                    <a:lnTo>
                      <a:pt x="21565" y="14213"/>
                    </a:lnTo>
                    <a:lnTo>
                      <a:pt x="21424" y="14170"/>
                    </a:lnTo>
                    <a:lnTo>
                      <a:pt x="21280" y="14130"/>
                    </a:lnTo>
                    <a:lnTo>
                      <a:pt x="21133" y="14095"/>
                    </a:lnTo>
                    <a:lnTo>
                      <a:pt x="20978" y="14066"/>
                    </a:lnTo>
                    <a:lnTo>
                      <a:pt x="20815" y="14044"/>
                    </a:lnTo>
                    <a:lnTo>
                      <a:pt x="20639" y="14026"/>
                    </a:lnTo>
                    <a:lnTo>
                      <a:pt x="20423" y="14036"/>
                    </a:lnTo>
                    <a:lnTo>
                      <a:pt x="20232" y="14034"/>
                    </a:lnTo>
                    <a:lnTo>
                      <a:pt x="20045" y="14012"/>
                    </a:lnTo>
                    <a:lnTo>
                      <a:pt x="19861" y="13975"/>
                    </a:lnTo>
                    <a:lnTo>
                      <a:pt x="19681" y="13926"/>
                    </a:lnTo>
                    <a:lnTo>
                      <a:pt x="19505" y="13867"/>
                    </a:lnTo>
                    <a:lnTo>
                      <a:pt x="19326" y="13799"/>
                    </a:lnTo>
                    <a:lnTo>
                      <a:pt x="19153" y="13728"/>
                    </a:lnTo>
                    <a:lnTo>
                      <a:pt x="19019" y="13663"/>
                    </a:lnTo>
                    <a:lnTo>
                      <a:pt x="18914" y="13605"/>
                    </a:lnTo>
                    <a:lnTo>
                      <a:pt x="18818" y="13555"/>
                    </a:lnTo>
                    <a:lnTo>
                      <a:pt x="18698" y="13514"/>
                    </a:lnTo>
                    <a:lnTo>
                      <a:pt x="18544" y="13557"/>
                    </a:lnTo>
                    <a:lnTo>
                      <a:pt x="18478" y="13699"/>
                    </a:lnTo>
                    <a:lnTo>
                      <a:pt x="18464" y="13836"/>
                    </a:lnTo>
                    <a:lnTo>
                      <a:pt x="18464" y="14001"/>
                    </a:lnTo>
                    <a:lnTo>
                      <a:pt x="18468" y="14191"/>
                    </a:lnTo>
                    <a:lnTo>
                      <a:pt x="18476" y="14383"/>
                    </a:lnTo>
                    <a:lnTo>
                      <a:pt x="18476" y="14393"/>
                    </a:lnTo>
                    <a:lnTo>
                      <a:pt x="15998" y="14393"/>
                    </a:lnTo>
                    <a:lnTo>
                      <a:pt x="15998" y="13328"/>
                    </a:lnTo>
                    <a:lnTo>
                      <a:pt x="13504" y="14191"/>
                    </a:lnTo>
                    <a:lnTo>
                      <a:pt x="14404" y="11330"/>
                    </a:lnTo>
                    <a:lnTo>
                      <a:pt x="13400" y="11330"/>
                    </a:lnTo>
                    <a:lnTo>
                      <a:pt x="13400" y="6938"/>
                    </a:lnTo>
                    <a:lnTo>
                      <a:pt x="13539" y="6941"/>
                    </a:lnTo>
                    <a:lnTo>
                      <a:pt x="13785" y="6949"/>
                    </a:lnTo>
                    <a:lnTo>
                      <a:pt x="14029" y="6952"/>
                    </a:lnTo>
                    <a:lnTo>
                      <a:pt x="14245" y="6956"/>
                    </a:lnTo>
                    <a:lnTo>
                      <a:pt x="14418" y="6938"/>
                    </a:lnTo>
                    <a:lnTo>
                      <a:pt x="14598" y="6851"/>
                    </a:lnTo>
                    <a:lnTo>
                      <a:pt x="14652" y="6650"/>
                    </a:lnTo>
                    <a:lnTo>
                      <a:pt x="14602" y="6499"/>
                    </a:lnTo>
                    <a:lnTo>
                      <a:pt x="14538" y="6376"/>
                    </a:lnTo>
                    <a:lnTo>
                      <a:pt x="14461" y="6240"/>
                    </a:lnTo>
                    <a:lnTo>
                      <a:pt x="14383" y="6070"/>
                    </a:lnTo>
                    <a:lnTo>
                      <a:pt x="14289" y="5844"/>
                    </a:lnTo>
                    <a:lnTo>
                      <a:pt x="14198" y="5616"/>
                    </a:lnTo>
                    <a:lnTo>
                      <a:pt x="14124" y="5386"/>
                    </a:lnTo>
                    <a:lnTo>
                      <a:pt x="14061" y="5153"/>
                    </a:lnTo>
                    <a:lnTo>
                      <a:pt x="14016" y="4918"/>
                    </a:lnTo>
                    <a:lnTo>
                      <a:pt x="13986" y="4676"/>
                    </a:lnTo>
                    <a:lnTo>
                      <a:pt x="13979" y="4433"/>
                    </a:lnTo>
                    <a:lnTo>
                      <a:pt x="13997" y="4155"/>
                    </a:lnTo>
                    <a:lnTo>
                      <a:pt x="13973" y="3924"/>
                    </a:lnTo>
                    <a:lnTo>
                      <a:pt x="13943" y="3719"/>
                    </a:lnTo>
                    <a:lnTo>
                      <a:pt x="13906" y="3518"/>
                    </a:lnTo>
                    <a:lnTo>
                      <a:pt x="13863" y="3324"/>
                    </a:lnTo>
                    <a:lnTo>
                      <a:pt x="13814" y="3140"/>
                    </a:lnTo>
                    <a:lnTo>
                      <a:pt x="13755" y="2959"/>
                    </a:lnTo>
                    <a:lnTo>
                      <a:pt x="13694" y="2787"/>
                    </a:lnTo>
                    <a:lnTo>
                      <a:pt x="13626" y="2621"/>
                    </a:lnTo>
                    <a:lnTo>
                      <a:pt x="13551" y="2463"/>
                    </a:lnTo>
                    <a:lnTo>
                      <a:pt x="13468" y="2308"/>
                    </a:lnTo>
                    <a:lnTo>
                      <a:pt x="13382" y="2160"/>
                    </a:lnTo>
                    <a:lnTo>
                      <a:pt x="13292" y="2020"/>
                    </a:lnTo>
                    <a:lnTo>
                      <a:pt x="13194" y="1884"/>
                    </a:lnTo>
                    <a:lnTo>
                      <a:pt x="13093" y="1754"/>
                    </a:lnTo>
                    <a:lnTo>
                      <a:pt x="12992" y="1635"/>
                    </a:lnTo>
                    <a:lnTo>
                      <a:pt x="13061" y="1501"/>
                    </a:lnTo>
                    <a:lnTo>
                      <a:pt x="13115" y="1347"/>
                    </a:lnTo>
                    <a:lnTo>
                      <a:pt x="13147" y="1185"/>
                    </a:lnTo>
                    <a:lnTo>
                      <a:pt x="13151" y="1019"/>
                    </a:lnTo>
                    <a:lnTo>
                      <a:pt x="13133" y="854"/>
                    </a:lnTo>
                    <a:lnTo>
                      <a:pt x="13082" y="691"/>
                    </a:lnTo>
                    <a:lnTo>
                      <a:pt x="13007" y="530"/>
                    </a:lnTo>
                    <a:lnTo>
                      <a:pt x="12884" y="357"/>
                    </a:lnTo>
                    <a:lnTo>
                      <a:pt x="12726" y="212"/>
                    </a:lnTo>
                    <a:lnTo>
                      <a:pt x="12550" y="104"/>
                    </a:lnTo>
                    <a:lnTo>
                      <a:pt x="12359" y="33"/>
                    </a:lnTo>
                    <a:lnTo>
                      <a:pt x="12154" y="0"/>
                    </a:lnTo>
                    <a:lnTo>
                      <a:pt x="11945" y="4"/>
                    </a:lnTo>
                    <a:lnTo>
                      <a:pt x="11740" y="51"/>
                    </a:lnTo>
                    <a:lnTo>
                      <a:pt x="11542" y="141"/>
                    </a:lnTo>
                    <a:lnTo>
                      <a:pt x="11365" y="267"/>
                    </a:lnTo>
                    <a:lnTo>
                      <a:pt x="11222" y="422"/>
                    </a:lnTo>
                    <a:lnTo>
                      <a:pt x="11114" y="599"/>
                    </a:lnTo>
                    <a:lnTo>
                      <a:pt x="11041" y="793"/>
                    </a:lnTo>
                    <a:lnTo>
                      <a:pt x="11010" y="995"/>
                    </a:lnTo>
                    <a:lnTo>
                      <a:pt x="11012" y="1203"/>
                    </a:lnTo>
                    <a:lnTo>
                      <a:pt x="11059" y="1409"/>
                    </a:lnTo>
                    <a:lnTo>
                      <a:pt x="11146" y="1599"/>
                    </a:lnTo>
                    <a:lnTo>
                      <a:pt x="11163" y="1631"/>
                    </a:lnTo>
                    <a:lnTo>
                      <a:pt x="11167" y="1635"/>
                    </a:lnTo>
                    <a:lnTo>
                      <a:pt x="11067" y="1754"/>
                    </a:lnTo>
                    <a:lnTo>
                      <a:pt x="10966" y="1884"/>
                    </a:lnTo>
                    <a:lnTo>
                      <a:pt x="10868" y="2020"/>
                    </a:lnTo>
                    <a:lnTo>
                      <a:pt x="10775" y="2160"/>
                    </a:lnTo>
                    <a:lnTo>
                      <a:pt x="10688" y="2308"/>
                    </a:lnTo>
                    <a:lnTo>
                      <a:pt x="10610" y="2463"/>
                    </a:lnTo>
                    <a:lnTo>
                      <a:pt x="10533" y="2621"/>
                    </a:lnTo>
                    <a:lnTo>
                      <a:pt x="10466" y="2787"/>
                    </a:lnTo>
                    <a:lnTo>
                      <a:pt x="10404" y="2959"/>
                    </a:lnTo>
                    <a:lnTo>
                      <a:pt x="10347" y="3140"/>
                    </a:lnTo>
                    <a:lnTo>
                      <a:pt x="10296" y="3326"/>
                    </a:lnTo>
                    <a:lnTo>
                      <a:pt x="10253" y="3518"/>
                    </a:lnTo>
                    <a:lnTo>
                      <a:pt x="10217" y="3719"/>
                    </a:lnTo>
                    <a:lnTo>
                      <a:pt x="10188" y="3924"/>
                    </a:lnTo>
                    <a:lnTo>
                      <a:pt x="10162" y="4155"/>
                    </a:lnTo>
                    <a:lnTo>
                      <a:pt x="10182" y="4433"/>
                    </a:lnTo>
                    <a:lnTo>
                      <a:pt x="10174" y="4676"/>
                    </a:lnTo>
                    <a:lnTo>
                      <a:pt x="10145" y="4918"/>
                    </a:lnTo>
                    <a:lnTo>
                      <a:pt x="10098" y="5153"/>
                    </a:lnTo>
                    <a:lnTo>
                      <a:pt x="10037" y="5386"/>
                    </a:lnTo>
                    <a:lnTo>
                      <a:pt x="9962" y="5616"/>
                    </a:lnTo>
                    <a:lnTo>
                      <a:pt x="9872" y="5844"/>
                    </a:lnTo>
                    <a:lnTo>
                      <a:pt x="9778" y="6070"/>
                    </a:lnTo>
                    <a:lnTo>
                      <a:pt x="9695" y="6240"/>
                    </a:lnTo>
                    <a:lnTo>
                      <a:pt x="9623" y="6376"/>
                    </a:lnTo>
                    <a:lnTo>
                      <a:pt x="9558" y="6499"/>
                    </a:lnTo>
                    <a:lnTo>
                      <a:pt x="9508" y="6650"/>
                    </a:lnTo>
                    <a:lnTo>
                      <a:pt x="9562" y="6851"/>
                    </a:lnTo>
                    <a:lnTo>
                      <a:pt x="9742" y="6938"/>
                    </a:lnTo>
                    <a:lnTo>
                      <a:pt x="9915" y="6956"/>
                    </a:lnTo>
                    <a:lnTo>
                      <a:pt x="10131" y="6952"/>
                    </a:lnTo>
                    <a:lnTo>
                      <a:pt x="10433" y="6945"/>
                    </a:lnTo>
                    <a:lnTo>
                      <a:pt x="10433" y="11330"/>
                    </a:lnTo>
                    <a:lnTo>
                      <a:pt x="9462" y="11330"/>
                    </a:lnTo>
                    <a:lnTo>
                      <a:pt x="10358" y="14191"/>
                    </a:lnTo>
                    <a:lnTo>
                      <a:pt x="7862" y="13328"/>
                    </a:lnTo>
                    <a:lnTo>
                      <a:pt x="7862" y="14393"/>
                    </a:lnTo>
                    <a:lnTo>
                      <a:pt x="5386" y="14393"/>
                    </a:lnTo>
                    <a:lnTo>
                      <a:pt x="5390" y="14383"/>
                    </a:lnTo>
                    <a:lnTo>
                      <a:pt x="5394" y="14191"/>
                    </a:lnTo>
                    <a:lnTo>
                      <a:pt x="5396" y="14001"/>
                    </a:lnTo>
                    <a:lnTo>
                      <a:pt x="5400" y="13836"/>
                    </a:lnTo>
                    <a:lnTo>
                      <a:pt x="5386" y="13699"/>
                    </a:lnTo>
                    <a:lnTo>
                      <a:pt x="5317" y="13557"/>
                    </a:lnTo>
                    <a:lnTo>
                      <a:pt x="5163" y="13514"/>
                    </a:lnTo>
                    <a:lnTo>
                      <a:pt x="5044" y="13555"/>
                    </a:lnTo>
                    <a:lnTo>
                      <a:pt x="4950" y="13605"/>
                    </a:lnTo>
                    <a:lnTo>
                      <a:pt x="4842" y="13663"/>
                    </a:lnTo>
                    <a:lnTo>
                      <a:pt x="4713" y="13728"/>
                    </a:lnTo>
                    <a:lnTo>
                      <a:pt x="4536" y="13799"/>
                    </a:lnTo>
                    <a:lnTo>
                      <a:pt x="4360" y="13867"/>
                    </a:lnTo>
                    <a:lnTo>
                      <a:pt x="4179" y="13926"/>
                    </a:lnTo>
                    <a:lnTo>
                      <a:pt x="4000" y="13975"/>
                    </a:lnTo>
                    <a:lnTo>
                      <a:pt x="3816" y="14012"/>
                    </a:lnTo>
                    <a:lnTo>
                      <a:pt x="3632" y="14034"/>
                    </a:lnTo>
                    <a:lnTo>
                      <a:pt x="3442" y="14036"/>
                    </a:lnTo>
                    <a:lnTo>
                      <a:pt x="3226" y="14026"/>
                    </a:lnTo>
                    <a:lnTo>
                      <a:pt x="3049" y="14044"/>
                    </a:lnTo>
                    <a:lnTo>
                      <a:pt x="2888" y="14066"/>
                    </a:lnTo>
                    <a:lnTo>
                      <a:pt x="2733" y="14095"/>
                    </a:lnTo>
                    <a:lnTo>
                      <a:pt x="2582" y="14130"/>
                    </a:lnTo>
                    <a:lnTo>
                      <a:pt x="2437" y="14170"/>
                    </a:lnTo>
                    <a:lnTo>
                      <a:pt x="2297" y="14213"/>
                    </a:lnTo>
                    <a:lnTo>
                      <a:pt x="2164" y="14260"/>
                    </a:lnTo>
                    <a:lnTo>
                      <a:pt x="2034" y="14314"/>
                    </a:lnTo>
                    <a:lnTo>
                      <a:pt x="1911" y="14372"/>
                    </a:lnTo>
                    <a:lnTo>
                      <a:pt x="1793" y="14436"/>
                    </a:lnTo>
                    <a:lnTo>
                      <a:pt x="1678" y="14501"/>
                    </a:lnTo>
                    <a:lnTo>
                      <a:pt x="1566" y="14573"/>
                    </a:lnTo>
                    <a:lnTo>
                      <a:pt x="1462" y="14648"/>
                    </a:lnTo>
                    <a:lnTo>
                      <a:pt x="1361" y="14728"/>
                    </a:lnTo>
                    <a:lnTo>
                      <a:pt x="1271" y="14807"/>
                    </a:lnTo>
                    <a:lnTo>
                      <a:pt x="1167" y="14750"/>
                    </a:lnTo>
                    <a:lnTo>
                      <a:pt x="1048" y="14711"/>
                    </a:lnTo>
                    <a:lnTo>
                      <a:pt x="922" y="14685"/>
                    </a:lnTo>
                    <a:lnTo>
                      <a:pt x="792" y="14681"/>
                    </a:lnTo>
                    <a:lnTo>
                      <a:pt x="663" y="14695"/>
                    </a:lnTo>
                    <a:lnTo>
                      <a:pt x="537" y="14735"/>
                    </a:lnTo>
                    <a:lnTo>
                      <a:pt x="414" y="14793"/>
                    </a:lnTo>
                    <a:lnTo>
                      <a:pt x="278" y="14890"/>
                    </a:lnTo>
                    <a:lnTo>
                      <a:pt x="166" y="15009"/>
                    </a:lnTo>
                    <a:lnTo>
                      <a:pt x="82" y="15149"/>
                    </a:lnTo>
                    <a:lnTo>
                      <a:pt x="25" y="15297"/>
                    </a:lnTo>
                    <a:lnTo>
                      <a:pt x="0" y="15455"/>
                    </a:lnTo>
                    <a:lnTo>
                      <a:pt x="4" y="15617"/>
                    </a:lnTo>
                    <a:lnTo>
                      <a:pt x="39" y="15776"/>
                    </a:lnTo>
                    <a:lnTo>
                      <a:pt x="108" y="15930"/>
                    </a:lnTo>
                    <a:lnTo>
                      <a:pt x="209" y="16067"/>
                    </a:lnTo>
                    <a:lnTo>
                      <a:pt x="328" y="16179"/>
                    </a:lnTo>
                    <a:lnTo>
                      <a:pt x="465" y="16261"/>
                    </a:lnTo>
                    <a:lnTo>
                      <a:pt x="616" y="16320"/>
                    </a:lnTo>
                    <a:lnTo>
                      <a:pt x="774" y="16344"/>
                    </a:lnTo>
                    <a:lnTo>
                      <a:pt x="936" y="16341"/>
                    </a:lnTo>
                    <a:lnTo>
                      <a:pt x="1095" y="16305"/>
                    </a:lnTo>
                    <a:lnTo>
                      <a:pt x="1242" y="16240"/>
                    </a:lnTo>
                    <a:lnTo>
                      <a:pt x="1267" y="16226"/>
                    </a:lnTo>
                    <a:lnTo>
                      <a:pt x="1271" y="16222"/>
                    </a:lnTo>
                    <a:lnTo>
                      <a:pt x="1361" y="16301"/>
                    </a:lnTo>
                    <a:lnTo>
                      <a:pt x="1462" y="16381"/>
                    </a:lnTo>
                    <a:lnTo>
                      <a:pt x="1570" y="16456"/>
                    </a:lnTo>
                    <a:lnTo>
                      <a:pt x="1678" y="16524"/>
                    </a:lnTo>
                    <a:lnTo>
                      <a:pt x="1793" y="16593"/>
                    </a:lnTo>
                    <a:lnTo>
                      <a:pt x="1911" y="16654"/>
                    </a:lnTo>
                    <a:lnTo>
                      <a:pt x="2034" y="16712"/>
                    </a:lnTo>
                    <a:lnTo>
                      <a:pt x="2164" y="16766"/>
                    </a:lnTo>
                    <a:lnTo>
                      <a:pt x="2297" y="16816"/>
                    </a:lnTo>
                    <a:lnTo>
                      <a:pt x="2437" y="16860"/>
                    </a:lnTo>
                    <a:lnTo>
                      <a:pt x="2582" y="16895"/>
                    </a:lnTo>
                    <a:lnTo>
                      <a:pt x="2733" y="16932"/>
                    </a:lnTo>
                    <a:lnTo>
                      <a:pt x="2888" y="16960"/>
                    </a:lnTo>
                    <a:lnTo>
                      <a:pt x="3045" y="16981"/>
                    </a:lnTo>
                    <a:lnTo>
                      <a:pt x="3226" y="16999"/>
                    </a:lnTo>
                    <a:lnTo>
                      <a:pt x="3442" y="16989"/>
                    </a:lnTo>
                    <a:lnTo>
                      <a:pt x="3632" y="16993"/>
                    </a:lnTo>
                    <a:lnTo>
                      <a:pt x="3816" y="17014"/>
                    </a:lnTo>
                    <a:lnTo>
                      <a:pt x="4000" y="17050"/>
                    </a:lnTo>
                    <a:lnTo>
                      <a:pt x="4179" y="17101"/>
                    </a:lnTo>
                    <a:lnTo>
                      <a:pt x="4360" y="17158"/>
                    </a:lnTo>
                    <a:lnTo>
                      <a:pt x="4536" y="17227"/>
                    </a:lnTo>
                    <a:lnTo>
                      <a:pt x="4713" y="17301"/>
                    </a:lnTo>
                    <a:lnTo>
                      <a:pt x="4842" y="17364"/>
                    </a:lnTo>
                    <a:lnTo>
                      <a:pt x="4950" y="17421"/>
                    </a:lnTo>
                    <a:lnTo>
                      <a:pt x="5044" y="17472"/>
                    </a:lnTo>
                    <a:lnTo>
                      <a:pt x="5163" y="17511"/>
                    </a:lnTo>
                    <a:lnTo>
                      <a:pt x="5317" y="17468"/>
                    </a:lnTo>
                    <a:lnTo>
                      <a:pt x="5386" y="17327"/>
                    </a:lnTo>
                    <a:lnTo>
                      <a:pt x="5400" y="17193"/>
                    </a:lnTo>
                    <a:lnTo>
                      <a:pt x="5396" y="17025"/>
                    </a:lnTo>
                    <a:lnTo>
                      <a:pt x="5394" y="16783"/>
                    </a:lnTo>
                    <a:lnTo>
                      <a:pt x="7862" y="16783"/>
                    </a:lnTo>
                    <a:lnTo>
                      <a:pt x="7862" y="18288"/>
                    </a:lnTo>
                    <a:lnTo>
                      <a:pt x="10358" y="17421"/>
                    </a:lnTo>
                    <a:lnTo>
                      <a:pt x="9462" y="20286"/>
                    </a:lnTo>
                    <a:lnTo>
                      <a:pt x="10433" y="20286"/>
                    </a:lnTo>
                    <a:lnTo>
                      <a:pt x="10433" y="28123"/>
                    </a:lnTo>
                    <a:lnTo>
                      <a:pt x="10372" y="28099"/>
                    </a:lnTo>
                    <a:lnTo>
                      <a:pt x="10239" y="28048"/>
                    </a:lnTo>
                    <a:lnTo>
                      <a:pt x="9929" y="27940"/>
                    </a:lnTo>
                    <a:lnTo>
                      <a:pt x="9573" y="28174"/>
                    </a:lnTo>
                    <a:lnTo>
                      <a:pt x="9379" y="28311"/>
                    </a:lnTo>
                    <a:lnTo>
                      <a:pt x="9198" y="28451"/>
                    </a:lnTo>
                    <a:lnTo>
                      <a:pt x="9022" y="28599"/>
                    </a:lnTo>
                    <a:lnTo>
                      <a:pt x="8856" y="28757"/>
                    </a:lnTo>
                    <a:lnTo>
                      <a:pt x="8705" y="28927"/>
                    </a:lnTo>
                    <a:lnTo>
                      <a:pt x="8569" y="29106"/>
                    </a:lnTo>
                    <a:lnTo>
                      <a:pt x="8449" y="29298"/>
                    </a:lnTo>
                    <a:lnTo>
                      <a:pt x="8349" y="29499"/>
                    </a:lnTo>
                    <a:lnTo>
                      <a:pt x="8273" y="29718"/>
                    </a:lnTo>
                    <a:lnTo>
                      <a:pt x="8219" y="29946"/>
                    </a:lnTo>
                    <a:lnTo>
                      <a:pt x="8194" y="30183"/>
                    </a:lnTo>
                    <a:lnTo>
                      <a:pt x="8198" y="30428"/>
                    </a:lnTo>
                    <a:lnTo>
                      <a:pt x="8229" y="30680"/>
                    </a:lnTo>
                    <a:cubicBezTo>
                      <a:pt x="8294" y="30935"/>
                      <a:pt x="8273" y="30982"/>
                      <a:pt x="8406" y="31263"/>
                    </a:cubicBezTo>
                    <a:lnTo>
                      <a:pt x="8435" y="31343"/>
                    </a:lnTo>
                    <a:lnTo>
                      <a:pt x="8402" y="31432"/>
                    </a:lnTo>
                    <a:lnTo>
                      <a:pt x="8341" y="31720"/>
                    </a:lnTo>
                    <a:lnTo>
                      <a:pt x="8320" y="32019"/>
                    </a:lnTo>
                    <a:lnTo>
                      <a:pt x="8331" y="32322"/>
                    </a:lnTo>
                    <a:lnTo>
                      <a:pt x="8381" y="32628"/>
                    </a:lnTo>
                    <a:lnTo>
                      <a:pt x="8464" y="32936"/>
                    </a:lnTo>
                    <a:lnTo>
                      <a:pt x="8579" y="33250"/>
                    </a:lnTo>
                    <a:lnTo>
                      <a:pt x="8612" y="33323"/>
                    </a:lnTo>
                    <a:lnTo>
                      <a:pt x="8594" y="33329"/>
                    </a:lnTo>
                    <a:lnTo>
                      <a:pt x="8741" y="33592"/>
                    </a:lnTo>
                    <a:lnTo>
                      <a:pt x="8824" y="33776"/>
                    </a:lnTo>
                    <a:lnTo>
                      <a:pt x="8816" y="33797"/>
                    </a:lnTo>
                    <a:lnTo>
                      <a:pt x="8748" y="34039"/>
                    </a:lnTo>
                    <a:lnTo>
                      <a:pt x="8712" y="34283"/>
                    </a:lnTo>
                    <a:lnTo>
                      <a:pt x="8698" y="34528"/>
                    </a:lnTo>
                    <a:lnTo>
                      <a:pt x="8708" y="34769"/>
                    </a:lnTo>
                    <a:lnTo>
                      <a:pt x="8745" y="35010"/>
                    </a:lnTo>
                    <a:lnTo>
                      <a:pt x="8806" y="35252"/>
                    </a:lnTo>
                    <a:lnTo>
                      <a:pt x="8889" y="35485"/>
                    </a:lnTo>
                    <a:lnTo>
                      <a:pt x="8993" y="35717"/>
                    </a:lnTo>
                    <a:lnTo>
                      <a:pt x="9116" y="35942"/>
                    </a:lnTo>
                    <a:lnTo>
                      <a:pt x="9256" y="36166"/>
                    </a:lnTo>
                    <a:lnTo>
                      <a:pt x="9418" y="36386"/>
                    </a:lnTo>
                    <a:lnTo>
                      <a:pt x="9595" y="36605"/>
                    </a:lnTo>
                    <a:lnTo>
                      <a:pt x="9785" y="36821"/>
                    </a:lnTo>
                    <a:lnTo>
                      <a:pt x="9994" y="37037"/>
                    </a:lnTo>
                    <a:lnTo>
                      <a:pt x="10433" y="37447"/>
                    </a:lnTo>
                    <a:lnTo>
                      <a:pt x="10433" y="93216"/>
                    </a:lnTo>
                    <a:lnTo>
                      <a:pt x="13400" y="93216"/>
                    </a:lnTo>
                    <a:lnTo>
                      <a:pt x="13400" y="61920"/>
                    </a:lnTo>
                    <a:lnTo>
                      <a:pt x="13457" y="61889"/>
                    </a:lnTo>
                    <a:lnTo>
                      <a:pt x="13525" y="61863"/>
                    </a:lnTo>
                    <a:lnTo>
                      <a:pt x="13619" y="61842"/>
                    </a:lnTo>
                    <a:lnTo>
                      <a:pt x="13831" y="61820"/>
                    </a:lnTo>
                    <a:lnTo>
                      <a:pt x="14152" y="61693"/>
                    </a:lnTo>
                    <a:lnTo>
                      <a:pt x="14404" y="61579"/>
                    </a:lnTo>
                    <a:lnTo>
                      <a:pt x="14638" y="61455"/>
                    </a:lnTo>
                    <a:lnTo>
                      <a:pt x="14854" y="61330"/>
                    </a:lnTo>
                    <a:lnTo>
                      <a:pt x="15052" y="61190"/>
                    </a:lnTo>
                    <a:lnTo>
                      <a:pt x="15232" y="61045"/>
                    </a:lnTo>
                    <a:lnTo>
                      <a:pt x="15394" y="60884"/>
                    </a:lnTo>
                    <a:lnTo>
                      <a:pt x="15534" y="60714"/>
                    </a:lnTo>
                    <a:lnTo>
                      <a:pt x="15649" y="60531"/>
                    </a:lnTo>
                    <a:lnTo>
                      <a:pt x="15743" y="60333"/>
                    </a:lnTo>
                    <a:lnTo>
                      <a:pt x="15812" y="60127"/>
                    </a:lnTo>
                    <a:lnTo>
                      <a:pt x="15851" y="59915"/>
                    </a:lnTo>
                    <a:lnTo>
                      <a:pt x="15866" y="59695"/>
                    </a:lnTo>
                    <a:lnTo>
                      <a:pt x="15866" y="59656"/>
                    </a:lnTo>
                    <a:lnTo>
                      <a:pt x="16060" y="59685"/>
                    </a:lnTo>
                    <a:lnTo>
                      <a:pt x="16255" y="59703"/>
                    </a:lnTo>
                    <a:lnTo>
                      <a:pt x="16445" y="59711"/>
                    </a:lnTo>
                    <a:lnTo>
                      <a:pt x="16632" y="59707"/>
                    </a:lnTo>
                    <a:lnTo>
                      <a:pt x="16816" y="59689"/>
                    </a:lnTo>
                    <a:lnTo>
                      <a:pt x="16755" y="59803"/>
                    </a:lnTo>
                    <a:lnTo>
                      <a:pt x="16657" y="60038"/>
                    </a:lnTo>
                    <a:lnTo>
                      <a:pt x="16582" y="60294"/>
                    </a:lnTo>
                    <a:lnTo>
                      <a:pt x="16528" y="60567"/>
                    </a:lnTo>
                    <a:lnTo>
                      <a:pt x="16506" y="60859"/>
                    </a:lnTo>
                    <a:lnTo>
                      <a:pt x="16514" y="61171"/>
                    </a:lnTo>
                    <a:lnTo>
                      <a:pt x="16557" y="61506"/>
                    </a:lnTo>
                    <a:lnTo>
                      <a:pt x="16636" y="61863"/>
                    </a:lnTo>
                    <a:lnTo>
                      <a:pt x="16755" y="62241"/>
                    </a:lnTo>
                    <a:lnTo>
                      <a:pt x="16910" y="62637"/>
                    </a:lnTo>
                    <a:lnTo>
                      <a:pt x="17014" y="62900"/>
                    </a:lnTo>
                    <a:lnTo>
                      <a:pt x="17101" y="63127"/>
                    </a:lnTo>
                    <a:lnTo>
                      <a:pt x="17173" y="63331"/>
                    </a:lnTo>
                    <a:lnTo>
                      <a:pt x="17226" y="63519"/>
                    </a:lnTo>
                    <a:lnTo>
                      <a:pt x="17266" y="63688"/>
                    </a:lnTo>
                    <a:lnTo>
                      <a:pt x="17291" y="63847"/>
                    </a:lnTo>
                    <a:lnTo>
                      <a:pt x="17303" y="64005"/>
                    </a:lnTo>
                    <a:lnTo>
                      <a:pt x="17299" y="65052"/>
                    </a:lnTo>
                    <a:lnTo>
                      <a:pt x="18154" y="64322"/>
                    </a:lnTo>
                    <a:lnTo>
                      <a:pt x="18346" y="64095"/>
                    </a:lnTo>
                    <a:lnTo>
                      <a:pt x="18504" y="63839"/>
                    </a:lnTo>
                    <a:lnTo>
                      <a:pt x="18637" y="63573"/>
                    </a:lnTo>
                    <a:lnTo>
                      <a:pt x="18749" y="63296"/>
                    </a:lnTo>
                    <a:lnTo>
                      <a:pt x="18832" y="63021"/>
                    </a:lnTo>
                    <a:lnTo>
                      <a:pt x="18890" y="62752"/>
                    </a:lnTo>
                    <a:lnTo>
                      <a:pt x="18896" y="62687"/>
                    </a:lnTo>
                    <a:lnTo>
                      <a:pt x="19023" y="62590"/>
                    </a:lnTo>
                    <a:lnTo>
                      <a:pt x="19249" y="62395"/>
                    </a:lnTo>
                    <a:lnTo>
                      <a:pt x="19437" y="62191"/>
                    </a:lnTo>
                    <a:lnTo>
                      <a:pt x="19588" y="61971"/>
                    </a:lnTo>
                    <a:lnTo>
                      <a:pt x="19696" y="61730"/>
                    </a:lnTo>
                    <a:lnTo>
                      <a:pt x="19757" y="61471"/>
                    </a:lnTo>
                    <a:lnTo>
                      <a:pt x="19785" y="61200"/>
                    </a:lnTo>
                    <a:lnTo>
                      <a:pt x="19785" y="60981"/>
                    </a:lnTo>
                    <a:lnTo>
                      <a:pt x="19883" y="60668"/>
                    </a:lnTo>
                    <a:lnTo>
                      <a:pt x="20012" y="60401"/>
                    </a:lnTo>
                    <a:lnTo>
                      <a:pt x="20160" y="60192"/>
                    </a:lnTo>
                    <a:lnTo>
                      <a:pt x="20254" y="60092"/>
                    </a:lnTo>
                    <a:lnTo>
                      <a:pt x="20242" y="60276"/>
                    </a:lnTo>
                    <a:lnTo>
                      <a:pt x="20242" y="60463"/>
                    </a:lnTo>
                    <a:lnTo>
                      <a:pt x="20258" y="60647"/>
                    </a:lnTo>
                    <a:lnTo>
                      <a:pt x="20279" y="60830"/>
                    </a:lnTo>
                    <a:lnTo>
                      <a:pt x="20315" y="61006"/>
                    </a:lnTo>
                    <a:lnTo>
                      <a:pt x="20358" y="61179"/>
                    </a:lnTo>
                    <a:lnTo>
                      <a:pt x="20412" y="61348"/>
                    </a:lnTo>
                    <a:lnTo>
                      <a:pt x="20478" y="61514"/>
                    </a:lnTo>
                    <a:lnTo>
                      <a:pt x="20548" y="61669"/>
                    </a:lnTo>
                    <a:lnTo>
                      <a:pt x="20574" y="61718"/>
                    </a:lnTo>
                    <a:lnTo>
                      <a:pt x="20574" y="61934"/>
                    </a:lnTo>
                    <a:lnTo>
                      <a:pt x="20592" y="62191"/>
                    </a:lnTo>
                    <a:lnTo>
                      <a:pt x="20625" y="62381"/>
                    </a:lnTo>
                    <a:lnTo>
                      <a:pt x="20643" y="62515"/>
                    </a:lnTo>
                    <a:lnTo>
                      <a:pt x="20650" y="62601"/>
                    </a:lnTo>
                    <a:lnTo>
                      <a:pt x="20639" y="62695"/>
                    </a:lnTo>
                    <a:lnTo>
                      <a:pt x="20595" y="62839"/>
                    </a:lnTo>
                    <a:lnTo>
                      <a:pt x="20142" y="63922"/>
                    </a:lnTo>
                    <a:lnTo>
                      <a:pt x="21319" y="63494"/>
                    </a:lnTo>
                    <a:lnTo>
                      <a:pt x="21614" y="63361"/>
                    </a:lnTo>
                    <a:lnTo>
                      <a:pt x="21881" y="63206"/>
                    </a:lnTo>
                    <a:lnTo>
                      <a:pt x="22112" y="63011"/>
                    </a:lnTo>
                    <a:lnTo>
                      <a:pt x="22299" y="62770"/>
                    </a:lnTo>
                    <a:lnTo>
                      <a:pt x="22418" y="62489"/>
                    </a:lnTo>
                    <a:lnTo>
                      <a:pt x="22467" y="62179"/>
                    </a:lnTo>
                    <a:lnTo>
                      <a:pt x="22467" y="62176"/>
                    </a:lnTo>
                    <a:lnTo>
                      <a:pt x="22612" y="62111"/>
                    </a:lnTo>
                    <a:lnTo>
                      <a:pt x="22810" y="62007"/>
                    </a:lnTo>
                    <a:lnTo>
                      <a:pt x="22993" y="61891"/>
                    </a:lnTo>
                    <a:lnTo>
                      <a:pt x="23166" y="61762"/>
                    </a:lnTo>
                    <a:lnTo>
                      <a:pt x="23321" y="61622"/>
                    </a:lnTo>
                    <a:lnTo>
                      <a:pt x="23462" y="61467"/>
                    </a:lnTo>
                    <a:lnTo>
                      <a:pt x="23587" y="61302"/>
                    </a:lnTo>
                    <a:lnTo>
                      <a:pt x="23699" y="61122"/>
                    </a:lnTo>
                    <a:lnTo>
                      <a:pt x="23796" y="60934"/>
                    </a:lnTo>
                    <a:lnTo>
                      <a:pt x="23878" y="60733"/>
                    </a:lnTo>
                    <a:lnTo>
                      <a:pt x="23929" y="60578"/>
                    </a:lnTo>
                    <a:lnTo>
                      <a:pt x="23933" y="60584"/>
                    </a:lnTo>
                    <a:lnTo>
                      <a:pt x="23984" y="60733"/>
                    </a:lnTo>
                    <a:lnTo>
                      <a:pt x="24023" y="60880"/>
                    </a:lnTo>
                    <a:lnTo>
                      <a:pt x="24053" y="61028"/>
                    </a:lnTo>
                    <a:lnTo>
                      <a:pt x="24070" y="61179"/>
                    </a:lnTo>
                    <a:lnTo>
                      <a:pt x="24077" y="61330"/>
                    </a:lnTo>
                    <a:lnTo>
                      <a:pt x="24074" y="61485"/>
                    </a:lnTo>
                    <a:lnTo>
                      <a:pt x="24063" y="61643"/>
                    </a:lnTo>
                    <a:lnTo>
                      <a:pt x="24045" y="61805"/>
                    </a:lnTo>
                    <a:lnTo>
                      <a:pt x="24020" y="61967"/>
                    </a:lnTo>
                    <a:lnTo>
                      <a:pt x="23988" y="62136"/>
                    </a:lnTo>
                    <a:lnTo>
                      <a:pt x="23739" y="63296"/>
                    </a:lnTo>
                    <a:lnTo>
                      <a:pt x="24847" y="62525"/>
                    </a:lnTo>
                    <a:lnTo>
                      <a:pt x="25107" y="62320"/>
                    </a:lnTo>
                    <a:lnTo>
                      <a:pt x="25340" y="62107"/>
                    </a:lnTo>
                    <a:lnTo>
                      <a:pt x="25542" y="61885"/>
                    </a:lnTo>
                    <a:lnTo>
                      <a:pt x="25719" y="61650"/>
                    </a:lnTo>
                    <a:lnTo>
                      <a:pt x="25862" y="61410"/>
                    </a:lnTo>
                    <a:lnTo>
                      <a:pt x="25974" y="61157"/>
                    </a:lnTo>
                    <a:lnTo>
                      <a:pt x="26046" y="60898"/>
                    </a:lnTo>
                    <a:lnTo>
                      <a:pt x="26090" y="60631"/>
                    </a:lnTo>
                    <a:lnTo>
                      <a:pt x="26090" y="60358"/>
                    </a:lnTo>
                    <a:lnTo>
                      <a:pt x="26054" y="60088"/>
                    </a:lnTo>
                    <a:lnTo>
                      <a:pt x="25985" y="59821"/>
                    </a:lnTo>
                    <a:lnTo>
                      <a:pt x="25884" y="59559"/>
                    </a:lnTo>
                    <a:lnTo>
                      <a:pt x="26176" y="59609"/>
                    </a:lnTo>
                    <a:lnTo>
                      <a:pt x="26425" y="59807"/>
                    </a:lnTo>
                    <a:lnTo>
                      <a:pt x="26698" y="60045"/>
                    </a:lnTo>
                    <a:lnTo>
                      <a:pt x="26921" y="60264"/>
                    </a:lnTo>
                    <a:lnTo>
                      <a:pt x="27100" y="60463"/>
                    </a:lnTo>
                    <a:lnTo>
                      <a:pt x="27238" y="60643"/>
                    </a:lnTo>
                    <a:lnTo>
                      <a:pt x="27331" y="60800"/>
                    </a:lnTo>
                    <a:lnTo>
                      <a:pt x="27396" y="60937"/>
                    </a:lnTo>
                    <a:lnTo>
                      <a:pt x="27428" y="61057"/>
                    </a:lnTo>
                    <a:lnTo>
                      <a:pt x="27443" y="61153"/>
                    </a:lnTo>
                    <a:lnTo>
                      <a:pt x="27440" y="61240"/>
                    </a:lnTo>
                    <a:lnTo>
                      <a:pt x="27426" y="61326"/>
                    </a:lnTo>
                    <a:lnTo>
                      <a:pt x="27393" y="61410"/>
                    </a:lnTo>
                    <a:lnTo>
                      <a:pt x="27346" y="61503"/>
                    </a:lnTo>
                    <a:lnTo>
                      <a:pt x="27281" y="61597"/>
                    </a:lnTo>
                    <a:lnTo>
                      <a:pt x="27202" y="61697"/>
                    </a:lnTo>
                    <a:lnTo>
                      <a:pt x="24473" y="64707"/>
                    </a:lnTo>
                    <a:lnTo>
                      <a:pt x="27936" y="62176"/>
                    </a:lnTo>
                    <a:lnTo>
                      <a:pt x="28220" y="61934"/>
                    </a:lnTo>
                    <a:lnTo>
                      <a:pt x="28472" y="61683"/>
                    </a:lnTo>
                    <a:close/>
                    <a:moveTo>
                      <a:pt x="13400" y="38986"/>
                    </a:moveTo>
                    <a:lnTo>
                      <a:pt x="13655" y="39302"/>
                    </a:lnTo>
                    <a:lnTo>
                      <a:pt x="13940" y="39690"/>
                    </a:lnTo>
                    <a:lnTo>
                      <a:pt x="14212" y="40097"/>
                    </a:lnTo>
                    <a:lnTo>
                      <a:pt x="14475" y="40526"/>
                    </a:lnTo>
                    <a:lnTo>
                      <a:pt x="14738" y="40958"/>
                    </a:lnTo>
                    <a:lnTo>
                      <a:pt x="15001" y="41401"/>
                    </a:lnTo>
                    <a:lnTo>
                      <a:pt x="15264" y="41839"/>
                    </a:lnTo>
                    <a:lnTo>
                      <a:pt x="15538" y="42275"/>
                    </a:lnTo>
                    <a:lnTo>
                      <a:pt x="15819" y="42704"/>
                    </a:lnTo>
                    <a:lnTo>
                      <a:pt x="16110" y="43118"/>
                    </a:lnTo>
                    <a:lnTo>
                      <a:pt x="16424" y="43510"/>
                    </a:lnTo>
                    <a:lnTo>
                      <a:pt x="16759" y="43877"/>
                    </a:lnTo>
                    <a:lnTo>
                      <a:pt x="17118" y="44215"/>
                    </a:lnTo>
                    <a:lnTo>
                      <a:pt x="17511" y="44515"/>
                    </a:lnTo>
                    <a:lnTo>
                      <a:pt x="17611" y="44576"/>
                    </a:lnTo>
                    <a:lnTo>
                      <a:pt x="17521" y="44796"/>
                    </a:lnTo>
                    <a:lnTo>
                      <a:pt x="17424" y="45080"/>
                    </a:lnTo>
                    <a:lnTo>
                      <a:pt x="17342" y="45371"/>
                    </a:lnTo>
                    <a:lnTo>
                      <a:pt x="17277" y="45669"/>
                    </a:lnTo>
                    <a:lnTo>
                      <a:pt x="17230" y="45973"/>
                    </a:lnTo>
                    <a:lnTo>
                      <a:pt x="17204" y="46282"/>
                    </a:lnTo>
                    <a:lnTo>
                      <a:pt x="17197" y="46595"/>
                    </a:lnTo>
                    <a:lnTo>
                      <a:pt x="17216" y="46912"/>
                    </a:lnTo>
                    <a:lnTo>
                      <a:pt x="17255" y="47237"/>
                    </a:lnTo>
                    <a:lnTo>
                      <a:pt x="17316" y="47567"/>
                    </a:lnTo>
                    <a:lnTo>
                      <a:pt x="17406" y="47898"/>
                    </a:lnTo>
                    <a:lnTo>
                      <a:pt x="17518" y="48237"/>
                    </a:lnTo>
                    <a:lnTo>
                      <a:pt x="17658" y="48583"/>
                    </a:lnTo>
                    <a:lnTo>
                      <a:pt x="17824" y="48928"/>
                    </a:lnTo>
                    <a:lnTo>
                      <a:pt x="19030" y="51134"/>
                    </a:lnTo>
                    <a:lnTo>
                      <a:pt x="18717" y="48730"/>
                    </a:lnTo>
                    <a:lnTo>
                      <a:pt x="18702" y="48453"/>
                    </a:lnTo>
                    <a:lnTo>
                      <a:pt x="18706" y="48190"/>
                    </a:lnTo>
                    <a:lnTo>
                      <a:pt x="18731" y="47934"/>
                    </a:lnTo>
                    <a:lnTo>
                      <a:pt x="18774" y="47690"/>
                    </a:lnTo>
                    <a:lnTo>
                      <a:pt x="18832" y="47452"/>
                    </a:lnTo>
                    <a:lnTo>
                      <a:pt x="18911" y="47221"/>
                    </a:lnTo>
                    <a:lnTo>
                      <a:pt x="19004" y="46995"/>
                    </a:lnTo>
                    <a:lnTo>
                      <a:pt x="19116" y="46776"/>
                    </a:lnTo>
                    <a:lnTo>
                      <a:pt x="19242" y="46562"/>
                    </a:lnTo>
                    <a:lnTo>
                      <a:pt x="19387" y="46350"/>
                    </a:lnTo>
                    <a:lnTo>
                      <a:pt x="19469" y="46242"/>
                    </a:lnTo>
                    <a:lnTo>
                      <a:pt x="19455" y="46354"/>
                    </a:lnTo>
                    <a:lnTo>
                      <a:pt x="19426" y="46703"/>
                    </a:lnTo>
                    <a:lnTo>
                      <a:pt x="19418" y="47049"/>
                    </a:lnTo>
                    <a:lnTo>
                      <a:pt x="19433" y="47398"/>
                    </a:lnTo>
                    <a:lnTo>
                      <a:pt x="19476" y="47747"/>
                    </a:lnTo>
                    <a:lnTo>
                      <a:pt x="19555" y="48093"/>
                    </a:lnTo>
                    <a:lnTo>
                      <a:pt x="19677" y="48434"/>
                    </a:lnTo>
                    <a:lnTo>
                      <a:pt x="19847" y="48766"/>
                    </a:lnTo>
                    <a:lnTo>
                      <a:pt x="20067" y="49087"/>
                    </a:lnTo>
                    <a:lnTo>
                      <a:pt x="20336" y="49385"/>
                    </a:lnTo>
                    <a:lnTo>
                      <a:pt x="20664" y="49666"/>
                    </a:lnTo>
                    <a:lnTo>
                      <a:pt x="21043" y="49925"/>
                    </a:lnTo>
                    <a:lnTo>
                      <a:pt x="22320" y="50616"/>
                    </a:lnTo>
                    <a:lnTo>
                      <a:pt x="21953" y="49399"/>
                    </a:lnTo>
                    <a:lnTo>
                      <a:pt x="21896" y="49137"/>
                    </a:lnTo>
                    <a:lnTo>
                      <a:pt x="21859" y="48889"/>
                    </a:lnTo>
                    <a:lnTo>
                      <a:pt x="21849" y="48658"/>
                    </a:lnTo>
                    <a:lnTo>
                      <a:pt x="21855" y="48442"/>
                    </a:lnTo>
                    <a:lnTo>
                      <a:pt x="21881" y="48237"/>
                    </a:lnTo>
                    <a:lnTo>
                      <a:pt x="21928" y="48046"/>
                    </a:lnTo>
                    <a:lnTo>
                      <a:pt x="21989" y="47859"/>
                    </a:lnTo>
                    <a:lnTo>
                      <a:pt x="22069" y="47682"/>
                    </a:lnTo>
                    <a:lnTo>
                      <a:pt x="22165" y="47513"/>
                    </a:lnTo>
                    <a:lnTo>
                      <a:pt x="22281" y="47347"/>
                    </a:lnTo>
                    <a:lnTo>
                      <a:pt x="22375" y="47233"/>
                    </a:lnTo>
                    <a:lnTo>
                      <a:pt x="22367" y="47390"/>
                    </a:lnTo>
                    <a:lnTo>
                      <a:pt x="22360" y="47780"/>
                    </a:lnTo>
                    <a:lnTo>
                      <a:pt x="22371" y="48165"/>
                    </a:lnTo>
                    <a:lnTo>
                      <a:pt x="22406" y="48546"/>
                    </a:lnTo>
                    <a:lnTo>
                      <a:pt x="22464" y="48917"/>
                    </a:lnTo>
                    <a:lnTo>
                      <a:pt x="22554" y="49281"/>
                    </a:lnTo>
                    <a:lnTo>
                      <a:pt x="22677" y="49633"/>
                    </a:lnTo>
                    <a:lnTo>
                      <a:pt x="22832" y="49968"/>
                    </a:lnTo>
                    <a:lnTo>
                      <a:pt x="23029" y="50289"/>
                    </a:lnTo>
                    <a:lnTo>
                      <a:pt x="23268" y="50584"/>
                    </a:lnTo>
                    <a:lnTo>
                      <a:pt x="23552" y="50854"/>
                    </a:lnTo>
                    <a:lnTo>
                      <a:pt x="23878" y="51091"/>
                    </a:lnTo>
                    <a:lnTo>
                      <a:pt x="24249" y="51297"/>
                    </a:lnTo>
                    <a:lnTo>
                      <a:pt x="24898" y="51563"/>
                    </a:lnTo>
                    <a:lnTo>
                      <a:pt x="25283" y="51156"/>
                    </a:lnTo>
                    <a:lnTo>
                      <a:pt x="25477" y="50962"/>
                    </a:lnTo>
                    <a:lnTo>
                      <a:pt x="25679" y="50782"/>
                    </a:lnTo>
                    <a:lnTo>
                      <a:pt x="25881" y="50610"/>
                    </a:lnTo>
                    <a:lnTo>
                      <a:pt x="26090" y="50447"/>
                    </a:lnTo>
                    <a:lnTo>
                      <a:pt x="26302" y="50300"/>
                    </a:lnTo>
                    <a:lnTo>
                      <a:pt x="26517" y="50159"/>
                    </a:lnTo>
                    <a:lnTo>
                      <a:pt x="26737" y="50033"/>
                    </a:lnTo>
                    <a:lnTo>
                      <a:pt x="26964" y="49918"/>
                    </a:lnTo>
                    <a:lnTo>
                      <a:pt x="27195" y="49817"/>
                    </a:lnTo>
                    <a:lnTo>
                      <a:pt x="27432" y="49727"/>
                    </a:lnTo>
                    <a:lnTo>
                      <a:pt x="27673" y="49648"/>
                    </a:lnTo>
                    <a:lnTo>
                      <a:pt x="27918" y="49584"/>
                    </a:lnTo>
                    <a:lnTo>
                      <a:pt x="28073" y="49551"/>
                    </a:lnTo>
                    <a:lnTo>
                      <a:pt x="27932" y="49770"/>
                    </a:lnTo>
                    <a:lnTo>
                      <a:pt x="27652" y="50304"/>
                    </a:lnTo>
                    <a:lnTo>
                      <a:pt x="27410" y="50887"/>
                    </a:lnTo>
                    <a:lnTo>
                      <a:pt x="27202" y="51524"/>
                    </a:lnTo>
                    <a:lnTo>
                      <a:pt x="27029" y="52211"/>
                    </a:lnTo>
                    <a:lnTo>
                      <a:pt x="26935" y="52733"/>
                    </a:lnTo>
                    <a:lnTo>
                      <a:pt x="21791" y="54951"/>
                    </a:lnTo>
                    <a:lnTo>
                      <a:pt x="16971" y="56034"/>
                    </a:lnTo>
                    <a:lnTo>
                      <a:pt x="16845" y="55812"/>
                    </a:lnTo>
                    <a:lnTo>
                      <a:pt x="16690" y="55584"/>
                    </a:lnTo>
                    <a:lnTo>
                      <a:pt x="16524" y="55376"/>
                    </a:lnTo>
                    <a:lnTo>
                      <a:pt x="16347" y="55188"/>
                    </a:lnTo>
                    <a:lnTo>
                      <a:pt x="16153" y="55023"/>
                    </a:lnTo>
                    <a:lnTo>
                      <a:pt x="15945" y="54880"/>
                    </a:lnTo>
                    <a:lnTo>
                      <a:pt x="15725" y="54764"/>
                    </a:lnTo>
                    <a:lnTo>
                      <a:pt x="15495" y="54678"/>
                    </a:lnTo>
                    <a:lnTo>
                      <a:pt x="15250" y="54617"/>
                    </a:lnTo>
                    <a:lnTo>
                      <a:pt x="14997" y="54587"/>
                    </a:lnTo>
                    <a:lnTo>
                      <a:pt x="14738" y="54587"/>
                    </a:lnTo>
                    <a:lnTo>
                      <a:pt x="14473" y="54613"/>
                    </a:lnTo>
                    <a:lnTo>
                      <a:pt x="14202" y="54670"/>
                    </a:lnTo>
                    <a:lnTo>
                      <a:pt x="13929" y="54753"/>
                    </a:lnTo>
                    <a:lnTo>
                      <a:pt x="13651" y="54857"/>
                    </a:lnTo>
                    <a:lnTo>
                      <a:pt x="13439" y="54947"/>
                    </a:lnTo>
                    <a:lnTo>
                      <a:pt x="13400" y="54968"/>
                    </a:lnTo>
                    <a:close/>
                    <a:moveTo>
                      <a:pt x="13400" y="57578"/>
                    </a:moveTo>
                    <a:lnTo>
                      <a:pt x="13555" y="57658"/>
                    </a:lnTo>
                    <a:lnTo>
                      <a:pt x="13724" y="57733"/>
                    </a:lnTo>
                    <a:lnTo>
                      <a:pt x="13896" y="57795"/>
                    </a:lnTo>
                    <a:lnTo>
                      <a:pt x="13926" y="57802"/>
                    </a:lnTo>
                    <a:lnTo>
                      <a:pt x="13680" y="57906"/>
                    </a:lnTo>
                    <a:lnTo>
                      <a:pt x="13425" y="58043"/>
                    </a:lnTo>
                    <a:lnTo>
                      <a:pt x="13400" y="58061"/>
                    </a:lnTo>
                    <a:close/>
                    <a:moveTo>
                      <a:pt x="29941" y="38780"/>
                    </a:moveTo>
                    <a:lnTo>
                      <a:pt x="30010" y="38794"/>
                    </a:lnTo>
                    <a:lnTo>
                      <a:pt x="30136" y="38831"/>
                    </a:lnTo>
                    <a:lnTo>
                      <a:pt x="30301" y="38874"/>
                    </a:lnTo>
                    <a:lnTo>
                      <a:pt x="30489" y="38921"/>
                    </a:lnTo>
                    <a:lnTo>
                      <a:pt x="30489" y="38945"/>
                    </a:lnTo>
                    <a:lnTo>
                      <a:pt x="30277" y="38880"/>
                    </a:lnTo>
                    <a:lnTo>
                      <a:pt x="30014" y="3880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grpSp>
            <p:nvGrpSpPr>
              <p:cNvPr id="12" name="Группа 39"/>
              <p:cNvGrpSpPr/>
              <p:nvPr/>
            </p:nvGrpSpPr>
            <p:grpSpPr>
              <a:xfrm>
                <a:off x="3874424" y="122569"/>
                <a:ext cx="187153" cy="216573"/>
                <a:chOff x="3874424" y="122569"/>
                <a:chExt cx="187153" cy="216573"/>
              </a:xfrm>
            </p:grpSpPr>
            <p:pic>
              <p:nvPicPr>
                <p:cNvPr id="13" name="Image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74424" y="122569"/>
                  <a:ext cx="187153" cy="216573"/>
                </a:xfrm>
                <a:prstGeom prst="rect">
                  <a:avLst/>
                </a:prstGeom>
              </p:spPr>
            </p:pic>
            <p:pic>
              <p:nvPicPr>
                <p:cNvPr id="14" name="Image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3089" y="192550"/>
                  <a:ext cx="89668" cy="97625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1" name="Прямоугольник с одним вырезанным углом 20"/>
          <p:cNvSpPr/>
          <p:nvPr/>
        </p:nvSpPr>
        <p:spPr>
          <a:xfrm flipV="1">
            <a:off x="0" y="-6"/>
            <a:ext cx="30664240" cy="885830"/>
          </a:xfrm>
          <a:prstGeom prst="snip1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 1"/>
          <p:cNvSpPr txBox="1"/>
          <p:nvPr/>
        </p:nvSpPr>
        <p:spPr>
          <a:xfrm>
            <a:off x="6058794" y="-40723"/>
            <a:ext cx="18622727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ru-RU" sz="48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Предлагаемые решения: </a:t>
            </a:r>
            <a:r>
              <a:rPr lang="ru-RU" sz="4800" b="1" spc="10" dirty="0" smtClean="0">
                <a:solidFill>
                  <a:srgbClr val="CC6600"/>
                </a:solidFill>
                <a:latin typeface="Arial Narrow" pitchFamily="34" charset="0"/>
                <a:cs typeface="Arial"/>
              </a:rPr>
              <a:t>БЫСТРОЕ,</a:t>
            </a:r>
            <a:r>
              <a:rPr lang="ru-RU" sz="48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 </a:t>
            </a:r>
            <a:r>
              <a:rPr lang="ru-RU" sz="4800" b="1" spc="10" dirty="0" smtClean="0">
                <a:solidFill>
                  <a:srgbClr val="00B0F0"/>
                </a:solidFill>
                <a:latin typeface="Arial Narrow" pitchFamily="34" charset="0"/>
                <a:cs typeface="Arial"/>
              </a:rPr>
              <a:t>СРЕДНЕСРОЧНОЕ,</a:t>
            </a:r>
            <a:r>
              <a:rPr lang="ru-RU" sz="48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 </a:t>
            </a:r>
            <a:r>
              <a:rPr lang="ru-RU" sz="4800" b="1" spc="10" dirty="0" smtClean="0">
                <a:solidFill>
                  <a:srgbClr val="92D050"/>
                </a:solidFill>
                <a:latin typeface="Arial Narrow" pitchFamily="34" charset="0"/>
                <a:cs typeface="Arial"/>
              </a:rPr>
              <a:t>ДОЛГОСРОЧНОЕ</a:t>
            </a:r>
            <a:endParaRPr lang="ru-RU" sz="4800" dirty="0">
              <a:solidFill>
                <a:srgbClr val="92D050"/>
              </a:solidFill>
              <a:latin typeface="Arial Narrow" pitchFamily="34" charset="0"/>
              <a:cs typeface="Arial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17064145" y="4023790"/>
            <a:ext cx="5229892" cy="1588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1055822" y="4023790"/>
            <a:ext cx="5229892" cy="1588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23072468" y="4023790"/>
            <a:ext cx="5229892" cy="1588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7846592" y="1084196"/>
            <a:ext cx="5640029" cy="784416"/>
          </a:xfrm>
          <a:prstGeom prst="roundRect">
            <a:avLst>
              <a:gd name="adj" fmla="val 2812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8077641" y="1124643"/>
            <a:ext cx="553998" cy="707884"/>
            <a:chOff x="9134475" y="1124643"/>
            <a:chExt cx="553998" cy="707884"/>
          </a:xfrm>
        </p:grpSpPr>
        <p:sp>
          <p:nvSpPr>
            <p:cNvPr id="30" name="Овал 29"/>
            <p:cNvSpPr/>
            <p:nvPr/>
          </p:nvSpPr>
          <p:spPr>
            <a:xfrm>
              <a:off x="9134475" y="1201586"/>
              <a:ext cx="553998" cy="553998"/>
            </a:xfrm>
            <a:prstGeom prst="ellips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034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306799" y="1124643"/>
              <a:ext cx="209351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914034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rial Narrow" pitchFamily="34" charset="0"/>
                  <a:sym typeface="Inter"/>
                </a:rPr>
                <a:t>!</a:t>
              </a:r>
              <a:endParaRPr kumimoji="0" lang="ru-RU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 pitchFamily="34" charset="0"/>
                <a:sym typeface="Inter"/>
              </a:endParaRPr>
            </a:p>
          </p:txBody>
        </p:sp>
      </p:grpSp>
      <p:sp>
        <p:nvSpPr>
          <p:cNvPr id="29" name="text 1"/>
          <p:cNvSpPr txBox="1">
            <a:spLocks noChangeArrowheads="1"/>
          </p:cNvSpPr>
          <p:nvPr/>
        </p:nvSpPr>
        <p:spPr bwMode="auto">
          <a:xfrm>
            <a:off x="8845053" y="1201586"/>
            <a:ext cx="43689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Arial Narrow" pitchFamily="34" charset="0"/>
                <a:ea typeface="Calibri"/>
                <a:cs typeface="Times New Roman"/>
              </a:rPr>
              <a:t>совершенствование адресной помощи, развитие помогающих трудоустройству услуг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6615" y="1122462"/>
            <a:ext cx="1748649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задачи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50164" y="2395333"/>
            <a:ext cx="3361551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предлагаемые решения</a:t>
            </a:r>
            <a:endParaRPr lang="ru-RU" sz="4000" b="1" dirty="0">
              <a:solidFill>
                <a:schemeClr val="bg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50164" y="4336343"/>
            <a:ext cx="3361551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ожидаемые эффекты</a:t>
            </a:r>
            <a:endParaRPr lang="ru-RU" sz="4000" b="1" dirty="0">
              <a:solidFill>
                <a:schemeClr val="bg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50164" y="5841485"/>
            <a:ext cx="336155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исполнители</a:t>
            </a:r>
            <a:endParaRPr lang="ru-RU" sz="4000" b="1" dirty="0">
              <a:solidFill>
                <a:schemeClr val="bg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3854915" y="1084196"/>
            <a:ext cx="5640029" cy="784416"/>
          </a:xfrm>
          <a:prstGeom prst="roundRect">
            <a:avLst>
              <a:gd name="adj" fmla="val 2812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14085964" y="1124643"/>
            <a:ext cx="553998" cy="707884"/>
            <a:chOff x="9134475" y="1124643"/>
            <a:chExt cx="553998" cy="707884"/>
          </a:xfrm>
        </p:grpSpPr>
        <p:sp>
          <p:nvSpPr>
            <p:cNvPr id="44" name="Овал 43"/>
            <p:cNvSpPr/>
            <p:nvPr/>
          </p:nvSpPr>
          <p:spPr>
            <a:xfrm>
              <a:off x="9134475" y="1201586"/>
              <a:ext cx="553998" cy="553998"/>
            </a:xfrm>
            <a:prstGeom prst="ellips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034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306799" y="1124643"/>
              <a:ext cx="209351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914034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rial Narrow" pitchFamily="34" charset="0"/>
                  <a:sym typeface="Inter"/>
                </a:rPr>
                <a:t>!</a:t>
              </a:r>
              <a:endParaRPr kumimoji="0" lang="ru-RU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 pitchFamily="34" charset="0"/>
                <a:sym typeface="Inter"/>
              </a:endParaRPr>
            </a:p>
          </p:txBody>
        </p:sp>
      </p:grpSp>
      <p:sp>
        <p:nvSpPr>
          <p:cNvPr id="46" name="text 1"/>
          <p:cNvSpPr txBox="1">
            <a:spLocks noChangeArrowheads="1"/>
          </p:cNvSpPr>
          <p:nvPr/>
        </p:nvSpPr>
        <p:spPr bwMode="auto">
          <a:xfrm>
            <a:off x="14941478" y="1201586"/>
            <a:ext cx="445231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восстановление ответственности, социальных связей и развитие помогающих НКО</a:t>
            </a:r>
            <a:endParaRPr lang="ru-RU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9863238" y="1084196"/>
            <a:ext cx="5640029" cy="784416"/>
          </a:xfrm>
          <a:prstGeom prst="roundRect">
            <a:avLst>
              <a:gd name="adj" fmla="val 2812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3" name="Группа 52"/>
          <p:cNvGrpSpPr/>
          <p:nvPr/>
        </p:nvGrpSpPr>
        <p:grpSpPr>
          <a:xfrm>
            <a:off x="20094287" y="1124643"/>
            <a:ext cx="553998" cy="707884"/>
            <a:chOff x="9134475" y="1124643"/>
            <a:chExt cx="553998" cy="707884"/>
          </a:xfrm>
        </p:grpSpPr>
        <p:sp>
          <p:nvSpPr>
            <p:cNvPr id="54" name="Овал 53"/>
            <p:cNvSpPr/>
            <p:nvPr/>
          </p:nvSpPr>
          <p:spPr>
            <a:xfrm>
              <a:off x="9134475" y="1201586"/>
              <a:ext cx="553998" cy="553998"/>
            </a:xfrm>
            <a:prstGeom prst="ellips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034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306799" y="1124643"/>
              <a:ext cx="209351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914034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rial Narrow" pitchFamily="34" charset="0"/>
                  <a:sym typeface="Inter"/>
                </a:rPr>
                <a:t>!</a:t>
              </a:r>
              <a:endParaRPr kumimoji="0" lang="ru-RU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 pitchFamily="34" charset="0"/>
                <a:sym typeface="Inter"/>
              </a:endParaRPr>
            </a:p>
          </p:txBody>
        </p:sp>
      </p:grpSp>
      <p:sp>
        <p:nvSpPr>
          <p:cNvPr id="51" name="text 1"/>
          <p:cNvSpPr txBox="1">
            <a:spLocks noChangeArrowheads="1"/>
          </p:cNvSpPr>
          <p:nvPr/>
        </p:nvSpPr>
        <p:spPr bwMode="auto">
          <a:xfrm>
            <a:off x="20778377" y="1337905"/>
            <a:ext cx="44523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расширение возможностей трудоустройства</a:t>
            </a:r>
            <a:endParaRPr lang="ru-RU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5871562" y="1084196"/>
            <a:ext cx="5640029" cy="784416"/>
          </a:xfrm>
          <a:prstGeom prst="roundRect">
            <a:avLst>
              <a:gd name="adj" fmla="val 2812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0" name="Группа 59"/>
          <p:cNvGrpSpPr/>
          <p:nvPr/>
        </p:nvGrpSpPr>
        <p:grpSpPr>
          <a:xfrm>
            <a:off x="26102611" y="1124643"/>
            <a:ext cx="553998" cy="707884"/>
            <a:chOff x="9134475" y="1124643"/>
            <a:chExt cx="553998" cy="707884"/>
          </a:xfrm>
        </p:grpSpPr>
        <p:sp>
          <p:nvSpPr>
            <p:cNvPr id="61" name="Овал 60"/>
            <p:cNvSpPr/>
            <p:nvPr/>
          </p:nvSpPr>
          <p:spPr>
            <a:xfrm>
              <a:off x="9134475" y="1201586"/>
              <a:ext cx="553998" cy="553998"/>
            </a:xfrm>
            <a:prstGeom prst="ellips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034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306799" y="1124643"/>
              <a:ext cx="209351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914034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rial Narrow" pitchFamily="34" charset="0"/>
                  <a:sym typeface="Inter"/>
                </a:rPr>
                <a:t>!</a:t>
              </a:r>
              <a:endParaRPr kumimoji="0" lang="ru-RU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 pitchFamily="34" charset="0"/>
                <a:sym typeface="Inter"/>
              </a:endParaRPr>
            </a:p>
          </p:txBody>
        </p:sp>
      </p:grpSp>
      <p:sp>
        <p:nvSpPr>
          <p:cNvPr id="58" name="text 1"/>
          <p:cNvSpPr txBox="1">
            <a:spLocks noChangeArrowheads="1"/>
          </p:cNvSpPr>
          <p:nvPr/>
        </p:nvSpPr>
        <p:spPr bwMode="auto">
          <a:xfrm>
            <a:off x="26870022" y="1294880"/>
            <a:ext cx="44523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dirty="0" err="1" smtClean="0">
                <a:solidFill>
                  <a:srgbClr val="FFFFFF"/>
                </a:solidFill>
                <a:latin typeface="Arial Narrow" pitchFamily="34" charset="0"/>
                <a:ea typeface="Calibri"/>
                <a:cs typeface="Times New Roman"/>
              </a:rPr>
              <a:t>цифровизация</a:t>
            </a:r>
            <a:r>
              <a:rPr lang="ru-RU" dirty="0" smtClean="0">
                <a:solidFill>
                  <a:srgbClr val="FFFFFF"/>
                </a:solidFill>
                <a:latin typeface="Arial Narrow" pitchFamily="34" charset="0"/>
                <a:ea typeface="Calibri"/>
                <a:cs typeface="Times New Roman"/>
              </a:rPr>
              <a:t> </a:t>
            </a:r>
            <a:r>
              <a:rPr lang="ru-RU" dirty="0" err="1" smtClean="0">
                <a:solidFill>
                  <a:srgbClr val="FFFFFF"/>
                </a:solidFill>
                <a:latin typeface="Arial Narrow" pitchFamily="34" charset="0"/>
                <a:ea typeface="Calibri"/>
                <a:cs typeface="Times New Roman"/>
              </a:rPr>
              <a:t>ресоциализации</a:t>
            </a:r>
            <a:endParaRPr lang="ru-RU" dirty="0">
              <a:solidFill>
                <a:srgbClr val="FFFFFF"/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68" name="text 1"/>
          <p:cNvSpPr txBox="1">
            <a:spLocks noChangeArrowheads="1"/>
          </p:cNvSpPr>
          <p:nvPr/>
        </p:nvSpPr>
        <p:spPr bwMode="auto">
          <a:xfrm>
            <a:off x="9091045" y="2919870"/>
            <a:ext cx="3488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buClr>
                <a:srgbClr val="FF9933"/>
              </a:buClr>
            </a:pPr>
            <a:r>
              <a:rPr lang="ru-RU" b="1" dirty="0" smtClean="0">
                <a:solidFill>
                  <a:srgbClr val="CC6600"/>
                </a:solidFill>
                <a:latin typeface="Arial Narrow" pitchFamily="34" charset="0"/>
                <a:ea typeface="Calibri"/>
                <a:cs typeface="Times New Roman"/>
              </a:rPr>
              <a:t>социальный контракт </a:t>
            </a:r>
          </a:p>
        </p:txBody>
      </p:sp>
      <p:sp>
        <p:nvSpPr>
          <p:cNvPr id="64" name="text 1"/>
          <p:cNvSpPr txBox="1">
            <a:spLocks noChangeArrowheads="1"/>
          </p:cNvSpPr>
          <p:nvPr/>
        </p:nvSpPr>
        <p:spPr bwMode="auto">
          <a:xfrm>
            <a:off x="9091045" y="2179648"/>
            <a:ext cx="3488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FF9933"/>
              </a:buClr>
            </a:pPr>
            <a:r>
              <a:rPr lang="ru-RU" b="1" dirty="0" smtClean="0">
                <a:solidFill>
                  <a:srgbClr val="CC6600"/>
                </a:solidFill>
                <a:latin typeface="Arial Narrow" pitchFamily="34" charset="0"/>
                <a:ea typeface="Calibri"/>
                <a:cs typeface="Times New Roman"/>
              </a:rPr>
              <a:t>мобильный офис </a:t>
            </a:r>
          </a:p>
        </p:txBody>
      </p:sp>
      <p:sp>
        <p:nvSpPr>
          <p:cNvPr id="66" name="text 1"/>
          <p:cNvSpPr txBox="1">
            <a:spLocks noChangeArrowheads="1"/>
          </p:cNvSpPr>
          <p:nvPr/>
        </p:nvSpPr>
        <p:spPr bwMode="auto">
          <a:xfrm>
            <a:off x="9091045" y="2549759"/>
            <a:ext cx="3488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buClr>
                <a:srgbClr val="FF9933"/>
              </a:buClr>
            </a:pPr>
            <a:r>
              <a:rPr lang="ru-RU" b="1" dirty="0" smtClean="0">
                <a:solidFill>
                  <a:srgbClr val="CC6600"/>
                </a:solidFill>
                <a:latin typeface="Arial Narrow" pitchFamily="34" charset="0"/>
                <a:ea typeface="Calibri"/>
                <a:cs typeface="Times New Roman"/>
              </a:rPr>
              <a:t>социальное сопровождение  </a:t>
            </a:r>
          </a:p>
        </p:txBody>
      </p:sp>
      <p:sp>
        <p:nvSpPr>
          <p:cNvPr id="80" name="text 1"/>
          <p:cNvSpPr txBox="1">
            <a:spLocks noChangeArrowheads="1"/>
          </p:cNvSpPr>
          <p:nvPr/>
        </p:nvSpPr>
        <p:spPr bwMode="auto">
          <a:xfrm>
            <a:off x="15099367" y="3232201"/>
            <a:ext cx="4057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b="1" dirty="0" smtClean="0">
                <a:solidFill>
                  <a:srgbClr val="CCFF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открытие на базе НКО центров пробации</a:t>
            </a:r>
            <a:endParaRPr lang="ru-RU" b="1" dirty="0" smtClean="0">
              <a:solidFill>
                <a:srgbClr val="FFFFFF"/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83" name="text 1"/>
          <p:cNvSpPr txBox="1">
            <a:spLocks noChangeArrowheads="1"/>
          </p:cNvSpPr>
          <p:nvPr/>
        </p:nvSpPr>
        <p:spPr bwMode="auto">
          <a:xfrm>
            <a:off x="15099368" y="2881350"/>
            <a:ext cx="3488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b="1" dirty="0" smtClean="0">
                <a:solidFill>
                  <a:srgbClr val="00B0F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сообщество помогающих НКО </a:t>
            </a:r>
            <a:endParaRPr lang="ru-RU" b="1" dirty="0" smtClean="0">
              <a:solidFill>
                <a:srgbClr val="FFFFFF"/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86" name="text 1"/>
          <p:cNvSpPr txBox="1">
            <a:spLocks noChangeArrowheads="1"/>
          </p:cNvSpPr>
          <p:nvPr/>
        </p:nvSpPr>
        <p:spPr bwMode="auto">
          <a:xfrm>
            <a:off x="15099368" y="3583053"/>
            <a:ext cx="3488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b="1" dirty="0" smtClean="0">
                <a:solidFill>
                  <a:srgbClr val="CCFF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ассоциация СОНКО </a:t>
            </a:r>
            <a:r>
              <a:rPr lang="ru-RU" b="1" dirty="0" smtClean="0">
                <a:solidFill>
                  <a:srgbClr val="FFFFFF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FFFFFF"/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74" name="text 1"/>
          <p:cNvSpPr txBox="1">
            <a:spLocks noChangeArrowheads="1"/>
          </p:cNvSpPr>
          <p:nvPr/>
        </p:nvSpPr>
        <p:spPr bwMode="auto">
          <a:xfrm>
            <a:off x="15099368" y="2530499"/>
            <a:ext cx="3488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восстановительные программы </a:t>
            </a:r>
            <a:endParaRPr lang="ru-RU" b="1" dirty="0" smtClean="0">
              <a:solidFill>
                <a:srgbClr val="FFFFFF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7" name="text 1"/>
          <p:cNvSpPr txBox="1">
            <a:spLocks noChangeArrowheads="1"/>
          </p:cNvSpPr>
          <p:nvPr/>
        </p:nvSpPr>
        <p:spPr bwMode="auto">
          <a:xfrm>
            <a:off x="15099368" y="2179648"/>
            <a:ext cx="3488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b="1" dirty="0" smtClean="0">
                <a:solidFill>
                  <a:srgbClr val="CC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центры </a:t>
            </a:r>
            <a:r>
              <a:rPr lang="ru-RU" b="1" dirty="0" err="1" smtClean="0">
                <a:solidFill>
                  <a:srgbClr val="CC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соцадаптации</a:t>
            </a:r>
            <a:endParaRPr lang="ru-RU" b="1" dirty="0" smtClean="0">
              <a:solidFill>
                <a:srgbClr val="FFFFFF"/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95" name="text 1"/>
          <p:cNvSpPr txBox="1">
            <a:spLocks noChangeArrowheads="1"/>
          </p:cNvSpPr>
          <p:nvPr/>
        </p:nvSpPr>
        <p:spPr bwMode="auto">
          <a:xfrm>
            <a:off x="21107691" y="3583053"/>
            <a:ext cx="348892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реестр заинтересованных работодателей </a:t>
            </a:r>
            <a:endParaRPr lang="ru-RU" b="1" dirty="0" smtClean="0">
              <a:solidFill>
                <a:srgbClr val="FFFFFF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8" name="text 1"/>
          <p:cNvSpPr txBox="1">
            <a:spLocks noChangeArrowheads="1"/>
          </p:cNvSpPr>
          <p:nvPr/>
        </p:nvSpPr>
        <p:spPr bwMode="auto">
          <a:xfrm>
            <a:off x="21107691" y="2530499"/>
            <a:ext cx="3488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err="1" smtClean="0">
                <a:solidFill>
                  <a:srgbClr val="CC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проморолики</a:t>
            </a:r>
            <a:endParaRPr lang="ru-RU" b="1" dirty="0" smtClean="0">
              <a:solidFill>
                <a:srgbClr val="FFFFFF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1" name="text 1"/>
          <p:cNvSpPr txBox="1">
            <a:spLocks noChangeArrowheads="1"/>
          </p:cNvSpPr>
          <p:nvPr/>
        </p:nvSpPr>
        <p:spPr bwMode="auto">
          <a:xfrm>
            <a:off x="21107691" y="2881350"/>
            <a:ext cx="3488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b="1" dirty="0" smtClean="0">
                <a:solidFill>
                  <a:srgbClr val="CC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ярмарка вакансий </a:t>
            </a:r>
            <a:endParaRPr lang="ru-RU" b="1" dirty="0" smtClean="0">
              <a:solidFill>
                <a:srgbClr val="FFFFFF"/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104" name="text 1"/>
          <p:cNvSpPr txBox="1">
            <a:spLocks noChangeArrowheads="1"/>
          </p:cNvSpPr>
          <p:nvPr/>
        </p:nvSpPr>
        <p:spPr bwMode="auto">
          <a:xfrm>
            <a:off x="21107691" y="3232201"/>
            <a:ext cx="3488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CC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субсидирование</a:t>
            </a:r>
            <a:r>
              <a:rPr lang="ru-RU" b="1" dirty="0" smtClean="0">
                <a:solidFill>
                  <a:srgbClr val="FFFFFF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92" name="text 1"/>
          <p:cNvSpPr txBox="1">
            <a:spLocks noChangeArrowheads="1"/>
          </p:cNvSpPr>
          <p:nvPr/>
        </p:nvSpPr>
        <p:spPr bwMode="auto">
          <a:xfrm>
            <a:off x="21107691" y="2179648"/>
            <a:ext cx="3488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CC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исправительные центры </a:t>
            </a:r>
            <a:endParaRPr lang="ru-RU" b="1" dirty="0" smtClean="0">
              <a:solidFill>
                <a:srgbClr val="FFFFFF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7" name="text 1"/>
          <p:cNvSpPr txBox="1">
            <a:spLocks noChangeArrowheads="1"/>
          </p:cNvSpPr>
          <p:nvPr/>
        </p:nvSpPr>
        <p:spPr bwMode="auto">
          <a:xfrm>
            <a:off x="27116015" y="2179648"/>
            <a:ext cx="3488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  <a:latin typeface="Arial Narrow" pitchFamily="34" charset="0"/>
              </a:rPr>
              <a:t>единый реестр освобождающихся</a:t>
            </a:r>
            <a:endParaRPr lang="ru-RU" b="1" dirty="0" smtClean="0">
              <a:solidFill>
                <a:srgbClr val="92D050"/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110" name="text 1"/>
          <p:cNvSpPr txBox="1">
            <a:spLocks noChangeArrowheads="1"/>
          </p:cNvSpPr>
          <p:nvPr/>
        </p:nvSpPr>
        <p:spPr bwMode="auto">
          <a:xfrm>
            <a:off x="27116015" y="2549759"/>
            <a:ext cx="348892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  <a:latin typeface="Arial Narrow" pitchFamily="34" charset="0"/>
              </a:rPr>
              <a:t>создание базы данных АИС «Трудовые ресурсы»</a:t>
            </a:r>
            <a:endParaRPr lang="ru-RU" b="1" dirty="0">
              <a:solidFill>
                <a:srgbClr val="92D050"/>
              </a:solidFill>
              <a:latin typeface="Arial Narrow" pitchFamily="34" charset="0"/>
            </a:endParaRPr>
          </a:p>
        </p:txBody>
      </p:sp>
      <p:grpSp>
        <p:nvGrpSpPr>
          <p:cNvPr id="128" name="Группа 127"/>
          <p:cNvGrpSpPr/>
          <p:nvPr/>
        </p:nvGrpSpPr>
        <p:grpSpPr>
          <a:xfrm>
            <a:off x="20135810" y="4100506"/>
            <a:ext cx="5094884" cy="485119"/>
            <a:chOff x="21192644" y="4100506"/>
            <a:chExt cx="5094884" cy="485119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21192644" y="4100506"/>
              <a:ext cx="5094884" cy="359186"/>
              <a:chOff x="9516150" y="4629150"/>
              <a:chExt cx="4094400" cy="457200"/>
            </a:xfrm>
          </p:grpSpPr>
          <p:cxnSp>
            <p:nvCxnSpPr>
              <p:cNvPr id="119" name="Прямая соединительная линия 118"/>
              <p:cNvCxnSpPr/>
              <p:nvPr/>
            </p:nvCxnSpPr>
            <p:spPr>
              <a:xfrm>
                <a:off x="9516150" y="4629150"/>
                <a:ext cx="2047200" cy="457200"/>
              </a:xfrm>
              <a:prstGeom prst="line">
                <a:avLst/>
              </a:prstGeom>
              <a:noFill/>
              <a:ln w="19050" cap="flat">
                <a:solidFill>
                  <a:schemeClr val="bg2">
                    <a:lumMod val="60000"/>
                    <a:lumOff val="40000"/>
                  </a:schemeClr>
                </a:solidFill>
                <a:prstDash val="sys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 flipV="1">
                <a:off x="11563350" y="4629150"/>
                <a:ext cx="2047200" cy="457200"/>
              </a:xfrm>
              <a:prstGeom prst="line">
                <a:avLst/>
              </a:prstGeom>
              <a:noFill/>
              <a:ln w="19050" cap="flat">
                <a:solidFill>
                  <a:schemeClr val="bg2">
                    <a:lumMod val="60000"/>
                    <a:lumOff val="40000"/>
                  </a:schemeClr>
                </a:solidFill>
                <a:prstDash val="sys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25" name="Группа 124"/>
            <p:cNvGrpSpPr/>
            <p:nvPr/>
          </p:nvGrpSpPr>
          <p:grpSpPr>
            <a:xfrm>
              <a:off x="21192644" y="4226439"/>
              <a:ext cx="5094884" cy="359186"/>
              <a:chOff x="9516150" y="4629150"/>
              <a:chExt cx="4094400" cy="4572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9516150" y="4629150"/>
                <a:ext cx="2047200" cy="457200"/>
              </a:xfrm>
              <a:prstGeom prst="line">
                <a:avLst/>
              </a:prstGeom>
              <a:noFill/>
              <a:ln w="19050" cap="flat">
                <a:solidFill>
                  <a:schemeClr val="bg2">
                    <a:lumMod val="60000"/>
                    <a:lumOff val="40000"/>
                  </a:schemeClr>
                </a:solidFill>
                <a:prstDash val="sys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 flipV="1">
                <a:off x="11563350" y="4629150"/>
                <a:ext cx="2047200" cy="457200"/>
              </a:xfrm>
              <a:prstGeom prst="line">
                <a:avLst/>
              </a:prstGeom>
              <a:noFill/>
              <a:ln w="19050" cap="flat">
                <a:solidFill>
                  <a:schemeClr val="bg2">
                    <a:lumMod val="60000"/>
                    <a:lumOff val="40000"/>
                  </a:schemeClr>
                </a:solidFill>
                <a:prstDash val="sys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29" name="Группа 128"/>
          <p:cNvGrpSpPr/>
          <p:nvPr/>
        </p:nvGrpSpPr>
        <p:grpSpPr>
          <a:xfrm>
            <a:off x="14127487" y="4100506"/>
            <a:ext cx="5094884" cy="485119"/>
            <a:chOff x="21192644" y="4100506"/>
            <a:chExt cx="5094884" cy="485119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21192644" y="4100506"/>
              <a:ext cx="5094884" cy="359186"/>
              <a:chOff x="9516150" y="4629150"/>
              <a:chExt cx="4094400" cy="457200"/>
            </a:xfrm>
          </p:grpSpPr>
          <p:cxnSp>
            <p:nvCxnSpPr>
              <p:cNvPr id="134" name="Прямая соединительная линия 133"/>
              <p:cNvCxnSpPr/>
              <p:nvPr/>
            </p:nvCxnSpPr>
            <p:spPr>
              <a:xfrm>
                <a:off x="9516150" y="4629150"/>
                <a:ext cx="2047200" cy="457200"/>
              </a:xfrm>
              <a:prstGeom prst="line">
                <a:avLst/>
              </a:prstGeom>
              <a:noFill/>
              <a:ln w="19050" cap="flat">
                <a:solidFill>
                  <a:schemeClr val="bg2">
                    <a:lumMod val="60000"/>
                    <a:lumOff val="40000"/>
                  </a:schemeClr>
                </a:solidFill>
                <a:prstDash val="sys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>
              <a:xfrm flipV="1">
                <a:off x="11563350" y="4629150"/>
                <a:ext cx="2047200" cy="457200"/>
              </a:xfrm>
              <a:prstGeom prst="line">
                <a:avLst/>
              </a:prstGeom>
              <a:noFill/>
              <a:ln w="19050" cap="flat">
                <a:solidFill>
                  <a:schemeClr val="bg2">
                    <a:lumMod val="60000"/>
                    <a:lumOff val="40000"/>
                  </a:schemeClr>
                </a:solidFill>
                <a:prstDash val="sys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31" name="Группа 130"/>
            <p:cNvGrpSpPr/>
            <p:nvPr/>
          </p:nvGrpSpPr>
          <p:grpSpPr>
            <a:xfrm>
              <a:off x="21192644" y="4226439"/>
              <a:ext cx="5094884" cy="359186"/>
              <a:chOff x="9516150" y="4629150"/>
              <a:chExt cx="4094400" cy="457200"/>
            </a:xfrm>
          </p:grpSpPr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9516150" y="4629150"/>
                <a:ext cx="2047200" cy="457200"/>
              </a:xfrm>
              <a:prstGeom prst="line">
                <a:avLst/>
              </a:prstGeom>
              <a:noFill/>
              <a:ln w="19050" cap="flat">
                <a:solidFill>
                  <a:schemeClr val="bg2">
                    <a:lumMod val="60000"/>
                    <a:lumOff val="40000"/>
                  </a:schemeClr>
                </a:solidFill>
                <a:prstDash val="sys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>
              <a:xfrm flipV="1">
                <a:off x="11563350" y="4629150"/>
                <a:ext cx="2047200" cy="457200"/>
              </a:xfrm>
              <a:prstGeom prst="line">
                <a:avLst/>
              </a:prstGeom>
              <a:noFill/>
              <a:ln w="19050" cap="flat">
                <a:solidFill>
                  <a:schemeClr val="bg2">
                    <a:lumMod val="60000"/>
                    <a:lumOff val="40000"/>
                  </a:schemeClr>
                </a:solidFill>
                <a:prstDash val="sys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36" name="Группа 135"/>
          <p:cNvGrpSpPr/>
          <p:nvPr/>
        </p:nvGrpSpPr>
        <p:grpSpPr>
          <a:xfrm>
            <a:off x="26144134" y="4100506"/>
            <a:ext cx="5094884" cy="485119"/>
            <a:chOff x="21192644" y="4100506"/>
            <a:chExt cx="5094884" cy="485119"/>
          </a:xfrm>
        </p:grpSpPr>
        <p:grpSp>
          <p:nvGrpSpPr>
            <p:cNvPr id="137" name="Группа 136"/>
            <p:cNvGrpSpPr/>
            <p:nvPr/>
          </p:nvGrpSpPr>
          <p:grpSpPr>
            <a:xfrm>
              <a:off x="21192644" y="4100506"/>
              <a:ext cx="5094884" cy="359186"/>
              <a:chOff x="9516150" y="4629150"/>
              <a:chExt cx="4094400" cy="457200"/>
            </a:xfrm>
          </p:grpSpPr>
          <p:cxnSp>
            <p:nvCxnSpPr>
              <p:cNvPr id="141" name="Прямая соединительная линия 140"/>
              <p:cNvCxnSpPr/>
              <p:nvPr/>
            </p:nvCxnSpPr>
            <p:spPr>
              <a:xfrm>
                <a:off x="9516150" y="4629150"/>
                <a:ext cx="2047200" cy="457200"/>
              </a:xfrm>
              <a:prstGeom prst="line">
                <a:avLst/>
              </a:prstGeom>
              <a:noFill/>
              <a:ln w="19050" cap="flat">
                <a:solidFill>
                  <a:schemeClr val="bg2">
                    <a:lumMod val="60000"/>
                    <a:lumOff val="40000"/>
                  </a:schemeClr>
                </a:solidFill>
                <a:prstDash val="sys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 flipV="1">
                <a:off x="11563350" y="4629150"/>
                <a:ext cx="2047200" cy="457200"/>
              </a:xfrm>
              <a:prstGeom prst="line">
                <a:avLst/>
              </a:prstGeom>
              <a:noFill/>
              <a:ln w="19050" cap="flat">
                <a:solidFill>
                  <a:schemeClr val="bg2">
                    <a:lumMod val="60000"/>
                    <a:lumOff val="40000"/>
                  </a:schemeClr>
                </a:solidFill>
                <a:prstDash val="sys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38" name="Группа 137"/>
            <p:cNvGrpSpPr/>
            <p:nvPr/>
          </p:nvGrpSpPr>
          <p:grpSpPr>
            <a:xfrm>
              <a:off x="21192644" y="4226439"/>
              <a:ext cx="5094884" cy="359186"/>
              <a:chOff x="9516150" y="4629150"/>
              <a:chExt cx="4094400" cy="457200"/>
            </a:xfrm>
          </p:grpSpPr>
          <p:cxnSp>
            <p:nvCxnSpPr>
              <p:cNvPr id="139" name="Прямая соединительная линия 138"/>
              <p:cNvCxnSpPr/>
              <p:nvPr/>
            </p:nvCxnSpPr>
            <p:spPr>
              <a:xfrm>
                <a:off x="9516150" y="4629150"/>
                <a:ext cx="2047200" cy="457200"/>
              </a:xfrm>
              <a:prstGeom prst="line">
                <a:avLst/>
              </a:prstGeom>
              <a:noFill/>
              <a:ln w="19050" cap="flat">
                <a:solidFill>
                  <a:schemeClr val="bg2">
                    <a:lumMod val="60000"/>
                    <a:lumOff val="40000"/>
                  </a:schemeClr>
                </a:solidFill>
                <a:prstDash val="sys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flipV="1">
                <a:off x="11563350" y="4629150"/>
                <a:ext cx="2047200" cy="457200"/>
              </a:xfrm>
              <a:prstGeom prst="line">
                <a:avLst/>
              </a:prstGeom>
              <a:noFill/>
              <a:ln w="19050" cap="flat">
                <a:solidFill>
                  <a:schemeClr val="bg2">
                    <a:lumMod val="60000"/>
                    <a:lumOff val="40000"/>
                  </a:schemeClr>
                </a:solidFill>
                <a:prstDash val="sys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43" name="Группа 142"/>
          <p:cNvGrpSpPr/>
          <p:nvPr/>
        </p:nvGrpSpPr>
        <p:grpSpPr>
          <a:xfrm>
            <a:off x="8119164" y="4100506"/>
            <a:ext cx="5094884" cy="485119"/>
            <a:chOff x="21192644" y="4100506"/>
            <a:chExt cx="5094884" cy="485119"/>
          </a:xfrm>
        </p:grpSpPr>
        <p:grpSp>
          <p:nvGrpSpPr>
            <p:cNvPr id="144" name="Группа 143"/>
            <p:cNvGrpSpPr/>
            <p:nvPr/>
          </p:nvGrpSpPr>
          <p:grpSpPr>
            <a:xfrm>
              <a:off x="21192644" y="4100506"/>
              <a:ext cx="5094884" cy="359186"/>
              <a:chOff x="9516150" y="4629150"/>
              <a:chExt cx="4094400" cy="457200"/>
            </a:xfrm>
          </p:grpSpPr>
          <p:cxnSp>
            <p:nvCxnSpPr>
              <p:cNvPr id="148" name="Прямая соединительная линия 147"/>
              <p:cNvCxnSpPr/>
              <p:nvPr/>
            </p:nvCxnSpPr>
            <p:spPr>
              <a:xfrm>
                <a:off x="9516150" y="4629150"/>
                <a:ext cx="2047200" cy="457200"/>
              </a:xfrm>
              <a:prstGeom prst="line">
                <a:avLst/>
              </a:prstGeom>
              <a:noFill/>
              <a:ln w="19050" cap="flat">
                <a:solidFill>
                  <a:schemeClr val="bg2">
                    <a:lumMod val="60000"/>
                    <a:lumOff val="40000"/>
                  </a:schemeClr>
                </a:solidFill>
                <a:prstDash val="sys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V="1">
                <a:off x="11563350" y="4629150"/>
                <a:ext cx="2047200" cy="457200"/>
              </a:xfrm>
              <a:prstGeom prst="line">
                <a:avLst/>
              </a:prstGeom>
              <a:noFill/>
              <a:ln w="19050" cap="flat">
                <a:solidFill>
                  <a:schemeClr val="bg2">
                    <a:lumMod val="60000"/>
                    <a:lumOff val="40000"/>
                  </a:schemeClr>
                </a:solidFill>
                <a:prstDash val="sys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45" name="Группа 144"/>
            <p:cNvGrpSpPr/>
            <p:nvPr/>
          </p:nvGrpSpPr>
          <p:grpSpPr>
            <a:xfrm>
              <a:off x="21192644" y="4226439"/>
              <a:ext cx="5094884" cy="359186"/>
              <a:chOff x="9516150" y="4629150"/>
              <a:chExt cx="4094400" cy="457200"/>
            </a:xfrm>
          </p:grpSpPr>
          <p:cxnSp>
            <p:nvCxnSpPr>
              <p:cNvPr id="146" name="Прямая соединительная линия 145"/>
              <p:cNvCxnSpPr/>
              <p:nvPr/>
            </p:nvCxnSpPr>
            <p:spPr>
              <a:xfrm>
                <a:off x="9516150" y="4629150"/>
                <a:ext cx="2047200" cy="457200"/>
              </a:xfrm>
              <a:prstGeom prst="line">
                <a:avLst/>
              </a:prstGeom>
              <a:noFill/>
              <a:ln w="19050" cap="flat">
                <a:solidFill>
                  <a:schemeClr val="bg2">
                    <a:lumMod val="60000"/>
                    <a:lumOff val="40000"/>
                  </a:schemeClr>
                </a:solidFill>
                <a:prstDash val="sys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 flipV="1">
                <a:off x="11563350" y="4629150"/>
                <a:ext cx="2047200" cy="457200"/>
              </a:xfrm>
              <a:prstGeom prst="line">
                <a:avLst/>
              </a:prstGeom>
              <a:noFill/>
              <a:ln w="19050" cap="flat">
                <a:solidFill>
                  <a:schemeClr val="bg2">
                    <a:lumMod val="60000"/>
                    <a:lumOff val="40000"/>
                  </a:schemeClr>
                </a:solidFill>
                <a:prstDash val="sys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150" name="text 1"/>
          <p:cNvSpPr txBox="1">
            <a:spLocks noChangeArrowheads="1"/>
          </p:cNvSpPr>
          <p:nvPr/>
        </p:nvSpPr>
        <p:spPr bwMode="auto">
          <a:xfrm>
            <a:off x="8184565" y="4819650"/>
            <a:ext cx="49640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начинаем на этапе подготовки, переходим к адресной работе, понятный маршрут, имя помогающего специалиста, программа социальной адаптации, обязательство найти доходное занятие</a:t>
            </a:r>
          </a:p>
        </p:txBody>
      </p:sp>
      <p:sp>
        <p:nvSpPr>
          <p:cNvPr id="151" name="text 1"/>
          <p:cNvSpPr txBox="1">
            <a:spLocks noChangeArrowheads="1"/>
          </p:cNvSpPr>
          <p:nvPr/>
        </p:nvSpPr>
        <p:spPr bwMode="auto">
          <a:xfrm>
            <a:off x="14127488" y="4819650"/>
            <a:ext cx="50294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опора на собственные ресурсы, восстановление ответственности, родственных связей, доверительная атмосфера получения услуг</a:t>
            </a:r>
            <a:endParaRPr lang="ru-RU" sz="1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 1"/>
          <p:cNvSpPr txBox="1">
            <a:spLocks noChangeArrowheads="1"/>
          </p:cNvSpPr>
          <p:nvPr/>
        </p:nvSpPr>
        <p:spPr bwMode="auto">
          <a:xfrm>
            <a:off x="20201211" y="4819650"/>
            <a:ext cx="49640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гарантированное трудоустройство после освобождения, закрепление наставника, ориентация на рынке труда</a:t>
            </a:r>
            <a:endParaRPr lang="ru-RU" sz="1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 1"/>
          <p:cNvSpPr txBox="1">
            <a:spLocks noChangeArrowheads="1"/>
          </p:cNvSpPr>
          <p:nvPr/>
        </p:nvSpPr>
        <p:spPr bwMode="auto">
          <a:xfrm>
            <a:off x="26209535" y="4819650"/>
            <a:ext cx="49640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учет граждан, доступность информации о потребностях и оказанной помощи, взаимодействие с ЕЦП «Работа в России», мониторинг занятости </a:t>
            </a:r>
            <a:endParaRPr lang="ru-RU" sz="1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 1"/>
          <p:cNvSpPr txBox="1">
            <a:spLocks noChangeArrowheads="1"/>
          </p:cNvSpPr>
          <p:nvPr/>
        </p:nvSpPr>
        <p:spPr bwMode="auto">
          <a:xfrm>
            <a:off x="8184565" y="6010761"/>
            <a:ext cx="49640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ДТЗН, ДСЗН, ДП, ДО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3" name="text 1"/>
          <p:cNvSpPr txBox="1">
            <a:spLocks noChangeArrowheads="1"/>
          </p:cNvSpPr>
          <p:nvPr/>
        </p:nvSpPr>
        <p:spPr bwMode="auto">
          <a:xfrm>
            <a:off x="14192888" y="6010761"/>
            <a:ext cx="49640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ДСЗН, ДО, УФСИН/УИС, Минюст РФ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8" name="text 1"/>
          <p:cNvSpPr txBox="1">
            <a:spLocks noChangeArrowheads="1"/>
          </p:cNvSpPr>
          <p:nvPr/>
        </p:nvSpPr>
        <p:spPr bwMode="auto">
          <a:xfrm>
            <a:off x="20201211" y="6010761"/>
            <a:ext cx="49640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УФСИН, ДО, ЦОП, ДТЗН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9" name="text 1"/>
          <p:cNvSpPr txBox="1">
            <a:spLocks noChangeArrowheads="1"/>
          </p:cNvSpPr>
          <p:nvPr/>
        </p:nvSpPr>
        <p:spPr bwMode="auto">
          <a:xfrm>
            <a:off x="26209535" y="6010761"/>
            <a:ext cx="49640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ПФР, Минтруд, УФСИН, ДТЗН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61" name="Прямая соединительная линия 160"/>
          <p:cNvCxnSpPr/>
          <p:nvPr/>
        </p:nvCxnSpPr>
        <p:spPr>
          <a:xfrm rot="5400000">
            <a:off x="29099273" y="3847463"/>
            <a:ext cx="5528122" cy="1589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Группа 174"/>
          <p:cNvGrpSpPr/>
          <p:nvPr/>
        </p:nvGrpSpPr>
        <p:grpSpPr>
          <a:xfrm>
            <a:off x="32366927" y="1122462"/>
            <a:ext cx="4954759" cy="5319186"/>
            <a:chOff x="30235451" y="1122462"/>
            <a:chExt cx="4954759" cy="5319186"/>
          </a:xfrm>
        </p:grpSpPr>
        <p:sp>
          <p:nvSpPr>
            <p:cNvPr id="163" name="text 1"/>
            <p:cNvSpPr txBox="1"/>
            <p:nvPr/>
          </p:nvSpPr>
          <p:spPr>
            <a:xfrm>
              <a:off x="30728035" y="1122462"/>
              <a:ext cx="3452548" cy="553998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b="1" spc="10" dirty="0">
                  <a:solidFill>
                    <a:srgbClr val="FFFFFF"/>
                  </a:solidFill>
                  <a:latin typeface="Arial"/>
                  <a:cs typeface="Arial"/>
                </a:rPr>
                <a:t>Внесение </a:t>
              </a:r>
              <a:r>
                <a:rPr b="1" spc="10">
                  <a:solidFill>
                    <a:srgbClr val="FFFFFF"/>
                  </a:solidFill>
                  <a:latin typeface="Arial"/>
                  <a:cs typeface="Arial"/>
                </a:rPr>
                <a:t>изменений </a:t>
              </a:r>
              <a:endParaRPr lang="ru-RU" b="1" spc="10" dirty="0" smtClean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marL="0">
                <a:lnSpc>
                  <a:spcPct val="100000"/>
                </a:lnSpc>
              </a:pPr>
              <a:r>
                <a:rPr b="1" spc="10" smtClean="0">
                  <a:solidFill>
                    <a:srgbClr val="FFFFFF"/>
                  </a:solidFill>
                  <a:latin typeface="Arial"/>
                  <a:cs typeface="Arial"/>
                </a:rPr>
                <a:t>в </a:t>
              </a:r>
              <a:r>
                <a:rPr b="1" spc="10" dirty="0">
                  <a:solidFill>
                    <a:srgbClr val="FFFFFF"/>
                  </a:solidFill>
                  <a:latin typeface="Arial"/>
                  <a:cs typeface="Arial"/>
                </a:rPr>
                <a:t>НПА федерального уровня:</a:t>
              </a:r>
              <a:endParaRPr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64" name="text 1"/>
            <p:cNvSpPr txBox="1"/>
            <p:nvPr/>
          </p:nvSpPr>
          <p:spPr>
            <a:xfrm>
              <a:off x="30730666" y="2069344"/>
              <a:ext cx="4025662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1400" spc="10" dirty="0">
                  <a:solidFill>
                    <a:srgbClr val="FFFFFF"/>
                  </a:solidFill>
                  <a:latin typeface="Arial"/>
                  <a:cs typeface="Arial"/>
                </a:rPr>
                <a:t>по размещению отложенного резюме </a:t>
              </a:r>
              <a:r>
                <a:rPr sz="1400" spc="10">
                  <a:solidFill>
                    <a:srgbClr val="FFFFFF"/>
                  </a:solidFill>
                  <a:latin typeface="Arial"/>
                  <a:cs typeface="Arial"/>
                </a:rPr>
                <a:t>на </a:t>
              </a:r>
              <a:r>
                <a:rPr sz="1400" spc="10" smtClean="0">
                  <a:solidFill>
                    <a:srgbClr val="FFFFFF"/>
                  </a:solidFill>
                  <a:latin typeface="Arial"/>
                  <a:cs typeface="Arial"/>
                </a:rPr>
                <a:t>ЕЦП</a:t>
              </a:r>
              <a:r>
                <a:rPr lang="ru-RU" sz="1400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 «Работа в России»</a:t>
              </a:r>
              <a:r>
                <a:rPr sz="1400" spc="10" smtClean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400" spc="10" dirty="0">
                  <a:solidFill>
                    <a:srgbClr val="FFFFFF"/>
                  </a:solidFill>
                  <a:latin typeface="Arial"/>
                  <a:cs typeface="Arial"/>
                </a:rPr>
                <a:t>гражданами, находящимися в МЛС</a:t>
              </a:r>
              <a:endParaRPr sz="14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65" name="text 1"/>
            <p:cNvSpPr txBox="1"/>
            <p:nvPr/>
          </p:nvSpPr>
          <p:spPr>
            <a:xfrm>
              <a:off x="30730649" y="2893115"/>
              <a:ext cx="4326211" cy="8617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r>
                <a:rPr sz="1400" spc="10" dirty="0">
                  <a:solidFill>
                    <a:srgbClr val="FFFFFF"/>
                  </a:solidFill>
                  <a:latin typeface="Arial"/>
                  <a:cs typeface="Arial"/>
                </a:rPr>
                <a:t>по вопросу передачи персональных данных в автоматизированном режиме </a:t>
              </a:r>
              <a:r>
                <a:rPr sz="1400" spc="10">
                  <a:solidFill>
                    <a:srgbClr val="FFFFFF"/>
                  </a:solidFill>
                  <a:latin typeface="Arial"/>
                  <a:cs typeface="Arial"/>
                </a:rPr>
                <a:t>для </a:t>
              </a:r>
              <a:r>
                <a:rPr sz="1400" spc="10" smtClean="0">
                  <a:solidFill>
                    <a:srgbClr val="FFFFFF"/>
                  </a:solidFill>
                  <a:latin typeface="Arial"/>
                  <a:cs typeface="Arial"/>
                </a:rPr>
                <a:t>мониторинга</a:t>
              </a:r>
              <a:r>
                <a:rPr lang="ru-RU" sz="1400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 трудоустройства граждан, освободившихся из МЛС (ПФР – </a:t>
              </a:r>
              <a:r>
                <a:rPr lang="ru-RU" sz="1400" spc="1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МинТруд</a:t>
              </a:r>
              <a:r>
                <a:rPr lang="ru-RU" sz="1400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 – ДТЗН)</a:t>
              </a:r>
              <a:endParaRPr sz="14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66" name="text 1"/>
            <p:cNvSpPr txBox="1"/>
            <p:nvPr/>
          </p:nvSpPr>
          <p:spPr>
            <a:xfrm>
              <a:off x="30730622" y="4147773"/>
              <a:ext cx="4326238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r>
                <a:rPr sz="1400" spc="10" dirty="0">
                  <a:solidFill>
                    <a:srgbClr val="FFFFFF"/>
                  </a:solidFill>
                  <a:latin typeface="Arial"/>
                  <a:cs typeface="Arial"/>
                </a:rPr>
                <a:t>по дополнению федерального проекта «</a:t>
              </a:r>
              <a:r>
                <a:rPr sz="1400" spc="10">
                  <a:solidFill>
                    <a:srgbClr val="FFFFFF"/>
                  </a:solidFill>
                  <a:latin typeface="Arial"/>
                  <a:cs typeface="Arial"/>
                </a:rPr>
                <a:t>Содействие </a:t>
              </a:r>
              <a:r>
                <a:rPr sz="1400" spc="10" smtClean="0">
                  <a:solidFill>
                    <a:srgbClr val="FFFFFF"/>
                  </a:solidFill>
                  <a:latin typeface="Arial"/>
                  <a:cs typeface="Arial"/>
                </a:rPr>
                <a:t>занятости»</a:t>
              </a:r>
              <a:r>
                <a:rPr lang="ru-RU" sz="1400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 новой категорией «освобождаемые из МЛС»</a:t>
              </a:r>
              <a:endParaRPr sz="14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67" name="text 1"/>
            <p:cNvSpPr txBox="1"/>
            <p:nvPr/>
          </p:nvSpPr>
          <p:spPr>
            <a:xfrm>
              <a:off x="30728035" y="5186988"/>
              <a:ext cx="4462175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1400" spc="10" dirty="0">
                  <a:solidFill>
                    <a:srgbClr val="FFFFFF"/>
                  </a:solidFill>
                  <a:latin typeface="Arial"/>
                  <a:cs typeface="Arial"/>
                </a:rPr>
                <a:t>по вопросу создания АИС «Трудовые ресурсы</a:t>
              </a:r>
              <a:r>
                <a:rPr sz="1400" spc="10">
                  <a:solidFill>
                    <a:srgbClr val="FFFFFF"/>
                  </a:solidFill>
                  <a:latin typeface="Arial"/>
                  <a:cs typeface="Arial"/>
                </a:rPr>
                <a:t>» </a:t>
              </a:r>
              <a:r>
                <a:rPr lang="ru-RU" sz="1400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/>
              </a:r>
              <a:br>
                <a:rPr lang="ru-RU" sz="1400" spc="10" dirty="0" smtClean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sz="1400" spc="10" smtClean="0">
                  <a:solidFill>
                    <a:srgbClr val="FFFFFF"/>
                  </a:solidFill>
                  <a:latin typeface="Arial"/>
                  <a:cs typeface="Arial"/>
                </a:rPr>
                <a:t>с </a:t>
              </a:r>
              <a:r>
                <a:rPr sz="1400" spc="10" dirty="0">
                  <a:solidFill>
                    <a:srgbClr val="FFFFFF"/>
                  </a:solidFill>
                  <a:latin typeface="Arial"/>
                  <a:cs typeface="Arial"/>
                </a:rPr>
                <a:t>возможностью выгрузки из УФСИН в Роструд</a:t>
              </a:r>
              <a:endParaRPr sz="14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68" name="text 1"/>
            <p:cNvSpPr txBox="1"/>
            <p:nvPr/>
          </p:nvSpPr>
          <p:spPr>
            <a:xfrm>
              <a:off x="30728035" y="6010761"/>
              <a:ext cx="4328825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1400" spc="10" dirty="0">
                  <a:solidFill>
                    <a:srgbClr val="FFFFFF"/>
                  </a:solidFill>
                  <a:latin typeface="Arial"/>
                  <a:cs typeface="Arial"/>
                </a:rPr>
                <a:t>по работе осужденных на информационных платформах</a:t>
              </a:r>
              <a:endParaRPr sz="14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69" name="Овал 168">
              <a:extLst>
                <a:ext uri="{FF2B5EF4-FFF2-40B4-BE49-F238E27FC236}">
                  <a16:creationId xmlns="" xmlns:a16="http://schemas.microsoft.com/office/drawing/2014/main" id="{AFF8CC49-A834-42FB-BC85-EDE52D0B76A3}"/>
                </a:ext>
              </a:extLst>
            </p:cNvPr>
            <p:cNvSpPr/>
            <p:nvPr/>
          </p:nvSpPr>
          <p:spPr>
            <a:xfrm>
              <a:off x="30235451" y="2128750"/>
              <a:ext cx="312074" cy="312074"/>
            </a:xfrm>
            <a:prstGeom prst="ellipse">
              <a:avLst/>
            </a:prstGeom>
            <a:solidFill>
              <a:srgbClr val="3BBDE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Arial Narrow" pitchFamily="34" charset="0"/>
                </a:rPr>
                <a:t>1</a:t>
              </a:r>
            </a:p>
          </p:txBody>
        </p:sp>
        <p:sp>
          <p:nvSpPr>
            <p:cNvPr id="170" name="Овал 169">
              <a:extLst>
                <a:ext uri="{FF2B5EF4-FFF2-40B4-BE49-F238E27FC236}">
                  <a16:creationId xmlns="" xmlns:a16="http://schemas.microsoft.com/office/drawing/2014/main" id="{0A1B0338-9407-4776-B48F-398A6778A728}"/>
                </a:ext>
              </a:extLst>
            </p:cNvPr>
            <p:cNvSpPr/>
            <p:nvPr/>
          </p:nvSpPr>
          <p:spPr>
            <a:xfrm>
              <a:off x="30235451" y="2893115"/>
              <a:ext cx="312074" cy="312074"/>
            </a:xfrm>
            <a:prstGeom prst="ellipse">
              <a:avLst/>
            </a:prstGeom>
            <a:solidFill>
              <a:srgbClr val="3BBDE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Arial Narrow" pitchFamily="34" charset="0"/>
                </a:rPr>
                <a:t>2</a:t>
              </a:r>
            </a:p>
          </p:txBody>
        </p:sp>
        <p:sp>
          <p:nvSpPr>
            <p:cNvPr id="171" name="Овал 170">
              <a:extLst>
                <a:ext uri="{FF2B5EF4-FFF2-40B4-BE49-F238E27FC236}">
                  <a16:creationId xmlns="" xmlns:a16="http://schemas.microsoft.com/office/drawing/2014/main" id="{6BDB0D9F-3874-4B01-9082-4A6F7F5A30C1}"/>
                </a:ext>
              </a:extLst>
            </p:cNvPr>
            <p:cNvSpPr/>
            <p:nvPr/>
          </p:nvSpPr>
          <p:spPr>
            <a:xfrm>
              <a:off x="30235451" y="4147773"/>
              <a:ext cx="312074" cy="312074"/>
            </a:xfrm>
            <a:prstGeom prst="ellipse">
              <a:avLst/>
            </a:prstGeom>
            <a:solidFill>
              <a:srgbClr val="3BBDE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Arial Narrow" pitchFamily="34" charset="0"/>
                </a:rPr>
                <a:t>3</a:t>
              </a:r>
            </a:p>
          </p:txBody>
        </p:sp>
        <p:sp>
          <p:nvSpPr>
            <p:cNvPr id="172" name="Овал 171">
              <a:extLst>
                <a:ext uri="{FF2B5EF4-FFF2-40B4-BE49-F238E27FC236}">
                  <a16:creationId xmlns="" xmlns:a16="http://schemas.microsoft.com/office/drawing/2014/main" id="{C29A15AB-A130-46C2-AD36-189447551AA8}"/>
                </a:ext>
              </a:extLst>
            </p:cNvPr>
            <p:cNvSpPr/>
            <p:nvPr/>
          </p:nvSpPr>
          <p:spPr>
            <a:xfrm>
              <a:off x="30235451" y="5246394"/>
              <a:ext cx="312074" cy="312074"/>
            </a:xfrm>
            <a:prstGeom prst="ellipse">
              <a:avLst/>
            </a:prstGeom>
            <a:solidFill>
              <a:srgbClr val="3BBDE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Arial Narrow" pitchFamily="34" charset="0"/>
                </a:rPr>
                <a:t>4</a:t>
              </a:r>
            </a:p>
          </p:txBody>
        </p:sp>
        <p:sp>
          <p:nvSpPr>
            <p:cNvPr id="173" name="Овал 172">
              <a:extLst>
                <a:ext uri="{FF2B5EF4-FFF2-40B4-BE49-F238E27FC236}">
                  <a16:creationId xmlns="" xmlns:a16="http://schemas.microsoft.com/office/drawing/2014/main" id="{92CE3790-B80C-492E-AF1C-413C0B379E1A}"/>
                </a:ext>
              </a:extLst>
            </p:cNvPr>
            <p:cNvSpPr/>
            <p:nvPr/>
          </p:nvSpPr>
          <p:spPr>
            <a:xfrm>
              <a:off x="30235451" y="6070167"/>
              <a:ext cx="312074" cy="312074"/>
            </a:xfrm>
            <a:prstGeom prst="ellipse">
              <a:avLst/>
            </a:prstGeom>
            <a:solidFill>
              <a:srgbClr val="3BBDE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86575"/>
            <a:ext cx="41471850" cy="885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6058794" y="7090062"/>
            <a:ext cx="29354263" cy="478850"/>
            <a:chOff x="7270434" y="7090062"/>
            <a:chExt cx="29354263" cy="478850"/>
          </a:xfrm>
        </p:grpSpPr>
        <p:sp>
          <p:nvSpPr>
            <p:cNvPr id="4" name="text 1"/>
            <p:cNvSpPr txBox="1"/>
            <p:nvPr/>
          </p:nvSpPr>
          <p:spPr>
            <a:xfrm>
              <a:off x="7270434" y="7114044"/>
              <a:ext cx="16287472" cy="43088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lang="ru-RU" sz="2800" spc="1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Новая работа – новая жизнь</a:t>
              </a:r>
              <a:r>
                <a:rPr sz="2800" spc="1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: </a:t>
              </a:r>
              <a:r>
                <a:rPr lang="ru-RU" sz="2800" spc="1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маршрут для граждан, </a:t>
              </a:r>
              <a:r>
                <a:rPr sz="2800" spc="1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освободившихся </a:t>
              </a:r>
              <a:r>
                <a:rPr sz="2800" spc="1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из мест лишения свободы</a:t>
              </a:r>
              <a:endParaRPr sz="28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" name="text 1"/>
            <p:cNvSpPr txBox="1"/>
            <p:nvPr/>
          </p:nvSpPr>
          <p:spPr>
            <a:xfrm>
              <a:off x="31875880" y="7098655"/>
              <a:ext cx="1264533" cy="4616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АДМИНИСТРАЦИЯ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ВЛАДИМИРСКОЙ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ОБЛАСТИ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</p:txBody>
        </p:sp>
        <p:grpSp>
          <p:nvGrpSpPr>
            <p:cNvPr id="6" name="Группа 24"/>
            <p:cNvGrpSpPr/>
            <p:nvPr/>
          </p:nvGrpSpPr>
          <p:grpSpPr>
            <a:xfrm>
              <a:off x="33592214" y="7104388"/>
              <a:ext cx="1691324" cy="450200"/>
              <a:chOff x="4622601" y="102282"/>
              <a:chExt cx="783607" cy="208582"/>
            </a:xfrm>
          </p:grpSpPr>
          <p:sp>
            <p:nvSpPr>
              <p:cNvPr id="19" name="text 1"/>
              <p:cNvSpPr txBox="1"/>
              <p:nvPr/>
            </p:nvSpPr>
            <p:spPr>
              <a:xfrm>
                <a:off x="4628154" y="236001"/>
                <a:ext cx="562363" cy="74863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27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РОССИЙСКАЯ АКАДЕМИЯ НАРОДНОГО ХОЗЯЙСТВА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  <a:p>
                <a:pPr marL="27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И   Г О С У Д А Р С Т В Е Н Н О Й   С Л У Ж Б Ы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  <a:p>
                <a:pPr marL="0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ПРИ  ПРЕЗИДЕНТЕ  РОССИЙСКОЙ  ФЕДЕРА ЦИИ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</p:txBody>
          </p:sp>
          <p:sp>
            <p:nvSpPr>
              <p:cNvPr id="20" name="text 1"/>
              <p:cNvSpPr txBox="1"/>
              <p:nvPr/>
            </p:nvSpPr>
            <p:spPr>
              <a:xfrm>
                <a:off x="4622601" y="102282"/>
                <a:ext cx="783607" cy="14259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ct val="100000"/>
                  </a:lnSpc>
                </a:pPr>
                <a:r>
                  <a:rPr sz="200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РАНХиГС</a:t>
                </a:r>
                <a:endParaRPr sz="200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</p:txBody>
          </p:sp>
        </p:grpSp>
        <p:grpSp>
          <p:nvGrpSpPr>
            <p:cNvPr id="7" name="Группа 27"/>
            <p:cNvGrpSpPr/>
            <p:nvPr/>
          </p:nvGrpSpPr>
          <p:grpSpPr>
            <a:xfrm>
              <a:off x="35067135" y="7117971"/>
              <a:ext cx="432805" cy="423032"/>
              <a:chOff x="5113444" y="136544"/>
              <a:chExt cx="200523" cy="195995"/>
            </a:xfrm>
          </p:grpSpPr>
          <p:sp>
            <p:nvSpPr>
              <p:cNvPr id="17" name="object 19"/>
              <p:cNvSpPr/>
              <p:nvPr/>
            </p:nvSpPr>
            <p:spPr>
              <a:xfrm>
                <a:off x="5114055" y="136544"/>
                <a:ext cx="199912" cy="195984"/>
              </a:xfrm>
              <a:custGeom>
                <a:avLst/>
                <a:gdLst/>
                <a:ahLst/>
                <a:cxnLst/>
                <a:rect l="l" t="t" r="r" b="b"/>
                <a:pathLst>
                  <a:path w="199912" h="195984">
                    <a:moveTo>
                      <a:pt x="161352" y="195646"/>
                    </a:moveTo>
                    <a:cubicBezTo>
                      <a:pt x="166507" y="195297"/>
                      <a:pt x="173920" y="192654"/>
                      <a:pt x="179608" y="188598"/>
                    </a:cubicBezTo>
                    <a:cubicBezTo>
                      <a:pt x="199912" y="174168"/>
                      <a:pt x="194454" y="151762"/>
                      <a:pt x="186924" y="132739"/>
                    </a:cubicBezTo>
                    <a:lnTo>
                      <a:pt x="180933" y="120812"/>
                    </a:lnTo>
                    <a:cubicBezTo>
                      <a:pt x="174344" y="107655"/>
                      <a:pt x="174389" y="108321"/>
                      <a:pt x="174542" y="95631"/>
                    </a:cubicBezTo>
                    <a:cubicBezTo>
                      <a:pt x="174644" y="87138"/>
                      <a:pt x="181912" y="74211"/>
                      <a:pt x="185638" y="66762"/>
                    </a:cubicBezTo>
                    <a:cubicBezTo>
                      <a:pt x="190674" y="56696"/>
                      <a:pt x="190477" y="58824"/>
                      <a:pt x="192906" y="49742"/>
                    </a:cubicBezTo>
                    <a:cubicBezTo>
                      <a:pt x="197096" y="34092"/>
                      <a:pt x="188774" y="19045"/>
                      <a:pt x="183990" y="13629"/>
                    </a:cubicBezTo>
                    <a:cubicBezTo>
                      <a:pt x="181747" y="10070"/>
                      <a:pt x="173696" y="5278"/>
                      <a:pt x="170097" y="3783"/>
                    </a:cubicBezTo>
                    <a:cubicBezTo>
                      <a:pt x="162576" y="667"/>
                      <a:pt x="151751" y="0"/>
                      <a:pt x="144133" y="2700"/>
                    </a:cubicBezTo>
                    <a:cubicBezTo>
                      <a:pt x="134917" y="7089"/>
                      <a:pt x="120557" y="15307"/>
                      <a:pt x="111921" y="17913"/>
                    </a:cubicBezTo>
                    <a:cubicBezTo>
                      <a:pt x="93755" y="23400"/>
                      <a:pt x="83377" y="18868"/>
                      <a:pt x="67863" y="11114"/>
                    </a:cubicBezTo>
                    <a:cubicBezTo>
                      <a:pt x="64905" y="9630"/>
                      <a:pt x="53904" y="3737"/>
                      <a:pt x="51448" y="3265"/>
                    </a:cubicBezTo>
                    <a:cubicBezTo>
                      <a:pt x="41822" y="1224"/>
                      <a:pt x="41055" y="775"/>
                      <a:pt x="31205" y="2005"/>
                    </a:cubicBezTo>
                    <a:cubicBezTo>
                      <a:pt x="15081" y="4022"/>
                      <a:pt x="0" y="20236"/>
                      <a:pt x="4" y="36756"/>
                    </a:cubicBezTo>
                    <a:cubicBezTo>
                      <a:pt x="15" y="54795"/>
                      <a:pt x="6654" y="70762"/>
                      <a:pt x="25078" y="77025"/>
                    </a:cubicBezTo>
                    <a:cubicBezTo>
                      <a:pt x="25744" y="77253"/>
                      <a:pt x="28422" y="78159"/>
                      <a:pt x="28560" y="78193"/>
                    </a:cubicBezTo>
                    <a:cubicBezTo>
                      <a:pt x="34298" y="79546"/>
                      <a:pt x="43391" y="79802"/>
                      <a:pt x="49093" y="77742"/>
                    </a:cubicBezTo>
                    <a:cubicBezTo>
                      <a:pt x="51214" y="76976"/>
                      <a:pt x="54173" y="76216"/>
                      <a:pt x="55980" y="75373"/>
                    </a:cubicBezTo>
                    <a:cubicBezTo>
                      <a:pt x="70952" y="68372"/>
                      <a:pt x="81044" y="59836"/>
                      <a:pt x="96620" y="59905"/>
                    </a:cubicBezTo>
                    <a:cubicBezTo>
                      <a:pt x="106113" y="59948"/>
                      <a:pt x="111370" y="61942"/>
                      <a:pt x="118901" y="67122"/>
                    </a:cubicBezTo>
                    <a:cubicBezTo>
                      <a:pt x="123966" y="70607"/>
                      <a:pt x="126418" y="73022"/>
                      <a:pt x="130172" y="78412"/>
                    </a:cubicBezTo>
                    <a:cubicBezTo>
                      <a:pt x="132927" y="82361"/>
                      <a:pt x="135386" y="90194"/>
                      <a:pt x="135386" y="95771"/>
                    </a:cubicBezTo>
                    <a:cubicBezTo>
                      <a:pt x="135400" y="113446"/>
                      <a:pt x="134438" y="112681"/>
                      <a:pt x="126120" y="129313"/>
                    </a:cubicBezTo>
                    <a:cubicBezTo>
                      <a:pt x="119005" y="143543"/>
                      <a:pt x="116870" y="145476"/>
                      <a:pt x="116878" y="162306"/>
                    </a:cubicBezTo>
                    <a:cubicBezTo>
                      <a:pt x="116882" y="174125"/>
                      <a:pt x="126079" y="186333"/>
                      <a:pt x="136332" y="191675"/>
                    </a:cubicBezTo>
                    <a:cubicBezTo>
                      <a:pt x="144551" y="195962"/>
                      <a:pt x="154617" y="195984"/>
                      <a:pt x="161352" y="195646"/>
                    </a:cubicBezTo>
                  </a:path>
                </a:pathLst>
              </a:custGeom>
              <a:solidFill>
                <a:srgbClr val="3273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8" name="object 20"/>
              <p:cNvSpPr/>
              <p:nvPr/>
            </p:nvSpPr>
            <p:spPr>
              <a:xfrm>
                <a:off x="5113444" y="255329"/>
                <a:ext cx="77208" cy="77210"/>
              </a:xfrm>
              <a:custGeom>
                <a:avLst/>
                <a:gdLst/>
                <a:ahLst/>
                <a:cxnLst/>
                <a:rect l="l" t="t" r="r" b="b"/>
                <a:pathLst>
                  <a:path w="77208" h="77210">
                    <a:moveTo>
                      <a:pt x="38602" y="0"/>
                    </a:moveTo>
                    <a:cubicBezTo>
                      <a:pt x="59921" y="0"/>
                      <a:pt x="77208" y="17288"/>
                      <a:pt x="77208" y="38607"/>
                    </a:cubicBezTo>
                    <a:cubicBezTo>
                      <a:pt x="77208" y="59927"/>
                      <a:pt x="59921" y="77210"/>
                      <a:pt x="38602" y="77210"/>
                    </a:cubicBezTo>
                    <a:cubicBezTo>
                      <a:pt x="17283" y="77210"/>
                      <a:pt x="0" y="59927"/>
                      <a:pt x="0" y="38607"/>
                    </a:cubicBezTo>
                    <a:cubicBezTo>
                      <a:pt x="0" y="17288"/>
                      <a:pt x="17283" y="0"/>
                      <a:pt x="38602" y="0"/>
                    </a:cubicBezTo>
                  </a:path>
                </a:pathLst>
              </a:custGeom>
              <a:solidFill>
                <a:srgbClr val="3273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</p:grpSp>
        <p:grpSp>
          <p:nvGrpSpPr>
            <p:cNvPr id="8" name="Группа 30"/>
            <p:cNvGrpSpPr/>
            <p:nvPr/>
          </p:nvGrpSpPr>
          <p:grpSpPr>
            <a:xfrm>
              <a:off x="35619900" y="7090062"/>
              <a:ext cx="1004786" cy="478849"/>
              <a:chOff x="14785846" y="449373"/>
              <a:chExt cx="1453983" cy="692922"/>
            </a:xfrm>
          </p:grpSpPr>
          <p:sp>
            <p:nvSpPr>
              <p:cNvPr id="15" name="object 21"/>
              <p:cNvSpPr/>
              <p:nvPr/>
            </p:nvSpPr>
            <p:spPr>
              <a:xfrm>
                <a:off x="14785846" y="449373"/>
                <a:ext cx="1131526" cy="296635"/>
              </a:xfrm>
              <a:custGeom>
                <a:avLst/>
                <a:gdLst/>
                <a:ahLst/>
                <a:cxnLst/>
                <a:rect l="l" t="t" r="r" b="b"/>
                <a:pathLst>
                  <a:path w="362286" h="94975">
                    <a:moveTo>
                      <a:pt x="0" y="0"/>
                    </a:moveTo>
                    <a:lnTo>
                      <a:pt x="36483" y="0"/>
                    </a:lnTo>
                    <a:cubicBezTo>
                      <a:pt x="43726" y="0"/>
                      <a:pt x="49096" y="306"/>
                      <a:pt x="52642" y="918"/>
                    </a:cubicBezTo>
                    <a:cubicBezTo>
                      <a:pt x="56210" y="1551"/>
                      <a:pt x="59374" y="2841"/>
                      <a:pt x="62179" y="4785"/>
                    </a:cubicBezTo>
                    <a:cubicBezTo>
                      <a:pt x="64980" y="6747"/>
                      <a:pt x="67316" y="9345"/>
                      <a:pt x="69185" y="12600"/>
                    </a:cubicBezTo>
                    <a:cubicBezTo>
                      <a:pt x="71054" y="15850"/>
                      <a:pt x="71990" y="19519"/>
                      <a:pt x="71990" y="23558"/>
                    </a:cubicBezTo>
                    <a:cubicBezTo>
                      <a:pt x="71990" y="27926"/>
                      <a:pt x="70840" y="31964"/>
                      <a:pt x="68548" y="35612"/>
                    </a:cubicBezTo>
                    <a:cubicBezTo>
                      <a:pt x="66254" y="39279"/>
                      <a:pt x="63133" y="42008"/>
                      <a:pt x="59206" y="43845"/>
                    </a:cubicBezTo>
                    <a:cubicBezTo>
                      <a:pt x="64745" y="45525"/>
                      <a:pt x="68994" y="48362"/>
                      <a:pt x="71990" y="52381"/>
                    </a:cubicBezTo>
                    <a:cubicBezTo>
                      <a:pt x="74963" y="56398"/>
                      <a:pt x="76450" y="61113"/>
                      <a:pt x="76450" y="66550"/>
                    </a:cubicBezTo>
                    <a:cubicBezTo>
                      <a:pt x="76450" y="70830"/>
                      <a:pt x="75492" y="74978"/>
                      <a:pt x="73559" y="79016"/>
                    </a:cubicBezTo>
                    <a:cubicBezTo>
                      <a:pt x="71629" y="83056"/>
                      <a:pt x="68994" y="86288"/>
                      <a:pt x="65638" y="88712"/>
                    </a:cubicBezTo>
                    <a:cubicBezTo>
                      <a:pt x="62304" y="91112"/>
                      <a:pt x="58183" y="92595"/>
                      <a:pt x="53280" y="93164"/>
                    </a:cubicBezTo>
                    <a:cubicBezTo>
                      <a:pt x="50223" y="93492"/>
                      <a:pt x="42811" y="93712"/>
                      <a:pt x="31068" y="93798"/>
                    </a:cubicBezTo>
                    <a:lnTo>
                      <a:pt x="0" y="93798"/>
                    </a:lnTo>
                    <a:close/>
                    <a:moveTo>
                      <a:pt x="18475" y="15591"/>
                    </a:moveTo>
                    <a:lnTo>
                      <a:pt x="18475" y="37207"/>
                    </a:lnTo>
                    <a:lnTo>
                      <a:pt x="30539" y="37207"/>
                    </a:lnTo>
                    <a:cubicBezTo>
                      <a:pt x="37692" y="37207"/>
                      <a:pt x="42152" y="37098"/>
                      <a:pt x="43895" y="36879"/>
                    </a:cubicBezTo>
                    <a:cubicBezTo>
                      <a:pt x="47038" y="36508"/>
                      <a:pt x="49522" y="35392"/>
                      <a:pt x="51329" y="33538"/>
                    </a:cubicBezTo>
                    <a:cubicBezTo>
                      <a:pt x="53133" y="31680"/>
                      <a:pt x="54022" y="29258"/>
                      <a:pt x="54022" y="26244"/>
                    </a:cubicBezTo>
                    <a:cubicBezTo>
                      <a:pt x="54022" y="23342"/>
                      <a:pt x="53237" y="21007"/>
                      <a:pt x="51688" y="19196"/>
                    </a:cubicBezTo>
                    <a:cubicBezTo>
                      <a:pt x="50137" y="17381"/>
                      <a:pt x="47823" y="16290"/>
                      <a:pt x="44766" y="15919"/>
                    </a:cubicBezTo>
                    <a:cubicBezTo>
                      <a:pt x="42937" y="15699"/>
                      <a:pt x="37692" y="15591"/>
                      <a:pt x="29048" y="15591"/>
                    </a:cubicBezTo>
                    <a:close/>
                    <a:moveTo>
                      <a:pt x="18475" y="52795"/>
                    </a:moveTo>
                    <a:lnTo>
                      <a:pt x="18475" y="77947"/>
                    </a:lnTo>
                    <a:lnTo>
                      <a:pt x="35550" y="77947"/>
                    </a:lnTo>
                    <a:cubicBezTo>
                      <a:pt x="42174" y="77947"/>
                      <a:pt x="46400" y="77749"/>
                      <a:pt x="48182" y="77378"/>
                    </a:cubicBezTo>
                    <a:cubicBezTo>
                      <a:pt x="50921" y="76856"/>
                      <a:pt x="53154" y="75611"/>
                      <a:pt x="54875" y="73624"/>
                    </a:cubicBezTo>
                    <a:cubicBezTo>
                      <a:pt x="56592" y="71615"/>
                      <a:pt x="57463" y="68972"/>
                      <a:pt x="57463" y="65632"/>
                    </a:cubicBezTo>
                    <a:cubicBezTo>
                      <a:pt x="57463" y="62795"/>
                      <a:pt x="56804" y="60415"/>
                      <a:pt x="55469" y="58450"/>
                    </a:cubicBezTo>
                    <a:cubicBezTo>
                      <a:pt x="54151" y="56484"/>
                      <a:pt x="52218" y="55044"/>
                      <a:pt x="49713" y="54147"/>
                    </a:cubicBezTo>
                    <a:cubicBezTo>
                      <a:pt x="47207" y="53252"/>
                      <a:pt x="41750" y="52795"/>
                      <a:pt x="33361" y="52795"/>
                    </a:cubicBezTo>
                    <a:close/>
                    <a:moveTo>
                      <a:pt x="92268" y="0"/>
                    </a:moveTo>
                    <a:lnTo>
                      <a:pt x="110746" y="0"/>
                    </a:lnTo>
                    <a:lnTo>
                      <a:pt x="110746" y="77947"/>
                    </a:lnTo>
                    <a:lnTo>
                      <a:pt x="136995" y="77947"/>
                    </a:lnTo>
                    <a:lnTo>
                      <a:pt x="136995" y="0"/>
                    </a:lnTo>
                    <a:lnTo>
                      <a:pt x="155465" y="0"/>
                    </a:lnTo>
                    <a:lnTo>
                      <a:pt x="155465" y="77947"/>
                    </a:lnTo>
                    <a:lnTo>
                      <a:pt x="182606" y="77947"/>
                    </a:lnTo>
                    <a:lnTo>
                      <a:pt x="182606" y="0"/>
                    </a:lnTo>
                    <a:lnTo>
                      <a:pt x="200955" y="0"/>
                    </a:lnTo>
                    <a:lnTo>
                      <a:pt x="201081" y="93863"/>
                    </a:lnTo>
                    <a:lnTo>
                      <a:pt x="92268" y="93798"/>
                    </a:lnTo>
                    <a:close/>
                    <a:moveTo>
                      <a:pt x="220939" y="0"/>
                    </a:moveTo>
                    <a:lnTo>
                      <a:pt x="275817" y="0"/>
                    </a:lnTo>
                    <a:lnTo>
                      <a:pt x="283856" y="15850"/>
                    </a:lnTo>
                    <a:lnTo>
                      <a:pt x="239411" y="15850"/>
                    </a:lnTo>
                    <a:lnTo>
                      <a:pt x="239411" y="93798"/>
                    </a:lnTo>
                    <a:lnTo>
                      <a:pt x="220939" y="93798"/>
                    </a:lnTo>
                    <a:close/>
                    <a:moveTo>
                      <a:pt x="282902" y="0"/>
                    </a:moveTo>
                    <a:lnTo>
                      <a:pt x="303653" y="0"/>
                    </a:lnTo>
                    <a:lnTo>
                      <a:pt x="324886" y="48561"/>
                    </a:lnTo>
                    <a:lnTo>
                      <a:pt x="343066" y="0"/>
                    </a:lnTo>
                    <a:lnTo>
                      <a:pt x="362286" y="0"/>
                    </a:lnTo>
                    <a:lnTo>
                      <a:pt x="331426" y="71287"/>
                    </a:lnTo>
                    <a:cubicBezTo>
                      <a:pt x="328071" y="79016"/>
                      <a:pt x="324651" y="84891"/>
                      <a:pt x="321170" y="88928"/>
                    </a:cubicBezTo>
                    <a:cubicBezTo>
                      <a:pt x="317689" y="92966"/>
                      <a:pt x="313207" y="94975"/>
                      <a:pt x="307685" y="94975"/>
                    </a:cubicBezTo>
                    <a:cubicBezTo>
                      <a:pt x="302252" y="94975"/>
                      <a:pt x="298001" y="94604"/>
                      <a:pt x="294945" y="93884"/>
                    </a:cubicBezTo>
                    <a:lnTo>
                      <a:pt x="294945" y="79780"/>
                    </a:lnTo>
                    <a:cubicBezTo>
                      <a:pt x="297558" y="79956"/>
                      <a:pt x="299912" y="80043"/>
                      <a:pt x="302015" y="80043"/>
                    </a:cubicBezTo>
                    <a:cubicBezTo>
                      <a:pt x="306262" y="80043"/>
                      <a:pt x="309324" y="79236"/>
                      <a:pt x="311170" y="77641"/>
                    </a:cubicBezTo>
                    <a:cubicBezTo>
                      <a:pt x="312995" y="76024"/>
                      <a:pt x="314777" y="72555"/>
                      <a:pt x="316458" y="672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text 1"/>
              <p:cNvSpPr txBox="1"/>
              <p:nvPr/>
            </p:nvSpPr>
            <p:spPr>
              <a:xfrm>
                <a:off x="14800075" y="830536"/>
                <a:ext cx="1439754" cy="31175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ct val="100000"/>
                  </a:lnSpc>
                </a:pPr>
                <a:r>
                  <a:rPr sz="1400" spc="10" dirty="0">
                    <a:solidFill>
                      <a:srgbClr val="FFFFFF"/>
                    </a:solidFill>
                    <a:latin typeface="Arial"/>
                    <a:cs typeface="Arial"/>
                  </a:rPr>
                  <a:t>РА Н ХиГС</a:t>
                </a:r>
                <a:endParaRPr sz="140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  <p:pic>
          <p:nvPicPr>
            <p:cNvPr id="9" name="Imag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0628" y="7094936"/>
              <a:ext cx="355967" cy="469103"/>
            </a:xfrm>
            <a:prstGeom prst="rect">
              <a:avLst/>
            </a:prstGeom>
          </p:spPr>
        </p:pic>
        <p:grpSp>
          <p:nvGrpSpPr>
            <p:cNvPr id="10" name="Группа 34"/>
            <p:cNvGrpSpPr/>
            <p:nvPr/>
          </p:nvGrpSpPr>
          <p:grpSpPr>
            <a:xfrm>
              <a:off x="31364865" y="7095764"/>
              <a:ext cx="403948" cy="467447"/>
              <a:chOff x="3874424" y="122569"/>
              <a:chExt cx="187153" cy="216573"/>
            </a:xfrm>
          </p:grpSpPr>
          <p:sp>
            <p:nvSpPr>
              <p:cNvPr id="11" name="object 22"/>
              <p:cNvSpPr/>
              <p:nvPr/>
            </p:nvSpPr>
            <p:spPr>
              <a:xfrm>
                <a:off x="3923031" y="192477"/>
                <a:ext cx="89499" cy="100095"/>
              </a:xfrm>
              <a:custGeom>
                <a:avLst/>
                <a:gdLst/>
                <a:ahLst/>
                <a:cxnLst/>
                <a:rect l="l" t="t" r="r" b="b"/>
                <a:pathLst>
                  <a:path w="89499" h="100095">
                    <a:moveTo>
                      <a:pt x="28692" y="61420"/>
                    </a:moveTo>
                    <a:lnTo>
                      <a:pt x="28876" y="61143"/>
                    </a:lnTo>
                    <a:lnTo>
                      <a:pt x="29027" y="60855"/>
                    </a:lnTo>
                    <a:lnTo>
                      <a:pt x="29139" y="60556"/>
                    </a:lnTo>
                    <a:lnTo>
                      <a:pt x="29211" y="60250"/>
                    </a:lnTo>
                    <a:lnTo>
                      <a:pt x="29247" y="59933"/>
                    </a:lnTo>
                    <a:lnTo>
                      <a:pt x="29247" y="59815"/>
                    </a:lnTo>
                    <a:lnTo>
                      <a:pt x="29255" y="59833"/>
                    </a:lnTo>
                    <a:lnTo>
                      <a:pt x="29333" y="60038"/>
                    </a:lnTo>
                    <a:lnTo>
                      <a:pt x="29386" y="60239"/>
                    </a:lnTo>
                    <a:lnTo>
                      <a:pt x="29416" y="60431"/>
                    </a:lnTo>
                    <a:lnTo>
                      <a:pt x="29420" y="60613"/>
                    </a:lnTo>
                    <a:lnTo>
                      <a:pt x="29398" y="60798"/>
                    </a:lnTo>
                    <a:lnTo>
                      <a:pt x="29355" y="60977"/>
                    </a:lnTo>
                    <a:lnTo>
                      <a:pt x="29290" y="61157"/>
                    </a:lnTo>
                    <a:lnTo>
                      <a:pt x="29196" y="61341"/>
                    </a:lnTo>
                    <a:lnTo>
                      <a:pt x="28393" y="62564"/>
                    </a:lnTo>
                    <a:lnTo>
                      <a:pt x="30035" y="61946"/>
                    </a:lnTo>
                    <a:lnTo>
                      <a:pt x="30524" y="61740"/>
                    </a:lnTo>
                    <a:lnTo>
                      <a:pt x="30999" y="61514"/>
                    </a:lnTo>
                    <a:lnTo>
                      <a:pt x="31454" y="61265"/>
                    </a:lnTo>
                    <a:lnTo>
                      <a:pt x="31890" y="61002"/>
                    </a:lnTo>
                    <a:lnTo>
                      <a:pt x="32304" y="60718"/>
                    </a:lnTo>
                    <a:lnTo>
                      <a:pt x="32688" y="60415"/>
                    </a:lnTo>
                    <a:lnTo>
                      <a:pt x="33044" y="60092"/>
                    </a:lnTo>
                    <a:lnTo>
                      <a:pt x="33369" y="59746"/>
                    </a:lnTo>
                    <a:lnTo>
                      <a:pt x="33656" y="59383"/>
                    </a:lnTo>
                    <a:lnTo>
                      <a:pt x="33905" y="58994"/>
                    </a:lnTo>
                    <a:lnTo>
                      <a:pt x="34111" y="58587"/>
                    </a:lnTo>
                    <a:lnTo>
                      <a:pt x="34268" y="58159"/>
                    </a:lnTo>
                    <a:lnTo>
                      <a:pt x="34370" y="57733"/>
                    </a:lnTo>
                    <a:lnTo>
                      <a:pt x="34531" y="57896"/>
                    </a:lnTo>
                    <a:lnTo>
                      <a:pt x="34794" y="58115"/>
                    </a:lnTo>
                    <a:lnTo>
                      <a:pt x="35086" y="58292"/>
                    </a:lnTo>
                    <a:lnTo>
                      <a:pt x="35395" y="58400"/>
                    </a:lnTo>
                    <a:lnTo>
                      <a:pt x="35363" y="58475"/>
                    </a:lnTo>
                    <a:lnTo>
                      <a:pt x="35269" y="58702"/>
                    </a:lnTo>
                    <a:lnTo>
                      <a:pt x="35176" y="58926"/>
                    </a:lnTo>
                    <a:lnTo>
                      <a:pt x="35090" y="59152"/>
                    </a:lnTo>
                    <a:lnTo>
                      <a:pt x="35010" y="59375"/>
                    </a:lnTo>
                    <a:lnTo>
                      <a:pt x="34935" y="59599"/>
                    </a:lnTo>
                    <a:lnTo>
                      <a:pt x="34863" y="59819"/>
                    </a:lnTo>
                    <a:lnTo>
                      <a:pt x="34798" y="60041"/>
                    </a:lnTo>
                    <a:lnTo>
                      <a:pt x="34737" y="60261"/>
                    </a:lnTo>
                    <a:lnTo>
                      <a:pt x="34682" y="60480"/>
                    </a:lnTo>
                    <a:lnTo>
                      <a:pt x="34635" y="60696"/>
                    </a:lnTo>
                    <a:lnTo>
                      <a:pt x="34596" y="60912"/>
                    </a:lnTo>
                    <a:lnTo>
                      <a:pt x="34560" y="61132"/>
                    </a:lnTo>
                    <a:lnTo>
                      <a:pt x="34535" y="61345"/>
                    </a:lnTo>
                    <a:lnTo>
                      <a:pt x="34513" y="61561"/>
                    </a:lnTo>
                    <a:lnTo>
                      <a:pt x="34500" y="61773"/>
                    </a:lnTo>
                    <a:lnTo>
                      <a:pt x="34492" y="61985"/>
                    </a:lnTo>
                    <a:lnTo>
                      <a:pt x="34492" y="62197"/>
                    </a:lnTo>
                    <a:lnTo>
                      <a:pt x="34503" y="62407"/>
                    </a:lnTo>
                    <a:lnTo>
                      <a:pt x="34521" y="62615"/>
                    </a:lnTo>
                    <a:lnTo>
                      <a:pt x="34543" y="62821"/>
                    </a:lnTo>
                    <a:lnTo>
                      <a:pt x="34578" y="63029"/>
                    </a:lnTo>
                    <a:lnTo>
                      <a:pt x="34617" y="63231"/>
                    </a:lnTo>
                    <a:lnTo>
                      <a:pt x="34669" y="63433"/>
                    </a:lnTo>
                    <a:lnTo>
                      <a:pt x="34729" y="63634"/>
                    </a:lnTo>
                    <a:lnTo>
                      <a:pt x="34798" y="63832"/>
                    </a:lnTo>
                    <a:lnTo>
                      <a:pt x="34877" y="64026"/>
                    </a:lnTo>
                    <a:lnTo>
                      <a:pt x="34963" y="64220"/>
                    </a:lnTo>
                    <a:lnTo>
                      <a:pt x="35061" y="64412"/>
                    </a:lnTo>
                    <a:lnTo>
                      <a:pt x="35522" y="65225"/>
                    </a:lnTo>
                    <a:lnTo>
                      <a:pt x="36018" y="64289"/>
                    </a:lnTo>
                    <a:lnTo>
                      <a:pt x="36173" y="64051"/>
                    </a:lnTo>
                    <a:lnTo>
                      <a:pt x="36335" y="63857"/>
                    </a:lnTo>
                    <a:lnTo>
                      <a:pt x="36501" y="63706"/>
                    </a:lnTo>
                    <a:lnTo>
                      <a:pt x="36666" y="63588"/>
                    </a:lnTo>
                    <a:lnTo>
                      <a:pt x="36825" y="63512"/>
                    </a:lnTo>
                    <a:lnTo>
                      <a:pt x="36846" y="63677"/>
                    </a:lnTo>
                    <a:lnTo>
                      <a:pt x="36882" y="63893"/>
                    </a:lnTo>
                    <a:lnTo>
                      <a:pt x="36933" y="64110"/>
                    </a:lnTo>
                    <a:lnTo>
                      <a:pt x="36990" y="64326"/>
                    </a:lnTo>
                    <a:lnTo>
                      <a:pt x="37062" y="64542"/>
                    </a:lnTo>
                    <a:lnTo>
                      <a:pt x="37141" y="64754"/>
                    </a:lnTo>
                    <a:lnTo>
                      <a:pt x="37231" y="64966"/>
                    </a:lnTo>
                    <a:lnTo>
                      <a:pt x="37333" y="65178"/>
                    </a:lnTo>
                    <a:lnTo>
                      <a:pt x="37443" y="65391"/>
                    </a:lnTo>
                    <a:lnTo>
                      <a:pt x="37563" y="65600"/>
                    </a:lnTo>
                    <a:lnTo>
                      <a:pt x="37696" y="65812"/>
                    </a:lnTo>
                    <a:lnTo>
                      <a:pt x="37836" y="66021"/>
                    </a:lnTo>
                    <a:lnTo>
                      <a:pt x="37987" y="66226"/>
                    </a:lnTo>
                    <a:lnTo>
                      <a:pt x="38819" y="67303"/>
                    </a:lnTo>
                    <a:lnTo>
                      <a:pt x="39003" y="62136"/>
                    </a:lnTo>
                    <a:lnTo>
                      <a:pt x="39009" y="62148"/>
                    </a:lnTo>
                    <a:lnTo>
                      <a:pt x="39395" y="62648"/>
                    </a:lnTo>
                    <a:lnTo>
                      <a:pt x="39784" y="63123"/>
                    </a:lnTo>
                    <a:lnTo>
                      <a:pt x="40180" y="63580"/>
                    </a:lnTo>
                    <a:lnTo>
                      <a:pt x="40579" y="64012"/>
                    </a:lnTo>
                    <a:lnTo>
                      <a:pt x="40987" y="64426"/>
                    </a:lnTo>
                    <a:lnTo>
                      <a:pt x="41401" y="64822"/>
                    </a:lnTo>
                    <a:lnTo>
                      <a:pt x="41818" y="65197"/>
                    </a:lnTo>
                    <a:lnTo>
                      <a:pt x="42239" y="65549"/>
                    </a:lnTo>
                    <a:lnTo>
                      <a:pt x="42667" y="65888"/>
                    </a:lnTo>
                    <a:lnTo>
                      <a:pt x="43100" y="66204"/>
                    </a:lnTo>
                    <a:lnTo>
                      <a:pt x="43535" y="66506"/>
                    </a:lnTo>
                    <a:lnTo>
                      <a:pt x="43974" y="66791"/>
                    </a:lnTo>
                    <a:lnTo>
                      <a:pt x="44421" y="67057"/>
                    </a:lnTo>
                    <a:lnTo>
                      <a:pt x="44870" y="67306"/>
                    </a:lnTo>
                    <a:lnTo>
                      <a:pt x="45321" y="67544"/>
                    </a:lnTo>
                    <a:lnTo>
                      <a:pt x="45778" y="67764"/>
                    </a:lnTo>
                    <a:lnTo>
                      <a:pt x="46236" y="67968"/>
                    </a:lnTo>
                    <a:lnTo>
                      <a:pt x="46699" y="68160"/>
                    </a:lnTo>
                    <a:lnTo>
                      <a:pt x="47164" y="68339"/>
                    </a:lnTo>
                    <a:lnTo>
                      <a:pt x="47635" y="68502"/>
                    </a:lnTo>
                    <a:lnTo>
                      <a:pt x="48108" y="68656"/>
                    </a:lnTo>
                    <a:lnTo>
                      <a:pt x="48579" y="68796"/>
                    </a:lnTo>
                    <a:lnTo>
                      <a:pt x="49058" y="68922"/>
                    </a:lnTo>
                    <a:lnTo>
                      <a:pt x="49536" y="69041"/>
                    </a:lnTo>
                    <a:lnTo>
                      <a:pt x="50015" y="69149"/>
                    </a:lnTo>
                    <a:lnTo>
                      <a:pt x="50498" y="69247"/>
                    </a:lnTo>
                    <a:lnTo>
                      <a:pt x="50710" y="69286"/>
                    </a:lnTo>
                    <a:lnTo>
                      <a:pt x="50706" y="69290"/>
                    </a:lnTo>
                    <a:lnTo>
                      <a:pt x="50616" y="69369"/>
                    </a:lnTo>
                    <a:lnTo>
                      <a:pt x="50530" y="69444"/>
                    </a:lnTo>
                    <a:lnTo>
                      <a:pt x="50490" y="69481"/>
                    </a:lnTo>
                    <a:lnTo>
                      <a:pt x="50231" y="69585"/>
                    </a:lnTo>
                    <a:lnTo>
                      <a:pt x="49915" y="69714"/>
                    </a:lnTo>
                    <a:lnTo>
                      <a:pt x="49601" y="69848"/>
                    </a:lnTo>
                    <a:lnTo>
                      <a:pt x="49291" y="69981"/>
                    </a:lnTo>
                    <a:lnTo>
                      <a:pt x="48985" y="70111"/>
                    </a:lnTo>
                    <a:lnTo>
                      <a:pt x="48683" y="70244"/>
                    </a:lnTo>
                    <a:lnTo>
                      <a:pt x="48388" y="70377"/>
                    </a:lnTo>
                    <a:lnTo>
                      <a:pt x="48096" y="70507"/>
                    </a:lnTo>
                    <a:lnTo>
                      <a:pt x="47812" y="70640"/>
                    </a:lnTo>
                    <a:lnTo>
                      <a:pt x="47531" y="70772"/>
                    </a:lnTo>
                    <a:lnTo>
                      <a:pt x="47254" y="70903"/>
                    </a:lnTo>
                    <a:lnTo>
                      <a:pt x="46984" y="71035"/>
                    </a:lnTo>
                    <a:lnTo>
                      <a:pt x="46717" y="71168"/>
                    </a:lnTo>
                    <a:lnTo>
                      <a:pt x="46458" y="71302"/>
                    </a:lnTo>
                    <a:lnTo>
                      <a:pt x="46206" y="71435"/>
                    </a:lnTo>
                    <a:lnTo>
                      <a:pt x="45957" y="71569"/>
                    </a:lnTo>
                    <a:lnTo>
                      <a:pt x="45716" y="71702"/>
                    </a:lnTo>
                    <a:lnTo>
                      <a:pt x="45483" y="71835"/>
                    </a:lnTo>
                    <a:lnTo>
                      <a:pt x="45252" y="71969"/>
                    </a:lnTo>
                    <a:lnTo>
                      <a:pt x="45029" y="72101"/>
                    </a:lnTo>
                    <a:lnTo>
                      <a:pt x="44813" y="72238"/>
                    </a:lnTo>
                    <a:lnTo>
                      <a:pt x="44605" y="72371"/>
                    </a:lnTo>
                    <a:lnTo>
                      <a:pt x="44403" y="72505"/>
                    </a:lnTo>
                    <a:lnTo>
                      <a:pt x="44209" y="72642"/>
                    </a:lnTo>
                    <a:lnTo>
                      <a:pt x="44021" y="72775"/>
                    </a:lnTo>
                    <a:lnTo>
                      <a:pt x="43842" y="72911"/>
                    </a:lnTo>
                    <a:lnTo>
                      <a:pt x="43665" y="73048"/>
                    </a:lnTo>
                    <a:lnTo>
                      <a:pt x="43499" y="73185"/>
                    </a:lnTo>
                    <a:lnTo>
                      <a:pt x="43341" y="73325"/>
                    </a:lnTo>
                    <a:lnTo>
                      <a:pt x="43190" y="73466"/>
                    </a:lnTo>
                    <a:lnTo>
                      <a:pt x="43049" y="73602"/>
                    </a:lnTo>
                    <a:lnTo>
                      <a:pt x="42887" y="73772"/>
                    </a:lnTo>
                    <a:lnTo>
                      <a:pt x="42667" y="74135"/>
                    </a:lnTo>
                    <a:lnTo>
                      <a:pt x="42462" y="74449"/>
                    </a:lnTo>
                    <a:lnTo>
                      <a:pt x="42256" y="74744"/>
                    </a:lnTo>
                    <a:lnTo>
                      <a:pt x="42041" y="75024"/>
                    </a:lnTo>
                    <a:lnTo>
                      <a:pt x="41821" y="75287"/>
                    </a:lnTo>
                    <a:lnTo>
                      <a:pt x="41591" y="75532"/>
                    </a:lnTo>
                    <a:lnTo>
                      <a:pt x="41357" y="75756"/>
                    </a:lnTo>
                    <a:lnTo>
                      <a:pt x="41112" y="75956"/>
                    </a:lnTo>
                    <a:lnTo>
                      <a:pt x="40857" y="76133"/>
                    </a:lnTo>
                    <a:lnTo>
                      <a:pt x="40594" y="76292"/>
                    </a:lnTo>
                    <a:lnTo>
                      <a:pt x="40320" y="76421"/>
                    </a:lnTo>
                    <a:lnTo>
                      <a:pt x="40033" y="76529"/>
                    </a:lnTo>
                    <a:lnTo>
                      <a:pt x="39729" y="76608"/>
                    </a:lnTo>
                    <a:lnTo>
                      <a:pt x="39409" y="76662"/>
                    </a:lnTo>
                    <a:lnTo>
                      <a:pt x="39075" y="76688"/>
                    </a:lnTo>
                    <a:lnTo>
                      <a:pt x="38185" y="76673"/>
                    </a:lnTo>
                    <a:lnTo>
                      <a:pt x="38355" y="77390"/>
                    </a:lnTo>
                    <a:lnTo>
                      <a:pt x="38426" y="77616"/>
                    </a:lnTo>
                    <a:lnTo>
                      <a:pt x="38520" y="77832"/>
                    </a:lnTo>
                    <a:lnTo>
                      <a:pt x="38628" y="78044"/>
                    </a:lnTo>
                    <a:lnTo>
                      <a:pt x="38754" y="78242"/>
                    </a:lnTo>
                    <a:lnTo>
                      <a:pt x="38895" y="78434"/>
                    </a:lnTo>
                    <a:lnTo>
                      <a:pt x="39056" y="78613"/>
                    </a:lnTo>
                    <a:lnTo>
                      <a:pt x="39229" y="78786"/>
                    </a:lnTo>
                    <a:lnTo>
                      <a:pt x="39421" y="78945"/>
                    </a:lnTo>
                    <a:lnTo>
                      <a:pt x="39625" y="79096"/>
                    </a:lnTo>
                    <a:lnTo>
                      <a:pt x="39845" y="79237"/>
                    </a:lnTo>
                    <a:lnTo>
                      <a:pt x="40079" y="79366"/>
                    </a:lnTo>
                    <a:lnTo>
                      <a:pt x="40194" y="79424"/>
                    </a:lnTo>
                    <a:lnTo>
                      <a:pt x="39931" y="79532"/>
                    </a:lnTo>
                    <a:lnTo>
                      <a:pt x="39636" y="79651"/>
                    </a:lnTo>
                    <a:lnTo>
                      <a:pt x="39337" y="79773"/>
                    </a:lnTo>
                    <a:lnTo>
                      <a:pt x="39042" y="79895"/>
                    </a:lnTo>
                    <a:lnTo>
                      <a:pt x="38744" y="80014"/>
                    </a:lnTo>
                    <a:lnTo>
                      <a:pt x="38444" y="80136"/>
                    </a:lnTo>
                    <a:lnTo>
                      <a:pt x="38149" y="80255"/>
                    </a:lnTo>
                    <a:lnTo>
                      <a:pt x="37851" y="80377"/>
                    </a:lnTo>
                    <a:lnTo>
                      <a:pt x="37555" y="80500"/>
                    </a:lnTo>
                    <a:lnTo>
                      <a:pt x="37257" y="80619"/>
                    </a:lnTo>
                    <a:lnTo>
                      <a:pt x="34578" y="81709"/>
                    </a:lnTo>
                    <a:lnTo>
                      <a:pt x="36774" y="81757"/>
                    </a:lnTo>
                    <a:lnTo>
                      <a:pt x="37027" y="81771"/>
                    </a:lnTo>
                    <a:lnTo>
                      <a:pt x="37271" y="81796"/>
                    </a:lnTo>
                    <a:lnTo>
                      <a:pt x="37506" y="81825"/>
                    </a:lnTo>
                    <a:lnTo>
                      <a:pt x="37732" y="81865"/>
                    </a:lnTo>
                    <a:lnTo>
                      <a:pt x="37947" y="81915"/>
                    </a:lnTo>
                    <a:lnTo>
                      <a:pt x="38149" y="81976"/>
                    </a:lnTo>
                    <a:lnTo>
                      <a:pt x="38344" y="82045"/>
                    </a:lnTo>
                    <a:lnTo>
                      <a:pt x="38524" y="82124"/>
                    </a:lnTo>
                    <a:lnTo>
                      <a:pt x="38693" y="82214"/>
                    </a:lnTo>
                    <a:lnTo>
                      <a:pt x="38852" y="82314"/>
                    </a:lnTo>
                    <a:lnTo>
                      <a:pt x="38995" y="82426"/>
                    </a:lnTo>
                    <a:lnTo>
                      <a:pt x="39133" y="82549"/>
                    </a:lnTo>
                    <a:lnTo>
                      <a:pt x="39254" y="82685"/>
                    </a:lnTo>
                    <a:lnTo>
                      <a:pt x="39370" y="82836"/>
                    </a:lnTo>
                    <a:lnTo>
                      <a:pt x="39603" y="83211"/>
                    </a:lnTo>
                    <a:lnTo>
                      <a:pt x="40169" y="83193"/>
                    </a:lnTo>
                    <a:lnTo>
                      <a:pt x="40518" y="83132"/>
                    </a:lnTo>
                    <a:lnTo>
                      <a:pt x="40860" y="83024"/>
                    </a:lnTo>
                    <a:lnTo>
                      <a:pt x="41185" y="82873"/>
                    </a:lnTo>
                    <a:lnTo>
                      <a:pt x="41274" y="82812"/>
                    </a:lnTo>
                    <a:lnTo>
                      <a:pt x="41209" y="83056"/>
                    </a:lnTo>
                    <a:lnTo>
                      <a:pt x="41130" y="83344"/>
                    </a:lnTo>
                    <a:lnTo>
                      <a:pt x="41051" y="83625"/>
                    </a:lnTo>
                    <a:lnTo>
                      <a:pt x="40969" y="83899"/>
                    </a:lnTo>
                    <a:lnTo>
                      <a:pt x="40889" y="84164"/>
                    </a:lnTo>
                    <a:lnTo>
                      <a:pt x="40810" y="84421"/>
                    </a:lnTo>
                    <a:lnTo>
                      <a:pt x="40730" y="84672"/>
                    </a:lnTo>
                    <a:lnTo>
                      <a:pt x="40651" y="84914"/>
                    </a:lnTo>
                    <a:lnTo>
                      <a:pt x="40572" y="85147"/>
                    </a:lnTo>
                    <a:lnTo>
                      <a:pt x="40493" y="85375"/>
                    </a:lnTo>
                    <a:lnTo>
                      <a:pt x="40414" y="85595"/>
                    </a:lnTo>
                    <a:lnTo>
                      <a:pt x="40357" y="85749"/>
                    </a:lnTo>
                    <a:lnTo>
                      <a:pt x="40190" y="85958"/>
                    </a:lnTo>
                    <a:lnTo>
                      <a:pt x="39990" y="86187"/>
                    </a:lnTo>
                    <a:lnTo>
                      <a:pt x="39791" y="86393"/>
                    </a:lnTo>
                    <a:lnTo>
                      <a:pt x="39597" y="86574"/>
                    </a:lnTo>
                    <a:lnTo>
                      <a:pt x="39405" y="86735"/>
                    </a:lnTo>
                    <a:lnTo>
                      <a:pt x="39215" y="86868"/>
                    </a:lnTo>
                    <a:lnTo>
                      <a:pt x="39031" y="86984"/>
                    </a:lnTo>
                    <a:lnTo>
                      <a:pt x="38852" y="87074"/>
                    </a:lnTo>
                    <a:lnTo>
                      <a:pt x="38671" y="87145"/>
                    </a:lnTo>
                    <a:lnTo>
                      <a:pt x="38499" y="87196"/>
                    </a:lnTo>
                    <a:lnTo>
                      <a:pt x="38326" y="87229"/>
                    </a:lnTo>
                    <a:lnTo>
                      <a:pt x="38157" y="87243"/>
                    </a:lnTo>
                    <a:lnTo>
                      <a:pt x="37991" y="87235"/>
                    </a:lnTo>
                    <a:lnTo>
                      <a:pt x="37818" y="87214"/>
                    </a:lnTo>
                    <a:lnTo>
                      <a:pt x="37645" y="87171"/>
                    </a:lnTo>
                    <a:lnTo>
                      <a:pt x="37376" y="87078"/>
                    </a:lnTo>
                    <a:lnTo>
                      <a:pt x="36882" y="87110"/>
                    </a:lnTo>
                    <a:lnTo>
                      <a:pt x="36493" y="87123"/>
                    </a:lnTo>
                    <a:lnTo>
                      <a:pt x="36115" y="87127"/>
                    </a:lnTo>
                    <a:lnTo>
                      <a:pt x="35752" y="87117"/>
                    </a:lnTo>
                    <a:lnTo>
                      <a:pt x="35399" y="87096"/>
                    </a:lnTo>
                    <a:lnTo>
                      <a:pt x="35057" y="87063"/>
                    </a:lnTo>
                    <a:lnTo>
                      <a:pt x="34729" y="87019"/>
                    </a:lnTo>
                    <a:lnTo>
                      <a:pt x="34409" y="86966"/>
                    </a:lnTo>
                    <a:lnTo>
                      <a:pt x="34103" y="86905"/>
                    </a:lnTo>
                    <a:lnTo>
                      <a:pt x="33801" y="86833"/>
                    </a:lnTo>
                    <a:lnTo>
                      <a:pt x="33513" y="86750"/>
                    </a:lnTo>
                    <a:lnTo>
                      <a:pt x="33228" y="86664"/>
                    </a:lnTo>
                    <a:lnTo>
                      <a:pt x="32955" y="86566"/>
                    </a:lnTo>
                    <a:lnTo>
                      <a:pt x="32688" y="86462"/>
                    </a:lnTo>
                    <a:lnTo>
                      <a:pt x="32426" y="86350"/>
                    </a:lnTo>
                    <a:lnTo>
                      <a:pt x="32253" y="86271"/>
                    </a:lnTo>
                    <a:lnTo>
                      <a:pt x="32037" y="86005"/>
                    </a:lnTo>
                    <a:lnTo>
                      <a:pt x="31749" y="85695"/>
                    </a:lnTo>
                    <a:lnTo>
                      <a:pt x="31454" y="85414"/>
                    </a:lnTo>
                    <a:lnTo>
                      <a:pt x="31148" y="85169"/>
                    </a:lnTo>
                    <a:lnTo>
                      <a:pt x="30834" y="84957"/>
                    </a:lnTo>
                    <a:lnTo>
                      <a:pt x="30506" y="84784"/>
                    </a:lnTo>
                    <a:lnTo>
                      <a:pt x="30171" y="84647"/>
                    </a:lnTo>
                    <a:lnTo>
                      <a:pt x="29830" y="84551"/>
                    </a:lnTo>
                    <a:lnTo>
                      <a:pt x="29480" y="84492"/>
                    </a:lnTo>
                    <a:lnTo>
                      <a:pt x="29125" y="84474"/>
                    </a:lnTo>
                    <a:lnTo>
                      <a:pt x="28764" y="84500"/>
                    </a:lnTo>
                    <a:lnTo>
                      <a:pt x="28401" y="84565"/>
                    </a:lnTo>
                    <a:lnTo>
                      <a:pt x="28040" y="84665"/>
                    </a:lnTo>
                    <a:lnTo>
                      <a:pt x="27677" y="84810"/>
                    </a:lnTo>
                    <a:lnTo>
                      <a:pt x="27310" y="84989"/>
                    </a:lnTo>
                    <a:lnTo>
                      <a:pt x="27112" y="85112"/>
                    </a:lnTo>
                    <a:lnTo>
                      <a:pt x="27018" y="85079"/>
                    </a:lnTo>
                    <a:lnTo>
                      <a:pt x="26723" y="85057"/>
                    </a:lnTo>
                    <a:lnTo>
                      <a:pt x="26447" y="85122"/>
                    </a:lnTo>
                    <a:lnTo>
                      <a:pt x="26211" y="85252"/>
                    </a:lnTo>
                    <a:lnTo>
                      <a:pt x="26017" y="85410"/>
                    </a:lnTo>
                    <a:lnTo>
                      <a:pt x="25838" y="85587"/>
                    </a:lnTo>
                    <a:lnTo>
                      <a:pt x="25654" y="85774"/>
                    </a:lnTo>
                    <a:lnTo>
                      <a:pt x="25032" y="86372"/>
                    </a:lnTo>
                    <a:lnTo>
                      <a:pt x="25676" y="86703"/>
                    </a:lnTo>
                    <a:lnTo>
                      <a:pt x="25769" y="86753"/>
                    </a:lnTo>
                    <a:lnTo>
                      <a:pt x="25819" y="86790"/>
                    </a:lnTo>
                    <a:lnTo>
                      <a:pt x="25848" y="86811"/>
                    </a:lnTo>
                    <a:lnTo>
                      <a:pt x="25878" y="86836"/>
                    </a:lnTo>
                    <a:lnTo>
                      <a:pt x="25921" y="86886"/>
                    </a:lnTo>
                    <a:lnTo>
                      <a:pt x="25989" y="86958"/>
                    </a:lnTo>
                    <a:lnTo>
                      <a:pt x="26168" y="87127"/>
                    </a:lnTo>
                    <a:lnTo>
                      <a:pt x="26507" y="87186"/>
                    </a:lnTo>
                    <a:lnTo>
                      <a:pt x="26752" y="87239"/>
                    </a:lnTo>
                    <a:lnTo>
                      <a:pt x="27018" y="87308"/>
                    </a:lnTo>
                    <a:lnTo>
                      <a:pt x="27065" y="87318"/>
                    </a:lnTo>
                    <a:lnTo>
                      <a:pt x="27036" y="87333"/>
                    </a:lnTo>
                    <a:lnTo>
                      <a:pt x="26705" y="87473"/>
                    </a:lnTo>
                    <a:lnTo>
                      <a:pt x="26421" y="87614"/>
                    </a:lnTo>
                    <a:lnTo>
                      <a:pt x="26176" y="87751"/>
                    </a:lnTo>
                    <a:lnTo>
                      <a:pt x="25968" y="87887"/>
                    </a:lnTo>
                    <a:lnTo>
                      <a:pt x="25787" y="88032"/>
                    </a:lnTo>
                    <a:lnTo>
                      <a:pt x="25636" y="88179"/>
                    </a:lnTo>
                    <a:lnTo>
                      <a:pt x="25517" y="88344"/>
                    </a:lnTo>
                    <a:lnTo>
                      <a:pt x="25430" y="88517"/>
                    </a:lnTo>
                    <a:lnTo>
                      <a:pt x="25377" y="88693"/>
                    </a:lnTo>
                    <a:lnTo>
                      <a:pt x="25356" y="88870"/>
                    </a:lnTo>
                    <a:lnTo>
                      <a:pt x="25356" y="89032"/>
                    </a:lnTo>
                    <a:lnTo>
                      <a:pt x="25359" y="89068"/>
                    </a:lnTo>
                    <a:lnTo>
                      <a:pt x="25283" y="89123"/>
                    </a:lnTo>
                    <a:lnTo>
                      <a:pt x="25146" y="89234"/>
                    </a:lnTo>
                    <a:lnTo>
                      <a:pt x="25006" y="89352"/>
                    </a:lnTo>
                    <a:lnTo>
                      <a:pt x="24876" y="89478"/>
                    </a:lnTo>
                    <a:lnTo>
                      <a:pt x="24750" y="89619"/>
                    </a:lnTo>
                    <a:lnTo>
                      <a:pt x="24632" y="89770"/>
                    </a:lnTo>
                    <a:lnTo>
                      <a:pt x="24520" y="89931"/>
                    </a:lnTo>
                    <a:lnTo>
                      <a:pt x="24426" y="90108"/>
                    </a:lnTo>
                    <a:lnTo>
                      <a:pt x="24339" y="90300"/>
                    </a:lnTo>
                    <a:lnTo>
                      <a:pt x="24271" y="90500"/>
                    </a:lnTo>
                    <a:lnTo>
                      <a:pt x="24221" y="90716"/>
                    </a:lnTo>
                    <a:lnTo>
                      <a:pt x="24185" y="90944"/>
                    </a:lnTo>
                    <a:lnTo>
                      <a:pt x="24167" y="91189"/>
                    </a:lnTo>
                    <a:lnTo>
                      <a:pt x="24167" y="91444"/>
                    </a:lnTo>
                    <a:lnTo>
                      <a:pt x="24265" y="92884"/>
                    </a:lnTo>
                    <a:lnTo>
                      <a:pt x="25107" y="91599"/>
                    </a:lnTo>
                    <a:lnTo>
                      <a:pt x="25287" y="91372"/>
                    </a:lnTo>
                    <a:lnTo>
                      <a:pt x="25452" y="91199"/>
                    </a:lnTo>
                    <a:lnTo>
                      <a:pt x="25607" y="91081"/>
                    </a:lnTo>
                    <a:lnTo>
                      <a:pt x="25737" y="91012"/>
                    </a:lnTo>
                    <a:lnTo>
                      <a:pt x="25852" y="90983"/>
                    </a:lnTo>
                    <a:lnTo>
                      <a:pt x="25952" y="90979"/>
                    </a:lnTo>
                    <a:lnTo>
                      <a:pt x="26086" y="91009"/>
                    </a:lnTo>
                    <a:lnTo>
                      <a:pt x="26262" y="91069"/>
                    </a:lnTo>
                    <a:lnTo>
                      <a:pt x="26474" y="91128"/>
                    </a:lnTo>
                    <a:lnTo>
                      <a:pt x="26686" y="91171"/>
                    </a:lnTo>
                    <a:lnTo>
                      <a:pt x="26900" y="91203"/>
                    </a:lnTo>
                    <a:lnTo>
                      <a:pt x="27112" y="91217"/>
                    </a:lnTo>
                    <a:lnTo>
                      <a:pt x="27324" y="91221"/>
                    </a:lnTo>
                    <a:lnTo>
                      <a:pt x="27536" y="91207"/>
                    </a:lnTo>
                    <a:lnTo>
                      <a:pt x="27750" y="91181"/>
                    </a:lnTo>
                    <a:lnTo>
                      <a:pt x="27962" y="91138"/>
                    </a:lnTo>
                    <a:lnTo>
                      <a:pt x="28174" y="91081"/>
                    </a:lnTo>
                    <a:lnTo>
                      <a:pt x="28383" y="91012"/>
                    </a:lnTo>
                    <a:lnTo>
                      <a:pt x="28591" y="90930"/>
                    </a:lnTo>
                    <a:lnTo>
                      <a:pt x="28797" y="90832"/>
                    </a:lnTo>
                    <a:lnTo>
                      <a:pt x="29001" y="90724"/>
                    </a:lnTo>
                    <a:lnTo>
                      <a:pt x="29207" y="90602"/>
                    </a:lnTo>
                    <a:lnTo>
                      <a:pt x="29319" y="90526"/>
                    </a:lnTo>
                    <a:lnTo>
                      <a:pt x="29755" y="90475"/>
                    </a:lnTo>
                    <a:lnTo>
                      <a:pt x="29927" y="90457"/>
                    </a:lnTo>
                    <a:lnTo>
                      <a:pt x="30106" y="90436"/>
                    </a:lnTo>
                    <a:lnTo>
                      <a:pt x="30283" y="90414"/>
                    </a:lnTo>
                    <a:lnTo>
                      <a:pt x="30456" y="90396"/>
                    </a:lnTo>
                    <a:lnTo>
                      <a:pt x="30632" y="90375"/>
                    </a:lnTo>
                    <a:lnTo>
                      <a:pt x="30813" y="90357"/>
                    </a:lnTo>
                    <a:lnTo>
                      <a:pt x="31148" y="90318"/>
                    </a:lnTo>
                    <a:lnTo>
                      <a:pt x="31335" y="90296"/>
                    </a:lnTo>
                    <a:lnTo>
                      <a:pt x="31317" y="90332"/>
                    </a:lnTo>
                    <a:lnTo>
                      <a:pt x="31237" y="90504"/>
                    </a:lnTo>
                    <a:lnTo>
                      <a:pt x="31075" y="90846"/>
                    </a:lnTo>
                    <a:lnTo>
                      <a:pt x="31018" y="90969"/>
                    </a:lnTo>
                    <a:lnTo>
                      <a:pt x="30917" y="91087"/>
                    </a:lnTo>
                    <a:lnTo>
                      <a:pt x="30787" y="91257"/>
                    </a:lnTo>
                    <a:lnTo>
                      <a:pt x="30669" y="91426"/>
                    </a:lnTo>
                    <a:lnTo>
                      <a:pt x="30564" y="91595"/>
                    </a:lnTo>
                    <a:lnTo>
                      <a:pt x="30475" y="91772"/>
                    </a:lnTo>
                    <a:lnTo>
                      <a:pt x="30395" y="91948"/>
                    </a:lnTo>
                    <a:lnTo>
                      <a:pt x="30330" y="92125"/>
                    </a:lnTo>
                    <a:lnTo>
                      <a:pt x="30279" y="92308"/>
                    </a:lnTo>
                    <a:lnTo>
                      <a:pt x="30247" y="92492"/>
                    </a:lnTo>
                    <a:lnTo>
                      <a:pt x="30226" y="92675"/>
                    </a:lnTo>
                    <a:lnTo>
                      <a:pt x="30222" y="92859"/>
                    </a:lnTo>
                    <a:lnTo>
                      <a:pt x="30234" y="93043"/>
                    </a:lnTo>
                    <a:lnTo>
                      <a:pt x="30258" y="93226"/>
                    </a:lnTo>
                    <a:lnTo>
                      <a:pt x="30298" y="93406"/>
                    </a:lnTo>
                    <a:lnTo>
                      <a:pt x="30356" y="93587"/>
                    </a:lnTo>
                    <a:lnTo>
                      <a:pt x="30734" y="94566"/>
                    </a:lnTo>
                    <a:lnTo>
                      <a:pt x="31209" y="93669"/>
                    </a:lnTo>
                    <a:lnTo>
                      <a:pt x="31270" y="93575"/>
                    </a:lnTo>
                    <a:lnTo>
                      <a:pt x="31331" y="93500"/>
                    </a:lnTo>
                    <a:lnTo>
                      <a:pt x="31392" y="93446"/>
                    </a:lnTo>
                    <a:lnTo>
                      <a:pt x="31457" y="93406"/>
                    </a:lnTo>
                    <a:lnTo>
                      <a:pt x="31540" y="93377"/>
                    </a:lnTo>
                    <a:lnTo>
                      <a:pt x="31651" y="93359"/>
                    </a:lnTo>
                    <a:lnTo>
                      <a:pt x="31799" y="93363"/>
                    </a:lnTo>
                    <a:lnTo>
                      <a:pt x="32137" y="93424"/>
                    </a:lnTo>
                    <a:lnTo>
                      <a:pt x="32516" y="93467"/>
                    </a:lnTo>
                    <a:lnTo>
                      <a:pt x="32886" y="93489"/>
                    </a:lnTo>
                    <a:lnTo>
                      <a:pt x="33250" y="93489"/>
                    </a:lnTo>
                    <a:lnTo>
                      <a:pt x="33610" y="93463"/>
                    </a:lnTo>
                    <a:lnTo>
                      <a:pt x="33962" y="93416"/>
                    </a:lnTo>
                    <a:lnTo>
                      <a:pt x="34308" y="93352"/>
                    </a:lnTo>
                    <a:lnTo>
                      <a:pt x="34651" y="93265"/>
                    </a:lnTo>
                    <a:lnTo>
                      <a:pt x="34982" y="93161"/>
                    </a:lnTo>
                    <a:lnTo>
                      <a:pt x="35308" y="93039"/>
                    </a:lnTo>
                    <a:lnTo>
                      <a:pt x="35630" y="92898"/>
                    </a:lnTo>
                    <a:lnTo>
                      <a:pt x="35946" y="92747"/>
                    </a:lnTo>
                    <a:lnTo>
                      <a:pt x="36256" y="92578"/>
                    </a:lnTo>
                    <a:lnTo>
                      <a:pt x="36523" y="92416"/>
                    </a:lnTo>
                    <a:lnTo>
                      <a:pt x="36666" y="92704"/>
                    </a:lnTo>
                    <a:lnTo>
                      <a:pt x="36911" y="92996"/>
                    </a:lnTo>
                    <a:lnTo>
                      <a:pt x="37188" y="93251"/>
                    </a:lnTo>
                    <a:lnTo>
                      <a:pt x="37484" y="93485"/>
                    </a:lnTo>
                    <a:lnTo>
                      <a:pt x="37768" y="93701"/>
                    </a:lnTo>
                    <a:lnTo>
                      <a:pt x="37865" y="93777"/>
                    </a:lnTo>
                    <a:lnTo>
                      <a:pt x="37861" y="93795"/>
                    </a:lnTo>
                    <a:lnTo>
                      <a:pt x="37814" y="94054"/>
                    </a:lnTo>
                    <a:lnTo>
                      <a:pt x="37775" y="94352"/>
                    </a:lnTo>
                    <a:lnTo>
                      <a:pt x="37768" y="94684"/>
                    </a:lnTo>
                    <a:lnTo>
                      <a:pt x="37826" y="95041"/>
                    </a:lnTo>
                    <a:lnTo>
                      <a:pt x="37980" y="95400"/>
                    </a:lnTo>
                    <a:lnTo>
                      <a:pt x="38250" y="95739"/>
                    </a:lnTo>
                    <a:lnTo>
                      <a:pt x="39093" y="96397"/>
                    </a:lnTo>
                    <a:lnTo>
                      <a:pt x="39297" y="95563"/>
                    </a:lnTo>
                    <a:lnTo>
                      <a:pt x="39359" y="95321"/>
                    </a:lnTo>
                    <a:lnTo>
                      <a:pt x="39423" y="95080"/>
                    </a:lnTo>
                    <a:lnTo>
                      <a:pt x="39507" y="94843"/>
                    </a:lnTo>
                    <a:lnTo>
                      <a:pt x="39615" y="94597"/>
                    </a:lnTo>
                    <a:lnTo>
                      <a:pt x="39755" y="94346"/>
                    </a:lnTo>
                    <a:lnTo>
                      <a:pt x="39943" y="94083"/>
                    </a:lnTo>
                    <a:lnTo>
                      <a:pt x="40212" y="93777"/>
                    </a:lnTo>
                    <a:lnTo>
                      <a:pt x="40418" y="93493"/>
                    </a:lnTo>
                    <a:lnTo>
                      <a:pt x="40594" y="93216"/>
                    </a:lnTo>
                    <a:lnTo>
                      <a:pt x="40745" y="92935"/>
                    </a:lnTo>
                    <a:lnTo>
                      <a:pt x="40875" y="92653"/>
                    </a:lnTo>
                    <a:lnTo>
                      <a:pt x="40983" y="92372"/>
                    </a:lnTo>
                    <a:lnTo>
                      <a:pt x="41073" y="92096"/>
                    </a:lnTo>
                    <a:lnTo>
                      <a:pt x="41144" y="91819"/>
                    </a:lnTo>
                    <a:lnTo>
                      <a:pt x="41203" y="91544"/>
                    </a:lnTo>
                    <a:lnTo>
                      <a:pt x="41250" y="91275"/>
                    </a:lnTo>
                    <a:lnTo>
                      <a:pt x="41285" y="91005"/>
                    </a:lnTo>
                    <a:lnTo>
                      <a:pt x="41314" y="90742"/>
                    </a:lnTo>
                    <a:lnTo>
                      <a:pt x="41338" y="90479"/>
                    </a:lnTo>
                    <a:lnTo>
                      <a:pt x="41361" y="90216"/>
                    </a:lnTo>
                    <a:lnTo>
                      <a:pt x="41383" y="89961"/>
                    </a:lnTo>
                    <a:lnTo>
                      <a:pt x="41405" y="89709"/>
                    </a:lnTo>
                    <a:lnTo>
                      <a:pt x="41407" y="89662"/>
                    </a:lnTo>
                    <a:lnTo>
                      <a:pt x="41623" y="89539"/>
                    </a:lnTo>
                    <a:lnTo>
                      <a:pt x="41991" y="89349"/>
                    </a:lnTo>
                    <a:lnTo>
                      <a:pt x="42337" y="89183"/>
                    </a:lnTo>
                    <a:lnTo>
                      <a:pt x="42660" y="89039"/>
                    </a:lnTo>
                    <a:lnTo>
                      <a:pt x="42959" y="88921"/>
                    </a:lnTo>
                    <a:lnTo>
                      <a:pt x="43240" y="88820"/>
                    </a:lnTo>
                    <a:lnTo>
                      <a:pt x="43499" y="88740"/>
                    </a:lnTo>
                    <a:lnTo>
                      <a:pt x="43740" y="88679"/>
                    </a:lnTo>
                    <a:lnTo>
                      <a:pt x="43963" y="88632"/>
                    </a:lnTo>
                    <a:lnTo>
                      <a:pt x="44172" y="88601"/>
                    </a:lnTo>
                    <a:lnTo>
                      <a:pt x="44366" y="88579"/>
                    </a:lnTo>
                    <a:lnTo>
                      <a:pt x="44547" y="88571"/>
                    </a:lnTo>
                    <a:lnTo>
                      <a:pt x="44715" y="88568"/>
                    </a:lnTo>
                    <a:lnTo>
                      <a:pt x="44874" y="88579"/>
                    </a:lnTo>
                    <a:lnTo>
                      <a:pt x="45029" y="88589"/>
                    </a:lnTo>
                    <a:lnTo>
                      <a:pt x="45173" y="88611"/>
                    </a:lnTo>
                    <a:lnTo>
                      <a:pt x="45317" y="88632"/>
                    </a:lnTo>
                    <a:lnTo>
                      <a:pt x="45457" y="88662"/>
                    </a:lnTo>
                    <a:lnTo>
                      <a:pt x="45598" y="88687"/>
                    </a:lnTo>
                    <a:lnTo>
                      <a:pt x="45735" y="88715"/>
                    </a:lnTo>
                    <a:lnTo>
                      <a:pt x="45879" y="88744"/>
                    </a:lnTo>
                    <a:lnTo>
                      <a:pt x="46022" y="88766"/>
                    </a:lnTo>
                    <a:lnTo>
                      <a:pt x="46173" y="88783"/>
                    </a:lnTo>
                    <a:lnTo>
                      <a:pt x="46332" y="88799"/>
                    </a:lnTo>
                    <a:lnTo>
                      <a:pt x="46495" y="88799"/>
                    </a:lnTo>
                    <a:lnTo>
                      <a:pt x="46660" y="88787"/>
                    </a:lnTo>
                    <a:lnTo>
                      <a:pt x="46833" y="88762"/>
                    </a:lnTo>
                    <a:lnTo>
                      <a:pt x="47009" y="88722"/>
                    </a:lnTo>
                    <a:lnTo>
                      <a:pt x="47193" y="88665"/>
                    </a:lnTo>
                    <a:lnTo>
                      <a:pt x="47380" y="88593"/>
                    </a:lnTo>
                    <a:lnTo>
                      <a:pt x="47570" y="88499"/>
                    </a:lnTo>
                    <a:lnTo>
                      <a:pt x="48122" y="88183"/>
                    </a:lnTo>
                    <a:lnTo>
                      <a:pt x="47823" y="87710"/>
                    </a:lnTo>
                    <a:lnTo>
                      <a:pt x="47762" y="87600"/>
                    </a:lnTo>
                    <a:lnTo>
                      <a:pt x="47704" y="87484"/>
                    </a:lnTo>
                    <a:lnTo>
                      <a:pt x="47656" y="87365"/>
                    </a:lnTo>
                    <a:lnTo>
                      <a:pt x="47610" y="87239"/>
                    </a:lnTo>
                    <a:lnTo>
                      <a:pt x="47570" y="87110"/>
                    </a:lnTo>
                    <a:lnTo>
                      <a:pt x="47539" y="86976"/>
                    </a:lnTo>
                    <a:lnTo>
                      <a:pt x="47509" y="86839"/>
                    </a:lnTo>
                    <a:lnTo>
                      <a:pt x="47480" y="86696"/>
                    </a:lnTo>
                    <a:lnTo>
                      <a:pt x="47462" y="86552"/>
                    </a:lnTo>
                    <a:lnTo>
                      <a:pt x="47444" y="86401"/>
                    </a:lnTo>
                    <a:lnTo>
                      <a:pt x="47431" y="86250"/>
                    </a:lnTo>
                    <a:lnTo>
                      <a:pt x="47415" y="86095"/>
                    </a:lnTo>
                    <a:lnTo>
                      <a:pt x="47413" y="86034"/>
                    </a:lnTo>
                    <a:lnTo>
                      <a:pt x="47521" y="86036"/>
                    </a:lnTo>
                    <a:lnTo>
                      <a:pt x="47768" y="86069"/>
                    </a:lnTo>
                    <a:lnTo>
                      <a:pt x="48017" y="86116"/>
                    </a:lnTo>
                    <a:lnTo>
                      <a:pt x="48265" y="86177"/>
                    </a:lnTo>
                    <a:lnTo>
                      <a:pt x="48510" y="86256"/>
                    </a:lnTo>
                    <a:lnTo>
                      <a:pt x="48751" y="86354"/>
                    </a:lnTo>
                    <a:lnTo>
                      <a:pt x="48996" y="86466"/>
                    </a:lnTo>
                    <a:lnTo>
                      <a:pt x="49234" y="86595"/>
                    </a:lnTo>
                    <a:lnTo>
                      <a:pt x="49475" y="86742"/>
                    </a:lnTo>
                    <a:lnTo>
                      <a:pt x="49713" y="86905"/>
                    </a:lnTo>
                    <a:lnTo>
                      <a:pt x="49950" y="87084"/>
                    </a:lnTo>
                    <a:lnTo>
                      <a:pt x="50188" y="87282"/>
                    </a:lnTo>
                    <a:lnTo>
                      <a:pt x="50421" y="87502"/>
                    </a:lnTo>
                    <a:lnTo>
                      <a:pt x="50656" y="87736"/>
                    </a:lnTo>
                    <a:lnTo>
                      <a:pt x="51174" y="88298"/>
                    </a:lnTo>
                    <a:lnTo>
                      <a:pt x="51642" y="87837"/>
                    </a:lnTo>
                    <a:lnTo>
                      <a:pt x="51808" y="87657"/>
                    </a:lnTo>
                    <a:lnTo>
                      <a:pt x="51959" y="87473"/>
                    </a:lnTo>
                    <a:lnTo>
                      <a:pt x="52099" y="87286"/>
                    </a:lnTo>
                    <a:lnTo>
                      <a:pt x="52225" y="87096"/>
                    </a:lnTo>
                    <a:lnTo>
                      <a:pt x="52340" y="86898"/>
                    </a:lnTo>
                    <a:lnTo>
                      <a:pt x="52442" y="86699"/>
                    </a:lnTo>
                    <a:lnTo>
                      <a:pt x="52528" y="86494"/>
                    </a:lnTo>
                    <a:lnTo>
                      <a:pt x="52600" y="86289"/>
                    </a:lnTo>
                    <a:lnTo>
                      <a:pt x="52660" y="86077"/>
                    </a:lnTo>
                    <a:lnTo>
                      <a:pt x="52703" y="85864"/>
                    </a:lnTo>
                    <a:lnTo>
                      <a:pt x="52715" y="85789"/>
                    </a:lnTo>
                    <a:lnTo>
                      <a:pt x="52813" y="85903"/>
                    </a:lnTo>
                    <a:lnTo>
                      <a:pt x="52935" y="86058"/>
                    </a:lnTo>
                    <a:lnTo>
                      <a:pt x="53046" y="86213"/>
                    </a:lnTo>
                    <a:lnTo>
                      <a:pt x="53151" y="86364"/>
                    </a:lnTo>
                    <a:lnTo>
                      <a:pt x="53245" y="86515"/>
                    </a:lnTo>
                    <a:lnTo>
                      <a:pt x="53327" y="86666"/>
                    </a:lnTo>
                    <a:lnTo>
                      <a:pt x="53400" y="86815"/>
                    </a:lnTo>
                    <a:lnTo>
                      <a:pt x="53460" y="86962"/>
                    </a:lnTo>
                    <a:lnTo>
                      <a:pt x="53514" y="87106"/>
                    </a:lnTo>
                    <a:lnTo>
                      <a:pt x="53557" y="87251"/>
                    </a:lnTo>
                    <a:lnTo>
                      <a:pt x="53590" y="87394"/>
                    </a:lnTo>
                    <a:lnTo>
                      <a:pt x="53841" y="88860"/>
                    </a:lnTo>
                    <a:lnTo>
                      <a:pt x="54468" y="87427"/>
                    </a:lnTo>
                    <a:lnTo>
                      <a:pt x="54554" y="87200"/>
                    </a:lnTo>
                    <a:lnTo>
                      <a:pt x="54626" y="86970"/>
                    </a:lnTo>
                    <a:lnTo>
                      <a:pt x="54685" y="86735"/>
                    </a:lnTo>
                    <a:lnTo>
                      <a:pt x="54728" y="86501"/>
                    </a:lnTo>
                    <a:lnTo>
                      <a:pt x="54756" y="86260"/>
                    </a:lnTo>
                    <a:lnTo>
                      <a:pt x="54771" y="86022"/>
                    </a:lnTo>
                    <a:lnTo>
                      <a:pt x="54771" y="85777"/>
                    </a:lnTo>
                    <a:lnTo>
                      <a:pt x="54760" y="85533"/>
                    </a:lnTo>
                    <a:lnTo>
                      <a:pt x="54734" y="85285"/>
                    </a:lnTo>
                    <a:lnTo>
                      <a:pt x="54695" y="85036"/>
                    </a:lnTo>
                    <a:lnTo>
                      <a:pt x="54642" y="84788"/>
                    </a:lnTo>
                    <a:lnTo>
                      <a:pt x="54573" y="84535"/>
                    </a:lnTo>
                    <a:lnTo>
                      <a:pt x="54493" y="84284"/>
                    </a:lnTo>
                    <a:lnTo>
                      <a:pt x="54428" y="84107"/>
                    </a:lnTo>
                    <a:lnTo>
                      <a:pt x="54436" y="84104"/>
                    </a:lnTo>
                    <a:lnTo>
                      <a:pt x="54746" y="83909"/>
                    </a:lnTo>
                    <a:lnTo>
                      <a:pt x="55044" y="83697"/>
                    </a:lnTo>
                    <a:lnTo>
                      <a:pt x="55325" y="83463"/>
                    </a:lnTo>
                    <a:lnTo>
                      <a:pt x="55592" y="83203"/>
                    </a:lnTo>
                    <a:lnTo>
                      <a:pt x="55833" y="82912"/>
                    </a:lnTo>
                    <a:lnTo>
                      <a:pt x="56049" y="82592"/>
                    </a:lnTo>
                    <a:lnTo>
                      <a:pt x="56056" y="82577"/>
                    </a:lnTo>
                    <a:lnTo>
                      <a:pt x="56110" y="82599"/>
                    </a:lnTo>
                    <a:lnTo>
                      <a:pt x="56423" y="82761"/>
                    </a:lnTo>
                    <a:lnTo>
                      <a:pt x="56683" y="82944"/>
                    </a:lnTo>
                    <a:lnTo>
                      <a:pt x="56895" y="83150"/>
                    </a:lnTo>
                    <a:lnTo>
                      <a:pt x="57060" y="83373"/>
                    </a:lnTo>
                    <a:lnTo>
                      <a:pt x="57187" y="83621"/>
                    </a:lnTo>
                    <a:lnTo>
                      <a:pt x="57273" y="83895"/>
                    </a:lnTo>
                    <a:lnTo>
                      <a:pt x="57456" y="85100"/>
                    </a:lnTo>
                    <a:lnTo>
                      <a:pt x="58188" y="84241"/>
                    </a:lnTo>
                    <a:lnTo>
                      <a:pt x="58342" y="84029"/>
                    </a:lnTo>
                    <a:lnTo>
                      <a:pt x="58474" y="83813"/>
                    </a:lnTo>
                    <a:lnTo>
                      <a:pt x="58586" y="83593"/>
                    </a:lnTo>
                    <a:lnTo>
                      <a:pt x="58676" y="83362"/>
                    </a:lnTo>
                    <a:lnTo>
                      <a:pt x="58741" y="83128"/>
                    </a:lnTo>
                    <a:lnTo>
                      <a:pt x="58784" y="82894"/>
                    </a:lnTo>
                    <a:lnTo>
                      <a:pt x="58802" y="82653"/>
                    </a:lnTo>
                    <a:lnTo>
                      <a:pt x="58800" y="82408"/>
                    </a:lnTo>
                    <a:lnTo>
                      <a:pt x="58767" y="82167"/>
                    </a:lnTo>
                    <a:lnTo>
                      <a:pt x="58716" y="81922"/>
                    </a:lnTo>
                    <a:lnTo>
                      <a:pt x="58641" y="81680"/>
                    </a:lnTo>
                    <a:lnTo>
                      <a:pt x="58543" y="81440"/>
                    </a:lnTo>
                    <a:lnTo>
                      <a:pt x="58425" y="81199"/>
                    </a:lnTo>
                    <a:lnTo>
                      <a:pt x="58386" y="81130"/>
                    </a:lnTo>
                    <a:lnTo>
                      <a:pt x="58583" y="81036"/>
                    </a:lnTo>
                    <a:lnTo>
                      <a:pt x="58788" y="80942"/>
                    </a:lnTo>
                    <a:lnTo>
                      <a:pt x="58990" y="80850"/>
                    </a:lnTo>
                    <a:lnTo>
                      <a:pt x="59192" y="80752"/>
                    </a:lnTo>
                    <a:lnTo>
                      <a:pt x="59289" y="80705"/>
                    </a:lnTo>
                    <a:lnTo>
                      <a:pt x="59346" y="81011"/>
                    </a:lnTo>
                    <a:lnTo>
                      <a:pt x="59418" y="81353"/>
                    </a:lnTo>
                    <a:lnTo>
                      <a:pt x="59501" y="81692"/>
                    </a:lnTo>
                    <a:lnTo>
                      <a:pt x="59598" y="82027"/>
                    </a:lnTo>
                    <a:lnTo>
                      <a:pt x="59707" y="82357"/>
                    </a:lnTo>
                    <a:lnTo>
                      <a:pt x="59828" y="82685"/>
                    </a:lnTo>
                    <a:lnTo>
                      <a:pt x="59962" y="83006"/>
                    </a:lnTo>
                    <a:lnTo>
                      <a:pt x="60113" y="83322"/>
                    </a:lnTo>
                    <a:lnTo>
                      <a:pt x="60275" y="83636"/>
                    </a:lnTo>
                    <a:lnTo>
                      <a:pt x="60458" y="83938"/>
                    </a:lnTo>
                    <a:lnTo>
                      <a:pt x="60656" y="84237"/>
                    </a:lnTo>
                    <a:lnTo>
                      <a:pt x="60872" y="84529"/>
                    </a:lnTo>
                    <a:lnTo>
                      <a:pt x="61107" y="84813"/>
                    </a:lnTo>
                    <a:lnTo>
                      <a:pt x="61359" y="85086"/>
                    </a:lnTo>
                    <a:lnTo>
                      <a:pt x="61629" y="85353"/>
                    </a:lnTo>
                    <a:lnTo>
                      <a:pt x="61888" y="85579"/>
                    </a:lnTo>
                    <a:lnTo>
                      <a:pt x="62014" y="85746"/>
                    </a:lnTo>
                    <a:lnTo>
                      <a:pt x="62151" y="85936"/>
                    </a:lnTo>
                    <a:lnTo>
                      <a:pt x="62277" y="86123"/>
                    </a:lnTo>
                    <a:lnTo>
                      <a:pt x="62385" y="86307"/>
                    </a:lnTo>
                    <a:lnTo>
                      <a:pt x="62481" y="86487"/>
                    </a:lnTo>
                    <a:lnTo>
                      <a:pt x="62561" y="86666"/>
                    </a:lnTo>
                    <a:lnTo>
                      <a:pt x="62630" y="86843"/>
                    </a:lnTo>
                    <a:lnTo>
                      <a:pt x="62680" y="87016"/>
                    </a:lnTo>
                    <a:lnTo>
                      <a:pt x="62716" y="87182"/>
                    </a:lnTo>
                    <a:lnTo>
                      <a:pt x="62738" y="87351"/>
                    </a:lnTo>
                    <a:lnTo>
                      <a:pt x="62740" y="87513"/>
                    </a:lnTo>
                    <a:lnTo>
                      <a:pt x="62730" y="87675"/>
                    </a:lnTo>
                    <a:lnTo>
                      <a:pt x="62705" y="87837"/>
                    </a:lnTo>
                    <a:lnTo>
                      <a:pt x="62662" y="87999"/>
                    </a:lnTo>
                    <a:lnTo>
                      <a:pt x="62601" y="88165"/>
                    </a:lnTo>
                    <a:lnTo>
                      <a:pt x="62273" y="88838"/>
                    </a:lnTo>
                    <a:lnTo>
                      <a:pt x="63080" y="88960"/>
                    </a:lnTo>
                    <a:lnTo>
                      <a:pt x="63364" y="88989"/>
                    </a:lnTo>
                    <a:lnTo>
                      <a:pt x="63659" y="88993"/>
                    </a:lnTo>
                    <a:lnTo>
                      <a:pt x="63965" y="88964"/>
                    </a:lnTo>
                    <a:lnTo>
                      <a:pt x="64278" y="88891"/>
                    </a:lnTo>
                    <a:lnTo>
                      <a:pt x="64591" y="88773"/>
                    </a:lnTo>
                    <a:lnTo>
                      <a:pt x="64606" y="88762"/>
                    </a:lnTo>
                    <a:lnTo>
                      <a:pt x="64667" y="89180"/>
                    </a:lnTo>
                    <a:lnTo>
                      <a:pt x="64765" y="89684"/>
                    </a:lnTo>
                    <a:lnTo>
                      <a:pt x="64887" y="90163"/>
                    </a:lnTo>
                    <a:lnTo>
                      <a:pt x="65042" y="90612"/>
                    </a:lnTo>
                    <a:lnTo>
                      <a:pt x="65224" y="91034"/>
                    </a:lnTo>
                    <a:lnTo>
                      <a:pt x="65444" y="91422"/>
                    </a:lnTo>
                    <a:lnTo>
                      <a:pt x="65703" y="91776"/>
                    </a:lnTo>
                    <a:lnTo>
                      <a:pt x="65999" y="92085"/>
                    </a:lnTo>
                    <a:lnTo>
                      <a:pt x="66333" y="92351"/>
                    </a:lnTo>
                    <a:lnTo>
                      <a:pt x="66712" y="92571"/>
                    </a:lnTo>
                    <a:lnTo>
                      <a:pt x="67126" y="92733"/>
                    </a:lnTo>
                    <a:lnTo>
                      <a:pt x="67575" y="92841"/>
                    </a:lnTo>
                    <a:lnTo>
                      <a:pt x="68062" y="92894"/>
                    </a:lnTo>
                    <a:lnTo>
                      <a:pt x="68580" y="92888"/>
                    </a:lnTo>
                    <a:lnTo>
                      <a:pt x="69476" y="92790"/>
                    </a:lnTo>
                    <a:lnTo>
                      <a:pt x="69469" y="91631"/>
                    </a:lnTo>
                    <a:lnTo>
                      <a:pt x="69498" y="90969"/>
                    </a:lnTo>
                    <a:lnTo>
                      <a:pt x="69559" y="90422"/>
                    </a:lnTo>
                    <a:lnTo>
                      <a:pt x="69653" y="89990"/>
                    </a:lnTo>
                    <a:lnTo>
                      <a:pt x="69761" y="89670"/>
                    </a:lnTo>
                    <a:lnTo>
                      <a:pt x="69883" y="89456"/>
                    </a:lnTo>
                    <a:lnTo>
                      <a:pt x="69995" y="89335"/>
                    </a:lnTo>
                    <a:lnTo>
                      <a:pt x="70103" y="89270"/>
                    </a:lnTo>
                    <a:lnTo>
                      <a:pt x="70230" y="89244"/>
                    </a:lnTo>
                    <a:lnTo>
                      <a:pt x="70387" y="89252"/>
                    </a:lnTo>
                    <a:lnTo>
                      <a:pt x="70597" y="89302"/>
                    </a:lnTo>
                    <a:lnTo>
                      <a:pt x="70840" y="89403"/>
                    </a:lnTo>
                    <a:lnTo>
                      <a:pt x="71115" y="89554"/>
                    </a:lnTo>
                    <a:lnTo>
                      <a:pt x="71409" y="89741"/>
                    </a:lnTo>
                    <a:lnTo>
                      <a:pt x="71723" y="89965"/>
                    </a:lnTo>
                    <a:lnTo>
                      <a:pt x="72663" y="90695"/>
                    </a:lnTo>
                    <a:lnTo>
                      <a:pt x="72702" y="89694"/>
                    </a:lnTo>
                    <a:lnTo>
                      <a:pt x="72728" y="89496"/>
                    </a:lnTo>
                    <a:lnTo>
                      <a:pt x="72767" y="89317"/>
                    </a:lnTo>
                    <a:lnTo>
                      <a:pt x="72824" y="89144"/>
                    </a:lnTo>
                    <a:lnTo>
                      <a:pt x="72897" y="88985"/>
                    </a:lnTo>
                    <a:lnTo>
                      <a:pt x="72983" y="88834"/>
                    </a:lnTo>
                    <a:lnTo>
                      <a:pt x="73087" y="88693"/>
                    </a:lnTo>
                    <a:lnTo>
                      <a:pt x="73206" y="88560"/>
                    </a:lnTo>
                    <a:lnTo>
                      <a:pt x="73346" y="88430"/>
                    </a:lnTo>
                    <a:lnTo>
                      <a:pt x="73505" y="88312"/>
                    </a:lnTo>
                    <a:lnTo>
                      <a:pt x="73685" y="88201"/>
                    </a:lnTo>
                    <a:lnTo>
                      <a:pt x="73887" y="88096"/>
                    </a:lnTo>
                    <a:lnTo>
                      <a:pt x="74110" y="87999"/>
                    </a:lnTo>
                    <a:lnTo>
                      <a:pt x="74354" y="87912"/>
                    </a:lnTo>
                    <a:lnTo>
                      <a:pt x="74618" y="87834"/>
                    </a:lnTo>
                    <a:lnTo>
                      <a:pt x="74909" y="87765"/>
                    </a:lnTo>
                    <a:lnTo>
                      <a:pt x="75024" y="87743"/>
                    </a:lnTo>
                    <a:lnTo>
                      <a:pt x="75139" y="87747"/>
                    </a:lnTo>
                    <a:lnTo>
                      <a:pt x="75304" y="87779"/>
                    </a:lnTo>
                    <a:lnTo>
                      <a:pt x="75510" y="87844"/>
                    </a:lnTo>
                    <a:lnTo>
                      <a:pt x="75740" y="87945"/>
                    </a:lnTo>
                    <a:lnTo>
                      <a:pt x="75993" y="88075"/>
                    </a:lnTo>
                    <a:lnTo>
                      <a:pt x="76259" y="88230"/>
                    </a:lnTo>
                    <a:lnTo>
                      <a:pt x="76540" y="88413"/>
                    </a:lnTo>
                    <a:lnTo>
                      <a:pt x="76825" y="88618"/>
                    </a:lnTo>
                    <a:lnTo>
                      <a:pt x="77112" y="88842"/>
                    </a:lnTo>
                    <a:lnTo>
                      <a:pt x="77400" y="89079"/>
                    </a:lnTo>
                    <a:lnTo>
                      <a:pt x="77681" y="89335"/>
                    </a:lnTo>
                    <a:lnTo>
                      <a:pt x="77955" y="89598"/>
                    </a:lnTo>
                    <a:lnTo>
                      <a:pt x="78218" y="89867"/>
                    </a:lnTo>
                    <a:lnTo>
                      <a:pt x="78462" y="90145"/>
                    </a:lnTo>
                    <a:lnTo>
                      <a:pt x="78689" y="90422"/>
                    </a:lnTo>
                    <a:lnTo>
                      <a:pt x="78895" y="90695"/>
                    </a:lnTo>
                    <a:lnTo>
                      <a:pt x="79074" y="90965"/>
                    </a:lnTo>
                    <a:lnTo>
                      <a:pt x="79221" y="91224"/>
                    </a:lnTo>
                    <a:lnTo>
                      <a:pt x="79337" y="91473"/>
                    </a:lnTo>
                    <a:lnTo>
                      <a:pt x="79419" y="91699"/>
                    </a:lnTo>
                    <a:lnTo>
                      <a:pt x="79463" y="91897"/>
                    </a:lnTo>
                    <a:lnTo>
                      <a:pt x="79474" y="92066"/>
                    </a:lnTo>
                    <a:lnTo>
                      <a:pt x="79456" y="92204"/>
                    </a:lnTo>
                    <a:lnTo>
                      <a:pt x="79413" y="92312"/>
                    </a:lnTo>
                    <a:lnTo>
                      <a:pt x="79344" y="92409"/>
                    </a:lnTo>
                    <a:lnTo>
                      <a:pt x="79232" y="92502"/>
                    </a:lnTo>
                    <a:lnTo>
                      <a:pt x="79056" y="92588"/>
                    </a:lnTo>
                    <a:lnTo>
                      <a:pt x="78811" y="92665"/>
                    </a:lnTo>
                    <a:lnTo>
                      <a:pt x="78491" y="92718"/>
                    </a:lnTo>
                    <a:lnTo>
                      <a:pt x="78088" y="92739"/>
                    </a:lnTo>
                    <a:lnTo>
                      <a:pt x="77562" y="92722"/>
                    </a:lnTo>
                    <a:lnTo>
                      <a:pt x="77224" y="92769"/>
                    </a:lnTo>
                    <a:lnTo>
                      <a:pt x="76921" y="92812"/>
                    </a:lnTo>
                    <a:lnTo>
                      <a:pt x="76611" y="92859"/>
                    </a:lnTo>
                    <a:lnTo>
                      <a:pt x="76303" y="92913"/>
                    </a:lnTo>
                    <a:lnTo>
                      <a:pt x="75993" y="92978"/>
                    </a:lnTo>
                    <a:lnTo>
                      <a:pt x="75687" y="93061"/>
                    </a:lnTo>
                    <a:lnTo>
                      <a:pt x="75385" y="93161"/>
                    </a:lnTo>
                    <a:lnTo>
                      <a:pt x="75085" y="93287"/>
                    </a:lnTo>
                    <a:lnTo>
                      <a:pt x="74798" y="93438"/>
                    </a:lnTo>
                    <a:lnTo>
                      <a:pt x="74520" y="93626"/>
                    </a:lnTo>
                    <a:lnTo>
                      <a:pt x="74257" y="93846"/>
                    </a:lnTo>
                    <a:lnTo>
                      <a:pt x="74017" y="94105"/>
                    </a:lnTo>
                    <a:lnTo>
                      <a:pt x="73793" y="94403"/>
                    </a:lnTo>
                    <a:lnTo>
                      <a:pt x="73599" y="94739"/>
                    </a:lnTo>
                    <a:lnTo>
                      <a:pt x="73430" y="95120"/>
                    </a:lnTo>
                    <a:lnTo>
                      <a:pt x="73365" y="95321"/>
                    </a:lnTo>
                    <a:lnTo>
                      <a:pt x="73167" y="95372"/>
                    </a:lnTo>
                    <a:lnTo>
                      <a:pt x="72793" y="95563"/>
                    </a:lnTo>
                    <a:lnTo>
                      <a:pt x="72500" y="95840"/>
                    </a:lnTo>
                    <a:lnTo>
                      <a:pt x="72314" y="96189"/>
                    </a:lnTo>
                    <a:lnTo>
                      <a:pt x="72245" y="96574"/>
                    </a:lnTo>
                    <a:lnTo>
                      <a:pt x="72288" y="96974"/>
                    </a:lnTo>
                    <a:lnTo>
                      <a:pt x="72428" y="97370"/>
                    </a:lnTo>
                    <a:lnTo>
                      <a:pt x="73034" y="98421"/>
                    </a:lnTo>
                    <a:lnTo>
                      <a:pt x="73480" y="97391"/>
                    </a:lnTo>
                    <a:lnTo>
                      <a:pt x="73577" y="97240"/>
                    </a:lnTo>
                    <a:lnTo>
                      <a:pt x="73620" y="97201"/>
                    </a:lnTo>
                    <a:lnTo>
                      <a:pt x="73682" y="97222"/>
                    </a:lnTo>
                    <a:lnTo>
                      <a:pt x="73786" y="97284"/>
                    </a:lnTo>
                    <a:lnTo>
                      <a:pt x="74063" y="97460"/>
                    </a:lnTo>
                    <a:lnTo>
                      <a:pt x="74449" y="97366"/>
                    </a:lnTo>
                    <a:lnTo>
                      <a:pt x="74675" y="97301"/>
                    </a:lnTo>
                    <a:lnTo>
                      <a:pt x="74898" y="97229"/>
                    </a:lnTo>
                    <a:lnTo>
                      <a:pt x="75114" y="97143"/>
                    </a:lnTo>
                    <a:lnTo>
                      <a:pt x="75323" y="97050"/>
                    </a:lnTo>
                    <a:lnTo>
                      <a:pt x="75524" y="96948"/>
                    </a:lnTo>
                    <a:lnTo>
                      <a:pt x="75722" y="96836"/>
                    </a:lnTo>
                    <a:lnTo>
                      <a:pt x="75917" y="96715"/>
                    </a:lnTo>
                    <a:lnTo>
                      <a:pt x="76101" y="96585"/>
                    </a:lnTo>
                    <a:lnTo>
                      <a:pt x="76158" y="96542"/>
                    </a:lnTo>
                    <a:lnTo>
                      <a:pt x="76162" y="96654"/>
                    </a:lnTo>
                    <a:lnTo>
                      <a:pt x="76191" y="96852"/>
                    </a:lnTo>
                    <a:lnTo>
                      <a:pt x="76240" y="97050"/>
                    </a:lnTo>
                    <a:lnTo>
                      <a:pt x="76313" y="97247"/>
                    </a:lnTo>
                    <a:lnTo>
                      <a:pt x="76411" y="97442"/>
                    </a:lnTo>
                    <a:lnTo>
                      <a:pt x="76529" y="97633"/>
                    </a:lnTo>
                    <a:lnTo>
                      <a:pt x="76674" y="97820"/>
                    </a:lnTo>
                    <a:lnTo>
                      <a:pt x="76770" y="97927"/>
                    </a:lnTo>
                    <a:lnTo>
                      <a:pt x="76821" y="98090"/>
                    </a:lnTo>
                    <a:lnTo>
                      <a:pt x="76925" y="98345"/>
                    </a:lnTo>
                    <a:lnTo>
                      <a:pt x="77055" y="98604"/>
                    </a:lnTo>
                    <a:lnTo>
                      <a:pt x="77220" y="98857"/>
                    </a:lnTo>
                    <a:lnTo>
                      <a:pt x="77429" y="99097"/>
                    </a:lnTo>
                    <a:lnTo>
                      <a:pt x="77685" y="99324"/>
                    </a:lnTo>
                    <a:lnTo>
                      <a:pt x="77991" y="99523"/>
                    </a:lnTo>
                    <a:lnTo>
                      <a:pt x="79103" y="100070"/>
                    </a:lnTo>
                    <a:lnTo>
                      <a:pt x="78840" y="99044"/>
                    </a:lnTo>
                    <a:lnTo>
                      <a:pt x="78836" y="98893"/>
                    </a:lnTo>
                    <a:lnTo>
                      <a:pt x="78862" y="98726"/>
                    </a:lnTo>
                    <a:lnTo>
                      <a:pt x="78917" y="98543"/>
                    </a:lnTo>
                    <a:lnTo>
                      <a:pt x="78999" y="98338"/>
                    </a:lnTo>
                    <a:lnTo>
                      <a:pt x="79099" y="98122"/>
                    </a:lnTo>
                    <a:lnTo>
                      <a:pt x="79211" y="97896"/>
                    </a:lnTo>
                    <a:lnTo>
                      <a:pt x="79272" y="97762"/>
                    </a:lnTo>
                    <a:lnTo>
                      <a:pt x="79358" y="97708"/>
                    </a:lnTo>
                    <a:lnTo>
                      <a:pt x="79531" y="97568"/>
                    </a:lnTo>
                    <a:lnTo>
                      <a:pt x="79686" y="97413"/>
                    </a:lnTo>
                    <a:lnTo>
                      <a:pt x="79819" y="97247"/>
                    </a:lnTo>
                    <a:lnTo>
                      <a:pt x="79935" y="97074"/>
                    </a:lnTo>
                    <a:lnTo>
                      <a:pt x="80032" y="96895"/>
                    </a:lnTo>
                    <a:lnTo>
                      <a:pt x="80108" y="96707"/>
                    </a:lnTo>
                    <a:lnTo>
                      <a:pt x="80168" y="96517"/>
                    </a:lnTo>
                    <a:lnTo>
                      <a:pt x="80216" y="96326"/>
                    </a:lnTo>
                    <a:lnTo>
                      <a:pt x="80251" y="96128"/>
                    </a:lnTo>
                    <a:lnTo>
                      <a:pt x="80273" y="95934"/>
                    </a:lnTo>
                    <a:lnTo>
                      <a:pt x="80288" y="95735"/>
                    </a:lnTo>
                    <a:lnTo>
                      <a:pt x="80294" y="95533"/>
                    </a:lnTo>
                    <a:lnTo>
                      <a:pt x="80294" y="95335"/>
                    </a:lnTo>
                    <a:lnTo>
                      <a:pt x="80294" y="95282"/>
                    </a:lnTo>
                    <a:lnTo>
                      <a:pt x="80482" y="95264"/>
                    </a:lnTo>
                    <a:lnTo>
                      <a:pt x="80677" y="95274"/>
                    </a:lnTo>
                    <a:lnTo>
                      <a:pt x="80842" y="95321"/>
                    </a:lnTo>
                    <a:lnTo>
                      <a:pt x="80985" y="95394"/>
                    </a:lnTo>
                    <a:lnTo>
                      <a:pt x="81119" y="95498"/>
                    </a:lnTo>
                    <a:lnTo>
                      <a:pt x="81248" y="95645"/>
                    </a:lnTo>
                    <a:lnTo>
                      <a:pt x="81295" y="95721"/>
                    </a:lnTo>
                    <a:lnTo>
                      <a:pt x="81242" y="95951"/>
                    </a:lnTo>
                    <a:lnTo>
                      <a:pt x="81259" y="96379"/>
                    </a:lnTo>
                    <a:lnTo>
                      <a:pt x="81397" y="96776"/>
                    </a:lnTo>
                    <a:lnTo>
                      <a:pt x="81619" y="97117"/>
                    </a:lnTo>
                    <a:lnTo>
                      <a:pt x="81915" y="97417"/>
                    </a:lnTo>
                    <a:lnTo>
                      <a:pt x="82264" y="97676"/>
                    </a:lnTo>
                    <a:lnTo>
                      <a:pt x="82653" y="97900"/>
                    </a:lnTo>
                    <a:lnTo>
                      <a:pt x="83049" y="98075"/>
                    </a:lnTo>
                    <a:lnTo>
                      <a:pt x="83358" y="98255"/>
                    </a:lnTo>
                    <a:lnTo>
                      <a:pt x="83593" y="98428"/>
                    </a:lnTo>
                    <a:lnTo>
                      <a:pt x="83765" y="98594"/>
                    </a:lnTo>
                    <a:lnTo>
                      <a:pt x="83883" y="98748"/>
                    </a:lnTo>
                    <a:lnTo>
                      <a:pt x="83967" y="98896"/>
                    </a:lnTo>
                    <a:lnTo>
                      <a:pt x="84024" y="99044"/>
                    </a:lnTo>
                    <a:lnTo>
                      <a:pt x="84060" y="99203"/>
                    </a:lnTo>
                    <a:lnTo>
                      <a:pt x="84179" y="100095"/>
                    </a:lnTo>
                    <a:lnTo>
                      <a:pt x="85035" y="99385"/>
                    </a:lnTo>
                    <a:lnTo>
                      <a:pt x="85284" y="99101"/>
                    </a:lnTo>
                    <a:lnTo>
                      <a:pt x="85457" y="98806"/>
                    </a:lnTo>
                    <a:lnTo>
                      <a:pt x="85557" y="98500"/>
                    </a:lnTo>
                    <a:lnTo>
                      <a:pt x="85594" y="98204"/>
                    </a:lnTo>
                    <a:lnTo>
                      <a:pt x="85590" y="97924"/>
                    </a:lnTo>
                    <a:lnTo>
                      <a:pt x="85561" y="97665"/>
                    </a:lnTo>
                    <a:lnTo>
                      <a:pt x="85529" y="97466"/>
                    </a:lnTo>
                    <a:lnTo>
                      <a:pt x="85536" y="97254"/>
                    </a:lnTo>
                    <a:lnTo>
                      <a:pt x="85536" y="97007"/>
                    </a:lnTo>
                    <a:lnTo>
                      <a:pt x="85525" y="96768"/>
                    </a:lnTo>
                    <a:lnTo>
                      <a:pt x="85504" y="96538"/>
                    </a:lnTo>
                    <a:lnTo>
                      <a:pt x="85469" y="96315"/>
                    </a:lnTo>
                    <a:lnTo>
                      <a:pt x="85421" y="96099"/>
                    </a:lnTo>
                    <a:lnTo>
                      <a:pt x="85357" y="95890"/>
                    </a:lnTo>
                    <a:lnTo>
                      <a:pt x="85274" y="95692"/>
                    </a:lnTo>
                    <a:lnTo>
                      <a:pt x="85169" y="95502"/>
                    </a:lnTo>
                    <a:lnTo>
                      <a:pt x="85047" y="95325"/>
                    </a:lnTo>
                    <a:lnTo>
                      <a:pt x="84903" y="95163"/>
                    </a:lnTo>
                    <a:lnTo>
                      <a:pt x="84741" y="95012"/>
                    </a:lnTo>
                    <a:lnTo>
                      <a:pt x="84560" y="94882"/>
                    </a:lnTo>
                    <a:lnTo>
                      <a:pt x="84362" y="94764"/>
                    </a:lnTo>
                    <a:lnTo>
                      <a:pt x="84143" y="94666"/>
                    </a:lnTo>
                    <a:lnTo>
                      <a:pt x="83970" y="94601"/>
                    </a:lnTo>
                    <a:lnTo>
                      <a:pt x="83722" y="94436"/>
                    </a:lnTo>
                    <a:lnTo>
                      <a:pt x="83488" y="94256"/>
                    </a:lnTo>
                    <a:lnTo>
                      <a:pt x="83293" y="94079"/>
                    </a:lnTo>
                    <a:lnTo>
                      <a:pt x="83139" y="93907"/>
                    </a:lnTo>
                    <a:lnTo>
                      <a:pt x="83016" y="93738"/>
                    </a:lnTo>
                    <a:lnTo>
                      <a:pt x="82919" y="93575"/>
                    </a:lnTo>
                    <a:lnTo>
                      <a:pt x="82912" y="93554"/>
                    </a:lnTo>
                    <a:lnTo>
                      <a:pt x="83055" y="93481"/>
                    </a:lnTo>
                    <a:lnTo>
                      <a:pt x="83420" y="93352"/>
                    </a:lnTo>
                    <a:lnTo>
                      <a:pt x="83685" y="93298"/>
                    </a:lnTo>
                    <a:lnTo>
                      <a:pt x="83873" y="93298"/>
                    </a:lnTo>
                    <a:lnTo>
                      <a:pt x="83999" y="93330"/>
                    </a:lnTo>
                    <a:lnTo>
                      <a:pt x="84103" y="93388"/>
                    </a:lnTo>
                    <a:lnTo>
                      <a:pt x="84207" y="93479"/>
                    </a:lnTo>
                    <a:lnTo>
                      <a:pt x="84327" y="93611"/>
                    </a:lnTo>
                    <a:lnTo>
                      <a:pt x="84464" y="93781"/>
                    </a:lnTo>
                    <a:lnTo>
                      <a:pt x="84625" y="93971"/>
                    </a:lnTo>
                    <a:lnTo>
                      <a:pt x="84823" y="94166"/>
                    </a:lnTo>
                    <a:lnTo>
                      <a:pt x="85072" y="94350"/>
                    </a:lnTo>
                    <a:lnTo>
                      <a:pt x="85382" y="94493"/>
                    </a:lnTo>
                    <a:lnTo>
                      <a:pt x="85749" y="94580"/>
                    </a:lnTo>
                    <a:lnTo>
                      <a:pt x="86173" y="94594"/>
                    </a:lnTo>
                    <a:lnTo>
                      <a:pt x="86562" y="94544"/>
                    </a:lnTo>
                    <a:lnTo>
                      <a:pt x="86764" y="94590"/>
                    </a:lnTo>
                    <a:lnTo>
                      <a:pt x="86919" y="94662"/>
                    </a:lnTo>
                    <a:lnTo>
                      <a:pt x="87037" y="94756"/>
                    </a:lnTo>
                    <a:lnTo>
                      <a:pt x="87156" y="94874"/>
                    </a:lnTo>
                    <a:lnTo>
                      <a:pt x="87307" y="95026"/>
                    </a:lnTo>
                    <a:lnTo>
                      <a:pt x="87527" y="95180"/>
                    </a:lnTo>
                    <a:lnTo>
                      <a:pt x="87829" y="95274"/>
                    </a:lnTo>
                    <a:lnTo>
                      <a:pt x="88542" y="95249"/>
                    </a:lnTo>
                    <a:lnTo>
                      <a:pt x="88499" y="94627"/>
                    </a:lnTo>
                    <a:lnTo>
                      <a:pt x="88467" y="94382"/>
                    </a:lnTo>
                    <a:lnTo>
                      <a:pt x="88408" y="94122"/>
                    </a:lnTo>
                    <a:lnTo>
                      <a:pt x="88316" y="93856"/>
                    </a:lnTo>
                    <a:lnTo>
                      <a:pt x="88171" y="93589"/>
                    </a:lnTo>
                    <a:lnTo>
                      <a:pt x="87970" y="93342"/>
                    </a:lnTo>
                    <a:lnTo>
                      <a:pt x="87700" y="93132"/>
                    </a:lnTo>
                    <a:lnTo>
                      <a:pt x="87639" y="93100"/>
                    </a:lnTo>
                    <a:lnTo>
                      <a:pt x="87639" y="92841"/>
                    </a:lnTo>
                    <a:lnTo>
                      <a:pt x="87606" y="92366"/>
                    </a:lnTo>
                    <a:lnTo>
                      <a:pt x="87541" y="91937"/>
                    </a:lnTo>
                    <a:lnTo>
                      <a:pt x="87444" y="91556"/>
                    </a:lnTo>
                    <a:lnTo>
                      <a:pt x="87311" y="91217"/>
                    </a:lnTo>
                    <a:lnTo>
                      <a:pt x="87146" y="90918"/>
                    </a:lnTo>
                    <a:lnTo>
                      <a:pt x="86948" y="90659"/>
                    </a:lnTo>
                    <a:lnTo>
                      <a:pt x="86717" y="90447"/>
                    </a:lnTo>
                    <a:lnTo>
                      <a:pt x="86469" y="90278"/>
                    </a:lnTo>
                    <a:lnTo>
                      <a:pt x="86199" y="90149"/>
                    </a:lnTo>
                    <a:lnTo>
                      <a:pt x="85922" y="90059"/>
                    </a:lnTo>
                    <a:lnTo>
                      <a:pt x="85634" y="89996"/>
                    </a:lnTo>
                    <a:lnTo>
                      <a:pt x="85341" y="89961"/>
                    </a:lnTo>
                    <a:lnTo>
                      <a:pt x="85047" y="89947"/>
                    </a:lnTo>
                    <a:lnTo>
                      <a:pt x="84751" y="89951"/>
                    </a:lnTo>
                    <a:lnTo>
                      <a:pt x="84543" y="89961"/>
                    </a:lnTo>
                    <a:lnTo>
                      <a:pt x="84297" y="89871"/>
                    </a:lnTo>
                    <a:lnTo>
                      <a:pt x="84017" y="89745"/>
                    </a:lnTo>
                    <a:lnTo>
                      <a:pt x="83765" y="89615"/>
                    </a:lnTo>
                    <a:lnTo>
                      <a:pt x="83545" y="89486"/>
                    </a:lnTo>
                    <a:lnTo>
                      <a:pt x="83351" y="89349"/>
                    </a:lnTo>
                    <a:lnTo>
                      <a:pt x="83185" y="89209"/>
                    </a:lnTo>
                    <a:lnTo>
                      <a:pt x="83042" y="89068"/>
                    </a:lnTo>
                    <a:lnTo>
                      <a:pt x="82922" y="88924"/>
                    </a:lnTo>
                    <a:lnTo>
                      <a:pt x="82826" y="88780"/>
                    </a:lnTo>
                    <a:lnTo>
                      <a:pt x="82743" y="88632"/>
                    </a:lnTo>
                    <a:lnTo>
                      <a:pt x="82682" y="88477"/>
                    </a:lnTo>
                    <a:lnTo>
                      <a:pt x="82631" y="88322"/>
                    </a:lnTo>
                    <a:lnTo>
                      <a:pt x="82598" y="88161"/>
                    </a:lnTo>
                    <a:lnTo>
                      <a:pt x="82576" y="87992"/>
                    </a:lnTo>
                    <a:lnTo>
                      <a:pt x="82574" y="87834"/>
                    </a:lnTo>
                    <a:lnTo>
                      <a:pt x="82743" y="87729"/>
                    </a:lnTo>
                    <a:lnTo>
                      <a:pt x="83063" y="87449"/>
                    </a:lnTo>
                    <a:lnTo>
                      <a:pt x="83330" y="87131"/>
                    </a:lnTo>
                    <a:lnTo>
                      <a:pt x="83556" y="86800"/>
                    </a:lnTo>
                    <a:lnTo>
                      <a:pt x="83747" y="86454"/>
                    </a:lnTo>
                    <a:lnTo>
                      <a:pt x="83912" y="86109"/>
                    </a:lnTo>
                    <a:lnTo>
                      <a:pt x="84064" y="85771"/>
                    </a:lnTo>
                    <a:lnTo>
                      <a:pt x="84211" y="85446"/>
                    </a:lnTo>
                    <a:lnTo>
                      <a:pt x="84356" y="85144"/>
                    </a:lnTo>
                    <a:lnTo>
                      <a:pt x="84511" y="84871"/>
                    </a:lnTo>
                    <a:lnTo>
                      <a:pt x="84668" y="84637"/>
                    </a:lnTo>
                    <a:lnTo>
                      <a:pt x="84841" y="84445"/>
                    </a:lnTo>
                    <a:lnTo>
                      <a:pt x="85033" y="84294"/>
                    </a:lnTo>
                    <a:lnTo>
                      <a:pt x="85253" y="84186"/>
                    </a:lnTo>
                    <a:lnTo>
                      <a:pt x="85518" y="84117"/>
                    </a:lnTo>
                    <a:lnTo>
                      <a:pt x="86842" y="84039"/>
                    </a:lnTo>
                    <a:lnTo>
                      <a:pt x="85893" y="83193"/>
                    </a:lnTo>
                    <a:lnTo>
                      <a:pt x="85648" y="83002"/>
                    </a:lnTo>
                    <a:lnTo>
                      <a:pt x="85403" y="82844"/>
                    </a:lnTo>
                    <a:lnTo>
                      <a:pt x="85155" y="82710"/>
                    </a:lnTo>
                    <a:lnTo>
                      <a:pt x="84903" y="82610"/>
                    </a:lnTo>
                    <a:lnTo>
                      <a:pt x="84646" y="82541"/>
                    </a:lnTo>
                    <a:lnTo>
                      <a:pt x="84388" y="82506"/>
                    </a:lnTo>
                    <a:lnTo>
                      <a:pt x="84132" y="82506"/>
                    </a:lnTo>
                    <a:lnTo>
                      <a:pt x="83877" y="82541"/>
                    </a:lnTo>
                    <a:lnTo>
                      <a:pt x="83624" y="82614"/>
                    </a:lnTo>
                    <a:lnTo>
                      <a:pt x="83383" y="82722"/>
                    </a:lnTo>
                    <a:lnTo>
                      <a:pt x="83153" y="82858"/>
                    </a:lnTo>
                    <a:lnTo>
                      <a:pt x="82943" y="83012"/>
                    </a:lnTo>
                    <a:lnTo>
                      <a:pt x="82916" y="82861"/>
                    </a:lnTo>
                    <a:lnTo>
                      <a:pt x="82851" y="82602"/>
                    </a:lnTo>
                    <a:lnTo>
                      <a:pt x="82775" y="82343"/>
                    </a:lnTo>
                    <a:lnTo>
                      <a:pt x="82688" y="82084"/>
                    </a:lnTo>
                    <a:lnTo>
                      <a:pt x="82595" y="81829"/>
                    </a:lnTo>
                    <a:lnTo>
                      <a:pt x="82490" y="81572"/>
                    </a:lnTo>
                    <a:lnTo>
                      <a:pt x="82382" y="81321"/>
                    </a:lnTo>
                    <a:lnTo>
                      <a:pt x="82264" y="81069"/>
                    </a:lnTo>
                    <a:lnTo>
                      <a:pt x="82141" y="80817"/>
                    </a:lnTo>
                    <a:lnTo>
                      <a:pt x="82011" y="80569"/>
                    </a:lnTo>
                    <a:lnTo>
                      <a:pt x="81882" y="80316"/>
                    </a:lnTo>
                    <a:lnTo>
                      <a:pt x="81746" y="80071"/>
                    </a:lnTo>
                    <a:lnTo>
                      <a:pt x="81087" y="78884"/>
                    </a:lnTo>
                    <a:lnTo>
                      <a:pt x="80824" y="80165"/>
                    </a:lnTo>
                    <a:lnTo>
                      <a:pt x="80759" y="80367"/>
                    </a:lnTo>
                    <a:lnTo>
                      <a:pt x="80673" y="80561"/>
                    </a:lnTo>
                    <a:lnTo>
                      <a:pt x="80565" y="80756"/>
                    </a:lnTo>
                    <a:lnTo>
                      <a:pt x="80432" y="80946"/>
                    </a:lnTo>
                    <a:lnTo>
                      <a:pt x="80280" y="81137"/>
                    </a:lnTo>
                    <a:lnTo>
                      <a:pt x="80104" y="81325"/>
                    </a:lnTo>
                    <a:lnTo>
                      <a:pt x="79906" y="81508"/>
                    </a:lnTo>
                    <a:lnTo>
                      <a:pt x="79690" y="81692"/>
                    </a:lnTo>
                    <a:lnTo>
                      <a:pt x="79449" y="81868"/>
                    </a:lnTo>
                    <a:lnTo>
                      <a:pt x="79189" y="82045"/>
                    </a:lnTo>
                    <a:lnTo>
                      <a:pt x="78917" y="82218"/>
                    </a:lnTo>
                    <a:lnTo>
                      <a:pt x="78650" y="82369"/>
                    </a:lnTo>
                    <a:lnTo>
                      <a:pt x="78667" y="82314"/>
                    </a:lnTo>
                    <a:lnTo>
                      <a:pt x="78764" y="81922"/>
                    </a:lnTo>
                    <a:lnTo>
                      <a:pt x="78826" y="81529"/>
                    </a:lnTo>
                    <a:lnTo>
                      <a:pt x="78854" y="81130"/>
                    </a:lnTo>
                    <a:lnTo>
                      <a:pt x="78854" y="80730"/>
                    </a:lnTo>
                    <a:lnTo>
                      <a:pt x="78826" y="80330"/>
                    </a:lnTo>
                    <a:lnTo>
                      <a:pt x="78776" y="79931"/>
                    </a:lnTo>
                    <a:lnTo>
                      <a:pt x="78703" y="79528"/>
                    </a:lnTo>
                    <a:lnTo>
                      <a:pt x="78610" y="79125"/>
                    </a:lnTo>
                    <a:lnTo>
                      <a:pt x="78505" y="78725"/>
                    </a:lnTo>
                    <a:lnTo>
                      <a:pt x="78383" y="78322"/>
                    </a:lnTo>
                    <a:lnTo>
                      <a:pt x="78250" y="77919"/>
                    </a:lnTo>
                    <a:lnTo>
                      <a:pt x="78106" y="77520"/>
                    </a:lnTo>
                    <a:lnTo>
                      <a:pt x="77912" y="76998"/>
                    </a:lnTo>
                    <a:lnTo>
                      <a:pt x="77390" y="76655"/>
                    </a:lnTo>
                    <a:lnTo>
                      <a:pt x="77025" y="76386"/>
                    </a:lnTo>
                    <a:lnTo>
                      <a:pt x="76695" y="76115"/>
                    </a:lnTo>
                    <a:lnTo>
                      <a:pt x="76392" y="75845"/>
                    </a:lnTo>
                    <a:lnTo>
                      <a:pt x="76119" y="75579"/>
                    </a:lnTo>
                    <a:lnTo>
                      <a:pt x="75863" y="75320"/>
                    </a:lnTo>
                    <a:lnTo>
                      <a:pt x="75626" y="75067"/>
                    </a:lnTo>
                    <a:lnTo>
                      <a:pt x="75399" y="74822"/>
                    </a:lnTo>
                    <a:lnTo>
                      <a:pt x="75183" y="74596"/>
                    </a:lnTo>
                    <a:lnTo>
                      <a:pt x="74967" y="74380"/>
                    </a:lnTo>
                    <a:lnTo>
                      <a:pt x="74751" y="74182"/>
                    </a:lnTo>
                    <a:lnTo>
                      <a:pt x="74527" y="74006"/>
                    </a:lnTo>
                    <a:lnTo>
                      <a:pt x="74286" y="73855"/>
                    </a:lnTo>
                    <a:lnTo>
                      <a:pt x="74023" y="73739"/>
                    </a:lnTo>
                    <a:lnTo>
                      <a:pt x="73797" y="73678"/>
                    </a:lnTo>
                    <a:lnTo>
                      <a:pt x="73793" y="73660"/>
                    </a:lnTo>
                    <a:lnTo>
                      <a:pt x="73732" y="73329"/>
                    </a:lnTo>
                    <a:lnTo>
                      <a:pt x="73660" y="73001"/>
                    </a:lnTo>
                    <a:lnTo>
                      <a:pt x="73577" y="72670"/>
                    </a:lnTo>
                    <a:lnTo>
                      <a:pt x="73480" y="72342"/>
                    </a:lnTo>
                    <a:lnTo>
                      <a:pt x="73375" y="72018"/>
                    </a:lnTo>
                    <a:lnTo>
                      <a:pt x="73264" y="71691"/>
                    </a:lnTo>
                    <a:lnTo>
                      <a:pt x="73142" y="71367"/>
                    </a:lnTo>
                    <a:lnTo>
                      <a:pt x="73012" y="71043"/>
                    </a:lnTo>
                    <a:lnTo>
                      <a:pt x="72875" y="70723"/>
                    </a:lnTo>
                    <a:lnTo>
                      <a:pt x="72734" y="70399"/>
                    </a:lnTo>
                    <a:lnTo>
                      <a:pt x="72587" y="70078"/>
                    </a:lnTo>
                    <a:lnTo>
                      <a:pt x="72436" y="69757"/>
                    </a:lnTo>
                    <a:lnTo>
                      <a:pt x="72410" y="69711"/>
                    </a:lnTo>
                    <a:lnTo>
                      <a:pt x="72426" y="69711"/>
                    </a:lnTo>
                    <a:lnTo>
                      <a:pt x="72684" y="69711"/>
                    </a:lnTo>
                    <a:lnTo>
                      <a:pt x="72936" y="69671"/>
                    </a:lnTo>
                    <a:lnTo>
                      <a:pt x="73177" y="69596"/>
                    </a:lnTo>
                    <a:lnTo>
                      <a:pt x="73405" y="69495"/>
                    </a:lnTo>
                    <a:lnTo>
                      <a:pt x="73620" y="69369"/>
                    </a:lnTo>
                    <a:lnTo>
                      <a:pt x="73822" y="69225"/>
                    </a:lnTo>
                    <a:lnTo>
                      <a:pt x="74019" y="69063"/>
                    </a:lnTo>
                    <a:lnTo>
                      <a:pt x="74207" y="68886"/>
                    </a:lnTo>
                    <a:lnTo>
                      <a:pt x="74387" y="68696"/>
                    </a:lnTo>
                    <a:lnTo>
                      <a:pt x="74567" y="68498"/>
                    </a:lnTo>
                    <a:lnTo>
                      <a:pt x="74737" y="68292"/>
                    </a:lnTo>
                    <a:lnTo>
                      <a:pt x="74751" y="68274"/>
                    </a:lnTo>
                    <a:lnTo>
                      <a:pt x="74923" y="68292"/>
                    </a:lnTo>
                    <a:lnTo>
                      <a:pt x="75153" y="68286"/>
                    </a:lnTo>
                    <a:lnTo>
                      <a:pt x="75377" y="68246"/>
                    </a:lnTo>
                    <a:lnTo>
                      <a:pt x="75593" y="68181"/>
                    </a:lnTo>
                    <a:lnTo>
                      <a:pt x="75802" y="68091"/>
                    </a:lnTo>
                    <a:lnTo>
                      <a:pt x="76007" y="67979"/>
                    </a:lnTo>
                    <a:lnTo>
                      <a:pt x="76205" y="67846"/>
                    </a:lnTo>
                    <a:lnTo>
                      <a:pt x="76399" y="67695"/>
                    </a:lnTo>
                    <a:lnTo>
                      <a:pt x="76590" y="67529"/>
                    </a:lnTo>
                    <a:lnTo>
                      <a:pt x="76778" y="67346"/>
                    </a:lnTo>
                    <a:lnTo>
                      <a:pt x="76961" y="67148"/>
                    </a:lnTo>
                    <a:lnTo>
                      <a:pt x="77141" y="66936"/>
                    </a:lnTo>
                    <a:lnTo>
                      <a:pt x="77325" y="66708"/>
                    </a:lnTo>
                    <a:lnTo>
                      <a:pt x="77502" y="66471"/>
                    </a:lnTo>
                    <a:lnTo>
                      <a:pt x="77566" y="66384"/>
                    </a:lnTo>
                    <a:lnTo>
                      <a:pt x="77655" y="66384"/>
                    </a:lnTo>
                    <a:lnTo>
                      <a:pt x="77810" y="66384"/>
                    </a:lnTo>
                    <a:lnTo>
                      <a:pt x="77981" y="66388"/>
                    </a:lnTo>
                    <a:lnTo>
                      <a:pt x="78160" y="66377"/>
                    </a:lnTo>
                    <a:lnTo>
                      <a:pt x="78350" y="66355"/>
                    </a:lnTo>
                    <a:lnTo>
                      <a:pt x="78548" y="66306"/>
                    </a:lnTo>
                    <a:lnTo>
                      <a:pt x="78750" y="66212"/>
                    </a:lnTo>
                    <a:lnTo>
                      <a:pt x="78938" y="66075"/>
                    </a:lnTo>
                    <a:lnTo>
                      <a:pt x="79099" y="65884"/>
                    </a:lnTo>
                    <a:lnTo>
                      <a:pt x="79221" y="65657"/>
                    </a:lnTo>
                    <a:lnTo>
                      <a:pt x="79312" y="65395"/>
                    </a:lnTo>
                    <a:lnTo>
                      <a:pt x="79366" y="65089"/>
                    </a:lnTo>
                    <a:lnTo>
                      <a:pt x="79395" y="64742"/>
                    </a:lnTo>
                    <a:lnTo>
                      <a:pt x="79391" y="64343"/>
                    </a:lnTo>
                    <a:lnTo>
                      <a:pt x="79384" y="64218"/>
                    </a:lnTo>
                    <a:lnTo>
                      <a:pt x="79405" y="64210"/>
                    </a:lnTo>
                    <a:lnTo>
                      <a:pt x="79582" y="64110"/>
                    </a:lnTo>
                    <a:lnTo>
                      <a:pt x="79737" y="63983"/>
                    </a:lnTo>
                    <a:lnTo>
                      <a:pt x="79874" y="63836"/>
                    </a:lnTo>
                    <a:lnTo>
                      <a:pt x="79992" y="63667"/>
                    </a:lnTo>
                    <a:lnTo>
                      <a:pt x="80086" y="63482"/>
                    </a:lnTo>
                    <a:lnTo>
                      <a:pt x="80165" y="63282"/>
                    </a:lnTo>
                    <a:lnTo>
                      <a:pt x="80226" y="63065"/>
                    </a:lnTo>
                    <a:lnTo>
                      <a:pt x="80273" y="62835"/>
                    </a:lnTo>
                    <a:lnTo>
                      <a:pt x="80306" y="62590"/>
                    </a:lnTo>
                    <a:lnTo>
                      <a:pt x="80323" y="62331"/>
                    </a:lnTo>
                    <a:lnTo>
                      <a:pt x="80331" y="62054"/>
                    </a:lnTo>
                    <a:lnTo>
                      <a:pt x="80323" y="61762"/>
                    </a:lnTo>
                    <a:lnTo>
                      <a:pt x="80310" y="61459"/>
                    </a:lnTo>
                    <a:lnTo>
                      <a:pt x="80418" y="61410"/>
                    </a:lnTo>
                    <a:lnTo>
                      <a:pt x="80575" y="61305"/>
                    </a:lnTo>
                    <a:lnTo>
                      <a:pt x="80723" y="61165"/>
                    </a:lnTo>
                    <a:lnTo>
                      <a:pt x="80856" y="60998"/>
                    </a:lnTo>
                    <a:lnTo>
                      <a:pt x="80971" y="60800"/>
                    </a:lnTo>
                    <a:lnTo>
                      <a:pt x="81072" y="60578"/>
                    </a:lnTo>
                    <a:lnTo>
                      <a:pt x="81159" y="60319"/>
                    </a:lnTo>
                    <a:lnTo>
                      <a:pt x="81234" y="60023"/>
                    </a:lnTo>
                    <a:lnTo>
                      <a:pt x="81295" y="59689"/>
                    </a:lnTo>
                    <a:lnTo>
                      <a:pt x="81346" y="59310"/>
                    </a:lnTo>
                    <a:lnTo>
                      <a:pt x="81385" y="58879"/>
                    </a:lnTo>
                    <a:lnTo>
                      <a:pt x="81415" y="58396"/>
                    </a:lnTo>
                    <a:lnTo>
                      <a:pt x="81428" y="57856"/>
                    </a:lnTo>
                    <a:lnTo>
                      <a:pt x="81428" y="57356"/>
                    </a:lnTo>
                    <a:lnTo>
                      <a:pt x="81507" y="57197"/>
                    </a:lnTo>
                    <a:lnTo>
                      <a:pt x="81627" y="56946"/>
                    </a:lnTo>
                    <a:lnTo>
                      <a:pt x="81735" y="56685"/>
                    </a:lnTo>
                    <a:lnTo>
                      <a:pt x="81832" y="56416"/>
                    </a:lnTo>
                    <a:lnTo>
                      <a:pt x="81915" y="56132"/>
                    </a:lnTo>
                    <a:lnTo>
                      <a:pt x="81980" y="55840"/>
                    </a:lnTo>
                    <a:lnTo>
                      <a:pt x="82026" y="55537"/>
                    </a:lnTo>
                    <a:lnTo>
                      <a:pt x="82048" y="55221"/>
                    </a:lnTo>
                    <a:lnTo>
                      <a:pt x="82044" y="54893"/>
                    </a:lnTo>
                    <a:lnTo>
                      <a:pt x="82011" y="54552"/>
                    </a:lnTo>
                    <a:lnTo>
                      <a:pt x="81951" y="54199"/>
                    </a:lnTo>
                    <a:lnTo>
                      <a:pt x="81860" y="53834"/>
                    </a:lnTo>
                    <a:lnTo>
                      <a:pt x="81735" y="53453"/>
                    </a:lnTo>
                    <a:lnTo>
                      <a:pt x="81576" y="53061"/>
                    </a:lnTo>
                    <a:lnTo>
                      <a:pt x="81378" y="52654"/>
                    </a:lnTo>
                    <a:lnTo>
                      <a:pt x="81364" y="52625"/>
                    </a:lnTo>
                    <a:lnTo>
                      <a:pt x="81468" y="52568"/>
                    </a:lnTo>
                    <a:lnTo>
                      <a:pt x="81695" y="52391"/>
                    </a:lnTo>
                    <a:lnTo>
                      <a:pt x="81886" y="52179"/>
                    </a:lnTo>
                    <a:lnTo>
                      <a:pt x="82033" y="51930"/>
                    </a:lnTo>
                    <a:lnTo>
                      <a:pt x="82127" y="51660"/>
                    </a:lnTo>
                    <a:lnTo>
                      <a:pt x="82174" y="51373"/>
                    </a:lnTo>
                    <a:lnTo>
                      <a:pt x="82178" y="51069"/>
                    </a:lnTo>
                    <a:lnTo>
                      <a:pt x="82141" y="50753"/>
                    </a:lnTo>
                    <a:lnTo>
                      <a:pt x="82070" y="50422"/>
                    </a:lnTo>
                    <a:lnTo>
                      <a:pt x="81958" y="50076"/>
                    </a:lnTo>
                    <a:lnTo>
                      <a:pt x="81813" y="49717"/>
                    </a:lnTo>
                    <a:lnTo>
                      <a:pt x="81638" y="49335"/>
                    </a:lnTo>
                    <a:lnTo>
                      <a:pt x="81428" y="48936"/>
                    </a:lnTo>
                    <a:lnTo>
                      <a:pt x="81184" y="48514"/>
                    </a:lnTo>
                    <a:lnTo>
                      <a:pt x="80932" y="48118"/>
                    </a:lnTo>
                    <a:lnTo>
                      <a:pt x="80813" y="47773"/>
                    </a:lnTo>
                    <a:lnTo>
                      <a:pt x="80651" y="47380"/>
                    </a:lnTo>
                    <a:lnTo>
                      <a:pt x="80461" y="46992"/>
                    </a:lnTo>
                    <a:lnTo>
                      <a:pt x="80248" y="46609"/>
                    </a:lnTo>
                    <a:lnTo>
                      <a:pt x="80014" y="46236"/>
                    </a:lnTo>
                    <a:lnTo>
                      <a:pt x="79755" y="45868"/>
                    </a:lnTo>
                    <a:lnTo>
                      <a:pt x="79478" y="45508"/>
                    </a:lnTo>
                    <a:lnTo>
                      <a:pt x="79182" y="45151"/>
                    </a:lnTo>
                    <a:lnTo>
                      <a:pt x="78865" y="44798"/>
                    </a:lnTo>
                    <a:lnTo>
                      <a:pt x="78534" y="44450"/>
                    </a:lnTo>
                    <a:lnTo>
                      <a:pt x="78181" y="44107"/>
                    </a:lnTo>
                    <a:lnTo>
                      <a:pt x="77818" y="43770"/>
                    </a:lnTo>
                    <a:lnTo>
                      <a:pt x="77436" y="43438"/>
                    </a:lnTo>
                    <a:lnTo>
                      <a:pt x="77041" y="43107"/>
                    </a:lnTo>
                    <a:lnTo>
                      <a:pt x="76633" y="42779"/>
                    </a:lnTo>
                    <a:lnTo>
                      <a:pt x="76201" y="42448"/>
                    </a:lnTo>
                    <a:lnTo>
                      <a:pt x="75644" y="42088"/>
                    </a:lnTo>
                    <a:lnTo>
                      <a:pt x="75136" y="41753"/>
                    </a:lnTo>
                    <a:lnTo>
                      <a:pt x="74653" y="41433"/>
                    </a:lnTo>
                    <a:lnTo>
                      <a:pt x="74203" y="41127"/>
                    </a:lnTo>
                    <a:lnTo>
                      <a:pt x="73782" y="40832"/>
                    </a:lnTo>
                    <a:lnTo>
                      <a:pt x="73389" y="40548"/>
                    </a:lnTo>
                    <a:lnTo>
                      <a:pt x="73022" y="40273"/>
                    </a:lnTo>
                    <a:lnTo>
                      <a:pt x="72677" y="40008"/>
                    </a:lnTo>
                    <a:lnTo>
                      <a:pt x="72361" y="39747"/>
                    </a:lnTo>
                    <a:lnTo>
                      <a:pt x="72065" y="39496"/>
                    </a:lnTo>
                    <a:lnTo>
                      <a:pt x="71792" y="39251"/>
                    </a:lnTo>
                    <a:lnTo>
                      <a:pt x="71536" y="39010"/>
                    </a:lnTo>
                    <a:lnTo>
                      <a:pt x="71302" y="38772"/>
                    </a:lnTo>
                    <a:lnTo>
                      <a:pt x="71086" y="38538"/>
                    </a:lnTo>
                    <a:lnTo>
                      <a:pt x="70884" y="38305"/>
                    </a:lnTo>
                    <a:lnTo>
                      <a:pt x="70701" y="38067"/>
                    </a:lnTo>
                    <a:lnTo>
                      <a:pt x="70528" y="37832"/>
                    </a:lnTo>
                    <a:lnTo>
                      <a:pt x="70369" y="37595"/>
                    </a:lnTo>
                    <a:lnTo>
                      <a:pt x="70222" y="37353"/>
                    </a:lnTo>
                    <a:lnTo>
                      <a:pt x="70081" y="37106"/>
                    </a:lnTo>
                    <a:lnTo>
                      <a:pt x="69952" y="36851"/>
                    </a:lnTo>
                    <a:lnTo>
                      <a:pt x="69830" y="36591"/>
                    </a:lnTo>
                    <a:lnTo>
                      <a:pt x="69714" y="36317"/>
                    </a:lnTo>
                    <a:lnTo>
                      <a:pt x="69602" y="36033"/>
                    </a:lnTo>
                    <a:lnTo>
                      <a:pt x="69498" y="35738"/>
                    </a:lnTo>
                    <a:lnTo>
                      <a:pt x="69394" y="35432"/>
                    </a:lnTo>
                    <a:lnTo>
                      <a:pt x="69294" y="35111"/>
                    </a:lnTo>
                    <a:lnTo>
                      <a:pt x="69188" y="34773"/>
                    </a:lnTo>
                    <a:lnTo>
                      <a:pt x="69088" y="34416"/>
                    </a:lnTo>
                    <a:lnTo>
                      <a:pt x="68988" y="34045"/>
                    </a:lnTo>
                    <a:lnTo>
                      <a:pt x="68880" y="33657"/>
                    </a:lnTo>
                    <a:lnTo>
                      <a:pt x="68778" y="33272"/>
                    </a:lnTo>
                    <a:lnTo>
                      <a:pt x="68709" y="32707"/>
                    </a:lnTo>
                    <a:lnTo>
                      <a:pt x="68692" y="32163"/>
                    </a:lnTo>
                    <a:lnTo>
                      <a:pt x="68721" y="31651"/>
                    </a:lnTo>
                    <a:lnTo>
                      <a:pt x="68793" y="31176"/>
                    </a:lnTo>
                    <a:lnTo>
                      <a:pt x="68904" y="30730"/>
                    </a:lnTo>
                    <a:lnTo>
                      <a:pt x="69052" y="30313"/>
                    </a:lnTo>
                    <a:lnTo>
                      <a:pt x="69235" y="29928"/>
                    </a:lnTo>
                    <a:lnTo>
                      <a:pt x="69455" y="29567"/>
                    </a:lnTo>
                    <a:lnTo>
                      <a:pt x="69700" y="29236"/>
                    </a:lnTo>
                    <a:lnTo>
                      <a:pt x="69977" y="28933"/>
                    </a:lnTo>
                    <a:lnTo>
                      <a:pt x="70279" y="28657"/>
                    </a:lnTo>
                    <a:lnTo>
                      <a:pt x="70603" y="28408"/>
                    </a:lnTo>
                    <a:lnTo>
                      <a:pt x="70952" y="28185"/>
                    </a:lnTo>
                    <a:lnTo>
                      <a:pt x="71319" y="27987"/>
                    </a:lnTo>
                    <a:lnTo>
                      <a:pt x="71702" y="27817"/>
                    </a:lnTo>
                    <a:lnTo>
                      <a:pt x="72098" y="27677"/>
                    </a:lnTo>
                    <a:lnTo>
                      <a:pt x="72508" y="27562"/>
                    </a:lnTo>
                    <a:lnTo>
                      <a:pt x="72922" y="27475"/>
                    </a:lnTo>
                    <a:lnTo>
                      <a:pt x="73343" y="27415"/>
                    </a:lnTo>
                    <a:lnTo>
                      <a:pt x="73768" y="27379"/>
                    </a:lnTo>
                    <a:lnTo>
                      <a:pt x="74189" y="27375"/>
                    </a:lnTo>
                    <a:lnTo>
                      <a:pt x="74606" y="27393"/>
                    </a:lnTo>
                    <a:lnTo>
                      <a:pt x="75020" y="27444"/>
                    </a:lnTo>
                    <a:lnTo>
                      <a:pt x="75420" y="27515"/>
                    </a:lnTo>
                    <a:lnTo>
                      <a:pt x="75809" y="27616"/>
                    </a:lnTo>
                    <a:lnTo>
                      <a:pt x="76183" y="27738"/>
                    </a:lnTo>
                    <a:lnTo>
                      <a:pt x="76540" y="27890"/>
                    </a:lnTo>
                    <a:lnTo>
                      <a:pt x="76874" y="28062"/>
                    </a:lnTo>
                    <a:lnTo>
                      <a:pt x="77184" y="28260"/>
                    </a:lnTo>
                    <a:lnTo>
                      <a:pt x="77473" y="28484"/>
                    </a:lnTo>
                    <a:lnTo>
                      <a:pt x="77653" y="28657"/>
                    </a:lnTo>
                    <a:lnTo>
                      <a:pt x="77512" y="28747"/>
                    </a:lnTo>
                    <a:lnTo>
                      <a:pt x="77235" y="28930"/>
                    </a:lnTo>
                    <a:lnTo>
                      <a:pt x="76964" y="29128"/>
                    </a:lnTo>
                    <a:lnTo>
                      <a:pt x="76702" y="29337"/>
                    </a:lnTo>
                    <a:lnTo>
                      <a:pt x="76450" y="29563"/>
                    </a:lnTo>
                    <a:lnTo>
                      <a:pt x="76205" y="29808"/>
                    </a:lnTo>
                    <a:lnTo>
                      <a:pt x="75978" y="30075"/>
                    </a:lnTo>
                    <a:lnTo>
                      <a:pt x="75762" y="30360"/>
                    </a:lnTo>
                    <a:lnTo>
                      <a:pt x="75568" y="30670"/>
                    </a:lnTo>
                    <a:lnTo>
                      <a:pt x="75395" y="31007"/>
                    </a:lnTo>
                    <a:lnTo>
                      <a:pt x="75240" y="31367"/>
                    </a:lnTo>
                    <a:lnTo>
                      <a:pt x="75114" y="31753"/>
                    </a:lnTo>
                    <a:lnTo>
                      <a:pt x="75010" y="32171"/>
                    </a:lnTo>
                    <a:lnTo>
                      <a:pt x="74934" y="32616"/>
                    </a:lnTo>
                    <a:lnTo>
                      <a:pt x="74884" y="33088"/>
                    </a:lnTo>
                    <a:lnTo>
                      <a:pt x="74873" y="33290"/>
                    </a:lnTo>
                    <a:lnTo>
                      <a:pt x="74869" y="33484"/>
                    </a:lnTo>
                    <a:lnTo>
                      <a:pt x="74869" y="33682"/>
                    </a:lnTo>
                    <a:lnTo>
                      <a:pt x="74873" y="33884"/>
                    </a:lnTo>
                    <a:lnTo>
                      <a:pt x="74888" y="34088"/>
                    </a:lnTo>
                    <a:lnTo>
                      <a:pt x="74909" y="34294"/>
                    </a:lnTo>
                    <a:lnTo>
                      <a:pt x="74945" y="34500"/>
                    </a:lnTo>
                    <a:lnTo>
                      <a:pt x="74988" y="34708"/>
                    </a:lnTo>
                    <a:lnTo>
                      <a:pt x="75046" y="34916"/>
                    </a:lnTo>
                    <a:lnTo>
                      <a:pt x="75121" y="35130"/>
                    </a:lnTo>
                    <a:lnTo>
                      <a:pt x="75208" y="35338"/>
                    </a:lnTo>
                    <a:lnTo>
                      <a:pt x="75312" y="35546"/>
                    </a:lnTo>
                    <a:lnTo>
                      <a:pt x="75434" y="35760"/>
                    </a:lnTo>
                    <a:lnTo>
                      <a:pt x="75571" y="35964"/>
                    </a:lnTo>
                    <a:lnTo>
                      <a:pt x="75730" y="36174"/>
                    </a:lnTo>
                    <a:lnTo>
                      <a:pt x="76407" y="36951"/>
                    </a:lnTo>
                    <a:lnTo>
                      <a:pt x="76674" y="35874"/>
                    </a:lnTo>
                    <a:lnTo>
                      <a:pt x="76770" y="35579"/>
                    </a:lnTo>
                    <a:lnTo>
                      <a:pt x="76896" y="35316"/>
                    </a:lnTo>
                    <a:lnTo>
                      <a:pt x="77055" y="35087"/>
                    </a:lnTo>
                    <a:lnTo>
                      <a:pt x="77263" y="34881"/>
                    </a:lnTo>
                    <a:lnTo>
                      <a:pt x="77533" y="34701"/>
                    </a:lnTo>
                    <a:lnTo>
                      <a:pt x="77890" y="34549"/>
                    </a:lnTo>
                    <a:lnTo>
                      <a:pt x="78073" y="34500"/>
                    </a:lnTo>
                    <a:lnTo>
                      <a:pt x="78134" y="34610"/>
                    </a:lnTo>
                    <a:lnTo>
                      <a:pt x="78372" y="34971"/>
                    </a:lnTo>
                    <a:lnTo>
                      <a:pt x="78628" y="35299"/>
                    </a:lnTo>
                    <a:lnTo>
                      <a:pt x="78901" y="35597"/>
                    </a:lnTo>
                    <a:lnTo>
                      <a:pt x="79197" y="35868"/>
                    </a:lnTo>
                    <a:lnTo>
                      <a:pt x="79506" y="36101"/>
                    </a:lnTo>
                    <a:lnTo>
                      <a:pt x="79762" y="36260"/>
                    </a:lnTo>
                    <a:lnTo>
                      <a:pt x="79690" y="36386"/>
                    </a:lnTo>
                    <a:lnTo>
                      <a:pt x="79568" y="36656"/>
                    </a:lnTo>
                    <a:lnTo>
                      <a:pt x="79482" y="36929"/>
                    </a:lnTo>
                    <a:lnTo>
                      <a:pt x="79427" y="37210"/>
                    </a:lnTo>
                    <a:lnTo>
                      <a:pt x="79413" y="37491"/>
                    </a:lnTo>
                    <a:lnTo>
                      <a:pt x="79438" y="37775"/>
                    </a:lnTo>
                    <a:lnTo>
                      <a:pt x="79582" y="38456"/>
                    </a:lnTo>
                    <a:lnTo>
                      <a:pt x="80439" y="38189"/>
                    </a:lnTo>
                    <a:lnTo>
                      <a:pt x="80769" y="38146"/>
                    </a:lnTo>
                    <a:lnTo>
                      <a:pt x="81011" y="38171"/>
                    </a:lnTo>
                    <a:lnTo>
                      <a:pt x="81177" y="38244"/>
                    </a:lnTo>
                    <a:lnTo>
                      <a:pt x="81310" y="38369"/>
                    </a:lnTo>
                    <a:lnTo>
                      <a:pt x="81425" y="38582"/>
                    </a:lnTo>
                    <a:lnTo>
                      <a:pt x="81511" y="38905"/>
                    </a:lnTo>
                    <a:lnTo>
                      <a:pt x="81605" y="39906"/>
                    </a:lnTo>
                    <a:lnTo>
                      <a:pt x="82296" y="39612"/>
                    </a:lnTo>
                    <a:lnTo>
                      <a:pt x="82473" y="39551"/>
                    </a:lnTo>
                    <a:lnTo>
                      <a:pt x="82645" y="39504"/>
                    </a:lnTo>
                    <a:lnTo>
                      <a:pt x="82818" y="39471"/>
                    </a:lnTo>
                    <a:lnTo>
                      <a:pt x="82991" y="39449"/>
                    </a:lnTo>
                    <a:lnTo>
                      <a:pt x="83161" y="39443"/>
                    </a:lnTo>
                    <a:lnTo>
                      <a:pt x="83333" y="39445"/>
                    </a:lnTo>
                    <a:lnTo>
                      <a:pt x="83502" y="39464"/>
                    </a:lnTo>
                    <a:lnTo>
                      <a:pt x="83675" y="39496"/>
                    </a:lnTo>
                    <a:lnTo>
                      <a:pt x="83852" y="39539"/>
                    </a:lnTo>
                    <a:lnTo>
                      <a:pt x="84024" y="39596"/>
                    </a:lnTo>
                    <a:lnTo>
                      <a:pt x="84201" y="39669"/>
                    </a:lnTo>
                    <a:lnTo>
                      <a:pt x="84381" y="39755"/>
                    </a:lnTo>
                    <a:lnTo>
                      <a:pt x="84560" y="39859"/>
                    </a:lnTo>
                    <a:lnTo>
                      <a:pt x="84745" y="39975"/>
                    </a:lnTo>
                    <a:lnTo>
                      <a:pt x="85749" y="40683"/>
                    </a:lnTo>
                    <a:lnTo>
                      <a:pt x="85514" y="39464"/>
                    </a:lnTo>
                    <a:lnTo>
                      <a:pt x="85475" y="39225"/>
                    </a:lnTo>
                    <a:lnTo>
                      <a:pt x="85449" y="38996"/>
                    </a:lnTo>
                    <a:lnTo>
                      <a:pt x="85432" y="38768"/>
                    </a:lnTo>
                    <a:lnTo>
                      <a:pt x="85428" y="38550"/>
                    </a:lnTo>
                    <a:lnTo>
                      <a:pt x="85439" y="38337"/>
                    </a:lnTo>
                    <a:lnTo>
                      <a:pt x="85469" y="38128"/>
                    </a:lnTo>
                    <a:lnTo>
                      <a:pt x="85512" y="37930"/>
                    </a:lnTo>
                    <a:lnTo>
                      <a:pt x="85576" y="37736"/>
                    </a:lnTo>
                    <a:lnTo>
                      <a:pt x="85659" y="37545"/>
                    </a:lnTo>
                    <a:lnTo>
                      <a:pt x="85767" y="37357"/>
                    </a:lnTo>
                    <a:lnTo>
                      <a:pt x="85900" y="37174"/>
                    </a:lnTo>
                    <a:lnTo>
                      <a:pt x="86062" y="36990"/>
                    </a:lnTo>
                    <a:lnTo>
                      <a:pt x="86256" y="36807"/>
                    </a:lnTo>
                    <a:lnTo>
                      <a:pt x="86487" y="36627"/>
                    </a:lnTo>
                    <a:lnTo>
                      <a:pt x="86883" y="36364"/>
                    </a:lnTo>
                    <a:lnTo>
                      <a:pt x="87023" y="35942"/>
                    </a:lnTo>
                    <a:lnTo>
                      <a:pt x="87095" y="35637"/>
                    </a:lnTo>
                    <a:lnTo>
                      <a:pt x="87127" y="35334"/>
                    </a:lnTo>
                    <a:lnTo>
                      <a:pt x="87125" y="35032"/>
                    </a:lnTo>
                    <a:lnTo>
                      <a:pt x="87077" y="34737"/>
                    </a:lnTo>
                    <a:lnTo>
                      <a:pt x="86991" y="34449"/>
                    </a:lnTo>
                    <a:lnTo>
                      <a:pt x="86868" y="34172"/>
                    </a:lnTo>
                    <a:lnTo>
                      <a:pt x="86703" y="33909"/>
                    </a:lnTo>
                    <a:lnTo>
                      <a:pt x="86505" y="33660"/>
                    </a:lnTo>
                    <a:lnTo>
                      <a:pt x="86271" y="33427"/>
                    </a:lnTo>
                    <a:lnTo>
                      <a:pt x="86001" y="33207"/>
                    </a:lnTo>
                    <a:lnTo>
                      <a:pt x="85698" y="32999"/>
                    </a:lnTo>
                    <a:lnTo>
                      <a:pt x="85363" y="32803"/>
                    </a:lnTo>
                    <a:lnTo>
                      <a:pt x="85054" y="32649"/>
                    </a:lnTo>
                    <a:lnTo>
                      <a:pt x="85302" y="32581"/>
                    </a:lnTo>
                    <a:lnTo>
                      <a:pt x="85536" y="32538"/>
                    </a:lnTo>
                    <a:lnTo>
                      <a:pt x="85755" y="32520"/>
                    </a:lnTo>
                    <a:lnTo>
                      <a:pt x="85961" y="32522"/>
                    </a:lnTo>
                    <a:lnTo>
                      <a:pt x="86148" y="32544"/>
                    </a:lnTo>
                    <a:lnTo>
                      <a:pt x="86324" y="32591"/>
                    </a:lnTo>
                    <a:lnTo>
                      <a:pt x="86491" y="32652"/>
                    </a:lnTo>
                    <a:lnTo>
                      <a:pt x="86648" y="32738"/>
                    </a:lnTo>
                    <a:lnTo>
                      <a:pt x="86799" y="32846"/>
                    </a:lnTo>
                    <a:lnTo>
                      <a:pt x="86944" y="32980"/>
                    </a:lnTo>
                    <a:lnTo>
                      <a:pt x="87084" y="33138"/>
                    </a:lnTo>
                    <a:lnTo>
                      <a:pt x="87221" y="33325"/>
                    </a:lnTo>
                    <a:lnTo>
                      <a:pt x="87768" y="34243"/>
                    </a:lnTo>
                    <a:lnTo>
                      <a:pt x="88175" y="33232"/>
                    </a:lnTo>
                    <a:lnTo>
                      <a:pt x="88255" y="32948"/>
                    </a:lnTo>
                    <a:lnTo>
                      <a:pt x="88290" y="32663"/>
                    </a:lnTo>
                    <a:lnTo>
                      <a:pt x="88283" y="32379"/>
                    </a:lnTo>
                    <a:lnTo>
                      <a:pt x="88236" y="32102"/>
                    </a:lnTo>
                    <a:lnTo>
                      <a:pt x="88143" y="31839"/>
                    </a:lnTo>
                    <a:lnTo>
                      <a:pt x="88006" y="31586"/>
                    </a:lnTo>
                    <a:lnTo>
                      <a:pt x="87833" y="31353"/>
                    </a:lnTo>
                    <a:lnTo>
                      <a:pt x="87625" y="31137"/>
                    </a:lnTo>
                    <a:lnTo>
                      <a:pt x="87384" y="30935"/>
                    </a:lnTo>
                    <a:lnTo>
                      <a:pt x="87113" y="30748"/>
                    </a:lnTo>
                    <a:lnTo>
                      <a:pt x="86922" y="30636"/>
                    </a:lnTo>
                    <a:lnTo>
                      <a:pt x="87105" y="30697"/>
                    </a:lnTo>
                    <a:lnTo>
                      <a:pt x="87319" y="30788"/>
                    </a:lnTo>
                    <a:lnTo>
                      <a:pt x="87531" y="30892"/>
                    </a:lnTo>
                    <a:lnTo>
                      <a:pt x="87743" y="31015"/>
                    </a:lnTo>
                    <a:lnTo>
                      <a:pt x="87959" y="31155"/>
                    </a:lnTo>
                    <a:lnTo>
                      <a:pt x="88171" y="31302"/>
                    </a:lnTo>
                    <a:lnTo>
                      <a:pt x="88387" y="31464"/>
                    </a:lnTo>
                    <a:lnTo>
                      <a:pt x="88604" y="31633"/>
                    </a:lnTo>
                    <a:lnTo>
                      <a:pt x="89497" y="32371"/>
                    </a:lnTo>
                    <a:lnTo>
                      <a:pt x="89471" y="31299"/>
                    </a:lnTo>
                    <a:lnTo>
                      <a:pt x="89478" y="31097"/>
                    </a:lnTo>
                    <a:lnTo>
                      <a:pt x="89493" y="30882"/>
                    </a:lnTo>
                    <a:lnTo>
                      <a:pt x="89499" y="30650"/>
                    </a:lnTo>
                    <a:lnTo>
                      <a:pt x="89499" y="30413"/>
                    </a:lnTo>
                    <a:lnTo>
                      <a:pt x="89481" y="30168"/>
                    </a:lnTo>
                    <a:lnTo>
                      <a:pt x="89435" y="29916"/>
                    </a:lnTo>
                    <a:lnTo>
                      <a:pt x="89342" y="29665"/>
                    </a:lnTo>
                    <a:lnTo>
                      <a:pt x="89191" y="29424"/>
                    </a:lnTo>
                    <a:lnTo>
                      <a:pt x="88977" y="29210"/>
                    </a:lnTo>
                    <a:lnTo>
                      <a:pt x="88712" y="29041"/>
                    </a:lnTo>
                    <a:lnTo>
                      <a:pt x="88390" y="28916"/>
                    </a:lnTo>
                    <a:lnTo>
                      <a:pt x="88020" y="28833"/>
                    </a:lnTo>
                    <a:lnTo>
                      <a:pt x="87635" y="28790"/>
                    </a:lnTo>
                    <a:lnTo>
                      <a:pt x="88916" y="27666"/>
                    </a:lnTo>
                    <a:lnTo>
                      <a:pt x="88567" y="27152"/>
                    </a:lnTo>
                    <a:lnTo>
                      <a:pt x="88387" y="26943"/>
                    </a:lnTo>
                    <a:lnTo>
                      <a:pt x="88192" y="26767"/>
                    </a:lnTo>
                    <a:lnTo>
                      <a:pt x="87984" y="26619"/>
                    </a:lnTo>
                    <a:lnTo>
                      <a:pt x="87765" y="26508"/>
                    </a:lnTo>
                    <a:lnTo>
                      <a:pt x="87539" y="26424"/>
                    </a:lnTo>
                    <a:lnTo>
                      <a:pt x="87304" y="26371"/>
                    </a:lnTo>
                    <a:lnTo>
                      <a:pt x="87070" y="26337"/>
                    </a:lnTo>
                    <a:lnTo>
                      <a:pt x="86832" y="26331"/>
                    </a:lnTo>
                    <a:lnTo>
                      <a:pt x="86595" y="26341"/>
                    </a:lnTo>
                    <a:lnTo>
                      <a:pt x="86357" y="26367"/>
                    </a:lnTo>
                    <a:lnTo>
                      <a:pt x="86116" y="26402"/>
                    </a:lnTo>
                    <a:lnTo>
                      <a:pt x="85875" y="26449"/>
                    </a:lnTo>
                    <a:lnTo>
                      <a:pt x="85634" y="26500"/>
                    </a:lnTo>
                    <a:lnTo>
                      <a:pt x="85384" y="26557"/>
                    </a:lnTo>
                    <a:lnTo>
                      <a:pt x="85141" y="26616"/>
                    </a:lnTo>
                    <a:lnTo>
                      <a:pt x="84892" y="26677"/>
                    </a:lnTo>
                    <a:lnTo>
                      <a:pt x="84640" y="26734"/>
                    </a:lnTo>
                    <a:lnTo>
                      <a:pt x="84384" y="26788"/>
                    </a:lnTo>
                    <a:lnTo>
                      <a:pt x="84132" y="26835"/>
                    </a:lnTo>
                    <a:lnTo>
                      <a:pt x="83877" y="26879"/>
                    </a:lnTo>
                    <a:lnTo>
                      <a:pt x="83621" y="26910"/>
                    </a:lnTo>
                    <a:lnTo>
                      <a:pt x="83361" y="26932"/>
                    </a:lnTo>
                    <a:lnTo>
                      <a:pt x="83106" y="26940"/>
                    </a:lnTo>
                    <a:lnTo>
                      <a:pt x="82847" y="26932"/>
                    </a:lnTo>
                    <a:lnTo>
                      <a:pt x="82588" y="26910"/>
                    </a:lnTo>
                    <a:lnTo>
                      <a:pt x="82333" y="26871"/>
                    </a:lnTo>
                    <a:lnTo>
                      <a:pt x="82070" y="26814"/>
                    </a:lnTo>
                    <a:lnTo>
                      <a:pt x="81811" y="26734"/>
                    </a:lnTo>
                    <a:lnTo>
                      <a:pt x="81548" y="26630"/>
                    </a:lnTo>
                    <a:lnTo>
                      <a:pt x="81285" y="26500"/>
                    </a:lnTo>
                    <a:lnTo>
                      <a:pt x="81028" y="26353"/>
                    </a:lnTo>
                    <a:lnTo>
                      <a:pt x="80745" y="26119"/>
                    </a:lnTo>
                    <a:lnTo>
                      <a:pt x="80428" y="25870"/>
                    </a:lnTo>
                    <a:lnTo>
                      <a:pt x="80111" y="25637"/>
                    </a:lnTo>
                    <a:lnTo>
                      <a:pt x="79790" y="25409"/>
                    </a:lnTo>
                    <a:lnTo>
                      <a:pt x="79470" y="25193"/>
                    </a:lnTo>
                    <a:lnTo>
                      <a:pt x="79143" y="24988"/>
                    </a:lnTo>
                    <a:lnTo>
                      <a:pt x="78815" y="24797"/>
                    </a:lnTo>
                    <a:lnTo>
                      <a:pt x="78483" y="24614"/>
                    </a:lnTo>
                    <a:lnTo>
                      <a:pt x="78149" y="24448"/>
                    </a:lnTo>
                    <a:lnTo>
                      <a:pt x="77810" y="24290"/>
                    </a:lnTo>
                    <a:lnTo>
                      <a:pt x="77469" y="24149"/>
                    </a:lnTo>
                    <a:lnTo>
                      <a:pt x="77127" y="24020"/>
                    </a:lnTo>
                    <a:lnTo>
                      <a:pt x="76778" y="23904"/>
                    </a:lnTo>
                    <a:lnTo>
                      <a:pt x="76428" y="23808"/>
                    </a:lnTo>
                    <a:lnTo>
                      <a:pt x="76072" y="23721"/>
                    </a:lnTo>
                    <a:lnTo>
                      <a:pt x="75716" y="23653"/>
                    </a:lnTo>
                    <a:lnTo>
                      <a:pt x="75352" y="23598"/>
                    </a:lnTo>
                    <a:lnTo>
                      <a:pt x="74988" y="23563"/>
                    </a:lnTo>
                    <a:lnTo>
                      <a:pt x="74621" y="23541"/>
                    </a:lnTo>
                    <a:lnTo>
                      <a:pt x="74251" y="23537"/>
                    </a:lnTo>
                    <a:lnTo>
                      <a:pt x="73876" y="23551"/>
                    </a:lnTo>
                    <a:lnTo>
                      <a:pt x="73497" y="23584"/>
                    </a:lnTo>
                    <a:lnTo>
                      <a:pt x="73120" y="23635"/>
                    </a:lnTo>
                    <a:lnTo>
                      <a:pt x="72734" y="23706"/>
                    </a:lnTo>
                    <a:lnTo>
                      <a:pt x="72349" y="23792"/>
                    </a:lnTo>
                    <a:lnTo>
                      <a:pt x="71961" y="23900"/>
                    </a:lnTo>
                    <a:lnTo>
                      <a:pt x="71568" y="24027"/>
                    </a:lnTo>
                    <a:lnTo>
                      <a:pt x="71172" y="24171"/>
                    </a:lnTo>
                    <a:lnTo>
                      <a:pt x="70776" y="24336"/>
                    </a:lnTo>
                    <a:lnTo>
                      <a:pt x="70377" y="24524"/>
                    </a:lnTo>
                    <a:lnTo>
                      <a:pt x="69969" y="24728"/>
                    </a:lnTo>
                    <a:lnTo>
                      <a:pt x="69567" y="24956"/>
                    </a:lnTo>
                    <a:lnTo>
                      <a:pt x="69188" y="25183"/>
                    </a:lnTo>
                    <a:lnTo>
                      <a:pt x="68825" y="25423"/>
                    </a:lnTo>
                    <a:lnTo>
                      <a:pt x="68480" y="25676"/>
                    </a:lnTo>
                    <a:lnTo>
                      <a:pt x="68152" y="25939"/>
                    </a:lnTo>
                    <a:lnTo>
                      <a:pt x="67842" y="26219"/>
                    </a:lnTo>
                    <a:lnTo>
                      <a:pt x="67551" y="26508"/>
                    </a:lnTo>
                    <a:lnTo>
                      <a:pt x="67281" y="26814"/>
                    </a:lnTo>
                    <a:lnTo>
                      <a:pt x="67025" y="27126"/>
                    </a:lnTo>
                    <a:lnTo>
                      <a:pt x="66791" y="27454"/>
                    </a:lnTo>
                    <a:lnTo>
                      <a:pt x="66575" y="27796"/>
                    </a:lnTo>
                    <a:lnTo>
                      <a:pt x="66380" y="28149"/>
                    </a:lnTo>
                    <a:lnTo>
                      <a:pt x="66204" y="28513"/>
                    </a:lnTo>
                    <a:lnTo>
                      <a:pt x="66046" y="28886"/>
                    </a:lnTo>
                    <a:lnTo>
                      <a:pt x="65905" y="29273"/>
                    </a:lnTo>
                    <a:lnTo>
                      <a:pt x="65787" y="29671"/>
                    </a:lnTo>
                    <a:lnTo>
                      <a:pt x="65686" y="30079"/>
                    </a:lnTo>
                    <a:lnTo>
                      <a:pt x="65607" y="30499"/>
                    </a:lnTo>
                    <a:lnTo>
                      <a:pt x="65546" y="30931"/>
                    </a:lnTo>
                    <a:lnTo>
                      <a:pt x="65503" y="31370"/>
                    </a:lnTo>
                    <a:lnTo>
                      <a:pt x="65477" y="31824"/>
                    </a:lnTo>
                    <a:lnTo>
                      <a:pt x="65474" y="32285"/>
                    </a:lnTo>
                    <a:lnTo>
                      <a:pt x="65484" y="32760"/>
                    </a:lnTo>
                    <a:lnTo>
                      <a:pt x="65517" y="33242"/>
                    </a:lnTo>
                    <a:lnTo>
                      <a:pt x="65567" y="33739"/>
                    </a:lnTo>
                    <a:lnTo>
                      <a:pt x="65636" y="34243"/>
                    </a:lnTo>
                    <a:lnTo>
                      <a:pt x="65725" y="34759"/>
                    </a:lnTo>
                    <a:lnTo>
                      <a:pt x="65830" y="35285"/>
                    </a:lnTo>
                    <a:lnTo>
                      <a:pt x="65952" y="35824"/>
                    </a:lnTo>
                    <a:lnTo>
                      <a:pt x="66096" y="36372"/>
                    </a:lnTo>
                    <a:lnTo>
                      <a:pt x="66255" y="36929"/>
                    </a:lnTo>
                    <a:lnTo>
                      <a:pt x="66435" y="37498"/>
                    </a:lnTo>
                    <a:lnTo>
                      <a:pt x="66639" y="38110"/>
                    </a:lnTo>
                    <a:lnTo>
                      <a:pt x="66902" y="38574"/>
                    </a:lnTo>
                    <a:lnTo>
                      <a:pt x="67169" y="39003"/>
                    </a:lnTo>
                    <a:lnTo>
                      <a:pt x="67453" y="39421"/>
                    </a:lnTo>
                    <a:lnTo>
                      <a:pt x="67752" y="39824"/>
                    </a:lnTo>
                    <a:lnTo>
                      <a:pt x="68066" y="40216"/>
                    </a:lnTo>
                    <a:lnTo>
                      <a:pt x="68389" y="40597"/>
                    </a:lnTo>
                    <a:lnTo>
                      <a:pt x="68727" y="40972"/>
                    </a:lnTo>
                    <a:lnTo>
                      <a:pt x="69070" y="41336"/>
                    </a:lnTo>
                    <a:lnTo>
                      <a:pt x="69423" y="41696"/>
                    </a:lnTo>
                    <a:lnTo>
                      <a:pt x="69783" y="42049"/>
                    </a:lnTo>
                    <a:lnTo>
                      <a:pt x="70150" y="42398"/>
                    </a:lnTo>
                    <a:lnTo>
                      <a:pt x="70517" y="42743"/>
                    </a:lnTo>
                    <a:lnTo>
                      <a:pt x="70888" y="43085"/>
                    </a:lnTo>
                    <a:lnTo>
                      <a:pt x="71262" y="43427"/>
                    </a:lnTo>
                    <a:lnTo>
                      <a:pt x="71637" y="43766"/>
                    </a:lnTo>
                    <a:lnTo>
                      <a:pt x="72008" y="44104"/>
                    </a:lnTo>
                    <a:lnTo>
                      <a:pt x="72375" y="44446"/>
                    </a:lnTo>
                    <a:lnTo>
                      <a:pt x="72742" y="44788"/>
                    </a:lnTo>
                    <a:lnTo>
                      <a:pt x="73102" y="45130"/>
                    </a:lnTo>
                    <a:lnTo>
                      <a:pt x="73454" y="45479"/>
                    </a:lnTo>
                    <a:lnTo>
                      <a:pt x="73799" y="45832"/>
                    </a:lnTo>
                    <a:lnTo>
                      <a:pt x="74139" y="46193"/>
                    </a:lnTo>
                    <a:lnTo>
                      <a:pt x="74466" y="46556"/>
                    </a:lnTo>
                    <a:lnTo>
                      <a:pt x="74780" y="46927"/>
                    </a:lnTo>
                    <a:lnTo>
                      <a:pt x="75082" y="47308"/>
                    </a:lnTo>
                    <a:lnTo>
                      <a:pt x="75369" y="47696"/>
                    </a:lnTo>
                    <a:lnTo>
                      <a:pt x="75644" y="48093"/>
                    </a:lnTo>
                    <a:lnTo>
                      <a:pt x="75903" y="48503"/>
                    </a:lnTo>
                    <a:lnTo>
                      <a:pt x="76144" y="48924"/>
                    </a:lnTo>
                    <a:lnTo>
                      <a:pt x="76364" y="49356"/>
                    </a:lnTo>
                    <a:lnTo>
                      <a:pt x="76566" y="49806"/>
                    </a:lnTo>
                    <a:lnTo>
                      <a:pt x="76735" y="50235"/>
                    </a:lnTo>
                    <a:lnTo>
                      <a:pt x="76882" y="51171"/>
                    </a:lnTo>
                    <a:lnTo>
                      <a:pt x="77008" y="52111"/>
                    </a:lnTo>
                    <a:lnTo>
                      <a:pt x="77105" y="53014"/>
                    </a:lnTo>
                    <a:lnTo>
                      <a:pt x="77176" y="53881"/>
                    </a:lnTo>
                    <a:lnTo>
                      <a:pt x="77224" y="54717"/>
                    </a:lnTo>
                    <a:lnTo>
                      <a:pt x="77245" y="55516"/>
                    </a:lnTo>
                    <a:lnTo>
                      <a:pt x="77239" y="56279"/>
                    </a:lnTo>
                    <a:lnTo>
                      <a:pt x="77206" y="57007"/>
                    </a:lnTo>
                    <a:lnTo>
                      <a:pt x="77148" y="57701"/>
                    </a:lnTo>
                    <a:lnTo>
                      <a:pt x="77066" y="58357"/>
                    </a:lnTo>
                    <a:lnTo>
                      <a:pt x="76957" y="58979"/>
                    </a:lnTo>
                    <a:lnTo>
                      <a:pt x="76821" y="59562"/>
                    </a:lnTo>
                    <a:lnTo>
                      <a:pt x="76662" y="60113"/>
                    </a:lnTo>
                    <a:lnTo>
                      <a:pt x="76478" y="60628"/>
                    </a:lnTo>
                    <a:lnTo>
                      <a:pt x="76274" y="61106"/>
                    </a:lnTo>
                    <a:lnTo>
                      <a:pt x="76040" y="61549"/>
                    </a:lnTo>
                    <a:lnTo>
                      <a:pt x="75783" y="61956"/>
                    </a:lnTo>
                    <a:lnTo>
                      <a:pt x="75506" y="62334"/>
                    </a:lnTo>
                    <a:lnTo>
                      <a:pt x="75204" y="62673"/>
                    </a:lnTo>
                    <a:lnTo>
                      <a:pt x="74877" y="62982"/>
                    </a:lnTo>
                    <a:lnTo>
                      <a:pt x="74527" y="63260"/>
                    </a:lnTo>
                    <a:lnTo>
                      <a:pt x="74153" y="63504"/>
                    </a:lnTo>
                    <a:lnTo>
                      <a:pt x="73754" y="63720"/>
                    </a:lnTo>
                    <a:lnTo>
                      <a:pt x="73325" y="63900"/>
                    </a:lnTo>
                    <a:lnTo>
                      <a:pt x="72871" y="64055"/>
                    </a:lnTo>
                    <a:lnTo>
                      <a:pt x="72389" y="64175"/>
                    </a:lnTo>
                    <a:lnTo>
                      <a:pt x="71878" y="64263"/>
                    </a:lnTo>
                    <a:lnTo>
                      <a:pt x="71338" y="64322"/>
                    </a:lnTo>
                    <a:lnTo>
                      <a:pt x="70773" y="64343"/>
                    </a:lnTo>
                    <a:lnTo>
                      <a:pt x="70179" y="64336"/>
                    </a:lnTo>
                    <a:lnTo>
                      <a:pt x="69553" y="64293"/>
                    </a:lnTo>
                    <a:lnTo>
                      <a:pt x="68966" y="64228"/>
                    </a:lnTo>
                    <a:lnTo>
                      <a:pt x="68339" y="63893"/>
                    </a:lnTo>
                    <a:lnTo>
                      <a:pt x="67691" y="63512"/>
                    </a:lnTo>
                    <a:lnTo>
                      <a:pt x="67072" y="63112"/>
                    </a:lnTo>
                    <a:lnTo>
                      <a:pt x="66482" y="62691"/>
                    </a:lnTo>
                    <a:lnTo>
                      <a:pt x="65923" y="62256"/>
                    </a:lnTo>
                    <a:lnTo>
                      <a:pt x="65391" y="61805"/>
                    </a:lnTo>
                    <a:lnTo>
                      <a:pt x="64883" y="61337"/>
                    </a:lnTo>
                    <a:lnTo>
                      <a:pt x="64400" y="60851"/>
                    </a:lnTo>
                    <a:lnTo>
                      <a:pt x="63939" y="60351"/>
                    </a:lnTo>
                    <a:lnTo>
                      <a:pt x="63497" y="59836"/>
                    </a:lnTo>
                    <a:lnTo>
                      <a:pt x="63076" y="59307"/>
                    </a:lnTo>
                    <a:lnTo>
                      <a:pt x="62673" y="58763"/>
                    </a:lnTo>
                    <a:lnTo>
                      <a:pt x="62283" y="58206"/>
                    </a:lnTo>
                    <a:lnTo>
                      <a:pt x="61910" y="57633"/>
                    </a:lnTo>
                    <a:lnTo>
                      <a:pt x="61545" y="57050"/>
                    </a:lnTo>
                    <a:lnTo>
                      <a:pt x="61196" y="56456"/>
                    </a:lnTo>
                    <a:lnTo>
                      <a:pt x="60855" y="55847"/>
                    </a:lnTo>
                    <a:lnTo>
                      <a:pt x="60519" y="55228"/>
                    </a:lnTo>
                    <a:lnTo>
                      <a:pt x="60195" y="54595"/>
                    </a:lnTo>
                    <a:lnTo>
                      <a:pt x="59872" y="53957"/>
                    </a:lnTo>
                    <a:lnTo>
                      <a:pt x="59555" y="53306"/>
                    </a:lnTo>
                    <a:lnTo>
                      <a:pt x="59238" y="52647"/>
                    </a:lnTo>
                    <a:lnTo>
                      <a:pt x="58925" y="51978"/>
                    </a:lnTo>
                    <a:lnTo>
                      <a:pt x="58608" y="51305"/>
                    </a:lnTo>
                    <a:lnTo>
                      <a:pt x="58288" y="50620"/>
                    </a:lnTo>
                    <a:lnTo>
                      <a:pt x="57964" y="49929"/>
                    </a:lnTo>
                    <a:lnTo>
                      <a:pt x="57636" y="49234"/>
                    </a:lnTo>
                    <a:lnTo>
                      <a:pt x="57297" y="48532"/>
                    </a:lnTo>
                    <a:lnTo>
                      <a:pt x="56952" y="47826"/>
                    </a:lnTo>
                    <a:lnTo>
                      <a:pt x="56596" y="47114"/>
                    </a:lnTo>
                    <a:lnTo>
                      <a:pt x="56225" y="46397"/>
                    </a:lnTo>
                    <a:lnTo>
                      <a:pt x="55933" y="45846"/>
                    </a:lnTo>
                    <a:lnTo>
                      <a:pt x="56002" y="45807"/>
                    </a:lnTo>
                    <a:lnTo>
                      <a:pt x="56361" y="45624"/>
                    </a:lnTo>
                    <a:lnTo>
                      <a:pt x="56697" y="45479"/>
                    </a:lnTo>
                    <a:lnTo>
                      <a:pt x="57006" y="45371"/>
                    </a:lnTo>
                    <a:lnTo>
                      <a:pt x="57291" y="45296"/>
                    </a:lnTo>
                    <a:lnTo>
                      <a:pt x="57550" y="45249"/>
                    </a:lnTo>
                    <a:lnTo>
                      <a:pt x="57780" y="45228"/>
                    </a:lnTo>
                    <a:lnTo>
                      <a:pt x="57989" y="45228"/>
                    </a:lnTo>
                    <a:lnTo>
                      <a:pt x="58168" y="45245"/>
                    </a:lnTo>
                    <a:lnTo>
                      <a:pt x="58327" y="45281"/>
                    </a:lnTo>
                    <a:lnTo>
                      <a:pt x="58457" y="45328"/>
                    </a:lnTo>
                    <a:lnTo>
                      <a:pt x="59152" y="45689"/>
                    </a:lnTo>
                    <a:lnTo>
                      <a:pt x="59192" y="44572"/>
                    </a:lnTo>
                    <a:lnTo>
                      <a:pt x="59148" y="44115"/>
                    </a:lnTo>
                    <a:lnTo>
                      <a:pt x="59047" y="43701"/>
                    </a:lnTo>
                    <a:lnTo>
                      <a:pt x="58886" y="43334"/>
                    </a:lnTo>
                    <a:lnTo>
                      <a:pt x="58676" y="43016"/>
                    </a:lnTo>
                    <a:lnTo>
                      <a:pt x="58429" y="42747"/>
                    </a:lnTo>
                    <a:lnTo>
                      <a:pt x="58151" y="42520"/>
                    </a:lnTo>
                    <a:lnTo>
                      <a:pt x="57852" y="42333"/>
                    </a:lnTo>
                    <a:lnTo>
                      <a:pt x="57542" y="42178"/>
                    </a:lnTo>
                    <a:lnTo>
                      <a:pt x="57222" y="42049"/>
                    </a:lnTo>
                    <a:lnTo>
                      <a:pt x="56902" y="41937"/>
                    </a:lnTo>
                    <a:lnTo>
                      <a:pt x="56581" y="41837"/>
                    </a:lnTo>
                    <a:lnTo>
                      <a:pt x="56268" y="41743"/>
                    </a:lnTo>
                    <a:lnTo>
                      <a:pt x="56041" y="41674"/>
                    </a:lnTo>
                    <a:lnTo>
                      <a:pt x="56049" y="41666"/>
                    </a:lnTo>
                    <a:lnTo>
                      <a:pt x="56196" y="41592"/>
                    </a:lnTo>
                    <a:lnTo>
                      <a:pt x="56333" y="41541"/>
                    </a:lnTo>
                    <a:lnTo>
                      <a:pt x="56470" y="41512"/>
                    </a:lnTo>
                    <a:lnTo>
                      <a:pt x="56606" y="41505"/>
                    </a:lnTo>
                    <a:lnTo>
                      <a:pt x="56751" y="41512"/>
                    </a:lnTo>
                    <a:lnTo>
                      <a:pt x="56899" y="41537"/>
                    </a:lnTo>
                    <a:lnTo>
                      <a:pt x="57053" y="41580"/>
                    </a:lnTo>
                    <a:lnTo>
                      <a:pt x="57211" y="41642"/>
                    </a:lnTo>
                    <a:lnTo>
                      <a:pt x="57381" y="41717"/>
                    </a:lnTo>
                    <a:lnTo>
                      <a:pt x="57550" y="41807"/>
                    </a:lnTo>
                    <a:lnTo>
                      <a:pt x="57726" y="41915"/>
                    </a:lnTo>
                    <a:lnTo>
                      <a:pt x="57907" y="42031"/>
                    </a:lnTo>
                    <a:lnTo>
                      <a:pt x="58943" y="42743"/>
                    </a:lnTo>
                    <a:lnTo>
                      <a:pt x="58629" y="41415"/>
                    </a:lnTo>
                    <a:lnTo>
                      <a:pt x="58539" y="41095"/>
                    </a:lnTo>
                    <a:lnTo>
                      <a:pt x="58435" y="40781"/>
                    </a:lnTo>
                    <a:lnTo>
                      <a:pt x="58313" y="40479"/>
                    </a:lnTo>
                    <a:lnTo>
                      <a:pt x="58176" y="40187"/>
                    </a:lnTo>
                    <a:lnTo>
                      <a:pt x="58025" y="39902"/>
                    </a:lnTo>
                    <a:lnTo>
                      <a:pt x="57856" y="39633"/>
                    </a:lnTo>
                    <a:lnTo>
                      <a:pt x="57672" y="39370"/>
                    </a:lnTo>
                    <a:lnTo>
                      <a:pt x="57471" y="39121"/>
                    </a:lnTo>
                    <a:lnTo>
                      <a:pt x="57254" y="38884"/>
                    </a:lnTo>
                    <a:lnTo>
                      <a:pt x="57020" y="38660"/>
                    </a:lnTo>
                    <a:lnTo>
                      <a:pt x="56773" y="38452"/>
                    </a:lnTo>
                    <a:lnTo>
                      <a:pt x="56744" y="38431"/>
                    </a:lnTo>
                    <a:lnTo>
                      <a:pt x="56891" y="38434"/>
                    </a:lnTo>
                    <a:lnTo>
                      <a:pt x="57161" y="38452"/>
                    </a:lnTo>
                    <a:lnTo>
                      <a:pt x="57424" y="38485"/>
                    </a:lnTo>
                    <a:lnTo>
                      <a:pt x="57680" y="38531"/>
                    </a:lnTo>
                    <a:lnTo>
                      <a:pt x="57935" y="38589"/>
                    </a:lnTo>
                    <a:lnTo>
                      <a:pt x="58184" y="38660"/>
                    </a:lnTo>
                    <a:lnTo>
                      <a:pt x="58429" y="38750"/>
                    </a:lnTo>
                    <a:lnTo>
                      <a:pt x="58669" y="38852"/>
                    </a:lnTo>
                    <a:lnTo>
                      <a:pt x="58904" y="38970"/>
                    </a:lnTo>
                    <a:lnTo>
                      <a:pt x="59138" y="39107"/>
                    </a:lnTo>
                    <a:lnTo>
                      <a:pt x="59365" y="39259"/>
                    </a:lnTo>
                    <a:lnTo>
                      <a:pt x="60484" y="40116"/>
                    </a:lnTo>
                    <a:lnTo>
                      <a:pt x="60152" y="38707"/>
                    </a:lnTo>
                    <a:lnTo>
                      <a:pt x="60070" y="38395"/>
                    </a:lnTo>
                    <a:lnTo>
                      <a:pt x="59976" y="38093"/>
                    </a:lnTo>
                    <a:lnTo>
                      <a:pt x="59872" y="37801"/>
                    </a:lnTo>
                    <a:lnTo>
                      <a:pt x="59757" y="37524"/>
                    </a:lnTo>
                    <a:lnTo>
                      <a:pt x="59630" y="37257"/>
                    </a:lnTo>
                    <a:lnTo>
                      <a:pt x="59491" y="37008"/>
                    </a:lnTo>
                    <a:lnTo>
                      <a:pt x="59339" y="36771"/>
                    </a:lnTo>
                    <a:lnTo>
                      <a:pt x="59167" y="36555"/>
                    </a:lnTo>
                    <a:lnTo>
                      <a:pt x="58983" y="36357"/>
                    </a:lnTo>
                    <a:lnTo>
                      <a:pt x="58778" y="36180"/>
                    </a:lnTo>
                    <a:lnTo>
                      <a:pt x="58558" y="36025"/>
                    </a:lnTo>
                    <a:lnTo>
                      <a:pt x="58321" y="35896"/>
                    </a:lnTo>
                    <a:lnTo>
                      <a:pt x="58064" y="35791"/>
                    </a:lnTo>
                    <a:lnTo>
                      <a:pt x="57842" y="35734"/>
                    </a:lnTo>
                    <a:lnTo>
                      <a:pt x="57845" y="35691"/>
                    </a:lnTo>
                    <a:lnTo>
                      <a:pt x="57903" y="35503"/>
                    </a:lnTo>
                    <a:lnTo>
                      <a:pt x="57996" y="35291"/>
                    </a:lnTo>
                    <a:lnTo>
                      <a:pt x="58125" y="35065"/>
                    </a:lnTo>
                    <a:lnTo>
                      <a:pt x="58278" y="34830"/>
                    </a:lnTo>
                    <a:lnTo>
                      <a:pt x="58439" y="34604"/>
                    </a:lnTo>
                    <a:lnTo>
                      <a:pt x="58860" y="34043"/>
                    </a:lnTo>
                    <a:lnTo>
                      <a:pt x="58252" y="33650"/>
                    </a:lnTo>
                    <a:lnTo>
                      <a:pt x="57982" y="33499"/>
                    </a:lnTo>
                    <a:lnTo>
                      <a:pt x="57719" y="33368"/>
                    </a:lnTo>
                    <a:lnTo>
                      <a:pt x="57823" y="33384"/>
                    </a:lnTo>
                    <a:lnTo>
                      <a:pt x="58115" y="33380"/>
                    </a:lnTo>
                    <a:lnTo>
                      <a:pt x="58410" y="33319"/>
                    </a:lnTo>
                    <a:lnTo>
                      <a:pt x="58694" y="33182"/>
                    </a:lnTo>
                    <a:lnTo>
                      <a:pt x="59102" y="32836"/>
                    </a:lnTo>
                    <a:lnTo>
                      <a:pt x="58939" y="32159"/>
                    </a:lnTo>
                    <a:lnTo>
                      <a:pt x="58778" y="31741"/>
                    </a:lnTo>
                    <a:lnTo>
                      <a:pt x="58555" y="31364"/>
                    </a:lnTo>
                    <a:lnTo>
                      <a:pt x="58280" y="31037"/>
                    </a:lnTo>
                    <a:lnTo>
                      <a:pt x="57950" y="30758"/>
                    </a:lnTo>
                    <a:lnTo>
                      <a:pt x="57575" y="30539"/>
                    </a:lnTo>
                    <a:lnTo>
                      <a:pt x="57154" y="30377"/>
                    </a:lnTo>
                    <a:lnTo>
                      <a:pt x="57097" y="30363"/>
                    </a:lnTo>
                    <a:lnTo>
                      <a:pt x="57118" y="30305"/>
                    </a:lnTo>
                    <a:lnTo>
                      <a:pt x="57165" y="30212"/>
                    </a:lnTo>
                    <a:lnTo>
                      <a:pt x="57218" y="30129"/>
                    </a:lnTo>
                    <a:lnTo>
                      <a:pt x="57283" y="30060"/>
                    </a:lnTo>
                    <a:lnTo>
                      <a:pt x="57356" y="29999"/>
                    </a:lnTo>
                    <a:lnTo>
                      <a:pt x="57442" y="29946"/>
                    </a:lnTo>
                    <a:lnTo>
                      <a:pt x="57542" y="29899"/>
                    </a:lnTo>
                    <a:lnTo>
                      <a:pt x="57658" y="29863"/>
                    </a:lnTo>
                    <a:lnTo>
                      <a:pt x="57795" y="29834"/>
                    </a:lnTo>
                    <a:lnTo>
                      <a:pt x="57950" y="29812"/>
                    </a:lnTo>
                    <a:lnTo>
                      <a:pt x="58125" y="29808"/>
                    </a:lnTo>
                    <a:lnTo>
                      <a:pt x="58317" y="29812"/>
                    </a:lnTo>
                    <a:lnTo>
                      <a:pt x="58529" y="29834"/>
                    </a:lnTo>
                    <a:lnTo>
                      <a:pt x="59271" y="29946"/>
                    </a:lnTo>
                    <a:lnTo>
                      <a:pt x="59195" y="29145"/>
                    </a:lnTo>
                    <a:lnTo>
                      <a:pt x="59148" y="28862"/>
                    </a:lnTo>
                    <a:lnTo>
                      <a:pt x="59087" y="28596"/>
                    </a:lnTo>
                    <a:lnTo>
                      <a:pt x="59004" y="28339"/>
                    </a:lnTo>
                    <a:lnTo>
                      <a:pt x="58908" y="28105"/>
                    </a:lnTo>
                    <a:lnTo>
                      <a:pt x="58784" y="27882"/>
                    </a:lnTo>
                    <a:lnTo>
                      <a:pt x="58645" y="27681"/>
                    </a:lnTo>
                    <a:lnTo>
                      <a:pt x="58482" y="27501"/>
                    </a:lnTo>
                    <a:lnTo>
                      <a:pt x="58302" y="27338"/>
                    </a:lnTo>
                    <a:lnTo>
                      <a:pt x="58101" y="27202"/>
                    </a:lnTo>
                    <a:lnTo>
                      <a:pt x="57885" y="27087"/>
                    </a:lnTo>
                    <a:lnTo>
                      <a:pt x="57654" y="27000"/>
                    </a:lnTo>
                    <a:lnTo>
                      <a:pt x="57409" y="26936"/>
                    </a:lnTo>
                    <a:lnTo>
                      <a:pt x="57154" y="26892"/>
                    </a:lnTo>
                    <a:lnTo>
                      <a:pt x="56887" y="26875"/>
                    </a:lnTo>
                    <a:lnTo>
                      <a:pt x="56754" y="26875"/>
                    </a:lnTo>
                    <a:lnTo>
                      <a:pt x="56667" y="26810"/>
                    </a:lnTo>
                    <a:lnTo>
                      <a:pt x="56542" y="26684"/>
                    </a:lnTo>
                    <a:lnTo>
                      <a:pt x="56455" y="26557"/>
                    </a:lnTo>
                    <a:lnTo>
                      <a:pt x="56402" y="26431"/>
                    </a:lnTo>
                    <a:lnTo>
                      <a:pt x="56377" y="26294"/>
                    </a:lnTo>
                    <a:lnTo>
                      <a:pt x="56377" y="26137"/>
                    </a:lnTo>
                    <a:lnTo>
                      <a:pt x="56412" y="25949"/>
                    </a:lnTo>
                    <a:lnTo>
                      <a:pt x="56495" y="25708"/>
                    </a:lnTo>
                    <a:lnTo>
                      <a:pt x="56567" y="25485"/>
                    </a:lnTo>
                    <a:lnTo>
                      <a:pt x="56646" y="25313"/>
                    </a:lnTo>
                    <a:lnTo>
                      <a:pt x="56740" y="25162"/>
                    </a:lnTo>
                    <a:lnTo>
                      <a:pt x="56848" y="25028"/>
                    </a:lnTo>
                    <a:lnTo>
                      <a:pt x="56973" y="24913"/>
                    </a:lnTo>
                    <a:lnTo>
                      <a:pt x="57114" y="24815"/>
                    </a:lnTo>
                    <a:lnTo>
                      <a:pt x="57280" y="24732"/>
                    </a:lnTo>
                    <a:lnTo>
                      <a:pt x="57471" y="24660"/>
                    </a:lnTo>
                    <a:lnTo>
                      <a:pt x="57683" y="24607"/>
                    </a:lnTo>
                    <a:lnTo>
                      <a:pt x="57924" y="24573"/>
                    </a:lnTo>
                    <a:lnTo>
                      <a:pt x="58194" y="24556"/>
                    </a:lnTo>
                    <a:lnTo>
                      <a:pt x="58486" y="24559"/>
                    </a:lnTo>
                    <a:lnTo>
                      <a:pt x="58806" y="24585"/>
                    </a:lnTo>
                    <a:lnTo>
                      <a:pt x="59152" y="24628"/>
                    </a:lnTo>
                    <a:lnTo>
                      <a:pt x="59519" y="24697"/>
                    </a:lnTo>
                    <a:lnTo>
                      <a:pt x="60474" y="24913"/>
                    </a:lnTo>
                    <a:lnTo>
                      <a:pt x="60346" y="23855"/>
                    </a:lnTo>
                    <a:lnTo>
                      <a:pt x="60232" y="23398"/>
                    </a:lnTo>
                    <a:lnTo>
                      <a:pt x="60056" y="23001"/>
                    </a:lnTo>
                    <a:lnTo>
                      <a:pt x="59803" y="22674"/>
                    </a:lnTo>
                    <a:lnTo>
                      <a:pt x="59475" y="22428"/>
                    </a:lnTo>
                    <a:lnTo>
                      <a:pt x="59094" y="22291"/>
                    </a:lnTo>
                    <a:lnTo>
                      <a:pt x="58759" y="22263"/>
                    </a:lnTo>
                    <a:lnTo>
                      <a:pt x="58767" y="22166"/>
                    </a:lnTo>
                    <a:lnTo>
                      <a:pt x="58767" y="21885"/>
                    </a:lnTo>
                    <a:lnTo>
                      <a:pt x="58749" y="21612"/>
                    </a:lnTo>
                    <a:lnTo>
                      <a:pt x="58712" y="21349"/>
                    </a:lnTo>
                    <a:lnTo>
                      <a:pt x="58647" y="21096"/>
                    </a:lnTo>
                    <a:lnTo>
                      <a:pt x="58558" y="20855"/>
                    </a:lnTo>
                    <a:lnTo>
                      <a:pt x="58439" y="20629"/>
                    </a:lnTo>
                    <a:lnTo>
                      <a:pt x="58284" y="20423"/>
                    </a:lnTo>
                    <a:lnTo>
                      <a:pt x="58101" y="20240"/>
                    </a:lnTo>
                    <a:lnTo>
                      <a:pt x="57888" y="20085"/>
                    </a:lnTo>
                    <a:lnTo>
                      <a:pt x="57647" y="19962"/>
                    </a:lnTo>
                    <a:lnTo>
                      <a:pt x="57381" y="19869"/>
                    </a:lnTo>
                    <a:lnTo>
                      <a:pt x="57093" y="19807"/>
                    </a:lnTo>
                    <a:lnTo>
                      <a:pt x="57093" y="19807"/>
                    </a:lnTo>
                    <a:lnTo>
                      <a:pt x="57175" y="19646"/>
                    </a:lnTo>
                    <a:lnTo>
                      <a:pt x="57344" y="19285"/>
                    </a:lnTo>
                    <a:lnTo>
                      <a:pt x="57499" y="18930"/>
                    </a:lnTo>
                    <a:lnTo>
                      <a:pt x="57640" y="18573"/>
                    </a:lnTo>
                    <a:lnTo>
                      <a:pt x="57758" y="18213"/>
                    </a:lnTo>
                    <a:lnTo>
                      <a:pt x="57860" y="17853"/>
                    </a:lnTo>
                    <a:lnTo>
                      <a:pt x="57935" y="17493"/>
                    </a:lnTo>
                    <a:lnTo>
                      <a:pt x="57986" y="17133"/>
                    </a:lnTo>
                    <a:lnTo>
                      <a:pt x="58003" y="16769"/>
                    </a:lnTo>
                    <a:lnTo>
                      <a:pt x="57986" y="16409"/>
                    </a:lnTo>
                    <a:lnTo>
                      <a:pt x="57931" y="16049"/>
                    </a:lnTo>
                    <a:lnTo>
                      <a:pt x="57835" y="15692"/>
                    </a:lnTo>
                    <a:lnTo>
                      <a:pt x="57693" y="15343"/>
                    </a:lnTo>
                    <a:lnTo>
                      <a:pt x="57511" y="15005"/>
                    </a:lnTo>
                    <a:lnTo>
                      <a:pt x="57081" y="14393"/>
                    </a:lnTo>
                    <a:lnTo>
                      <a:pt x="56618" y="14660"/>
                    </a:lnTo>
                    <a:lnTo>
                      <a:pt x="56470" y="14742"/>
                    </a:lnTo>
                    <a:lnTo>
                      <a:pt x="56322" y="14829"/>
                    </a:lnTo>
                    <a:lnTo>
                      <a:pt x="56175" y="14911"/>
                    </a:lnTo>
                    <a:lnTo>
                      <a:pt x="56023" y="14998"/>
                    </a:lnTo>
                    <a:lnTo>
                      <a:pt x="55890" y="15074"/>
                    </a:lnTo>
                    <a:lnTo>
                      <a:pt x="55739" y="14905"/>
                    </a:lnTo>
                    <a:lnTo>
                      <a:pt x="55497" y="14689"/>
                    </a:lnTo>
                    <a:lnTo>
                      <a:pt x="55231" y="14487"/>
                    </a:lnTo>
                    <a:lnTo>
                      <a:pt x="54929" y="14299"/>
                    </a:lnTo>
                    <a:lnTo>
                      <a:pt x="54601" y="14126"/>
                    </a:lnTo>
                    <a:lnTo>
                      <a:pt x="54245" y="13969"/>
                    </a:lnTo>
                    <a:lnTo>
                      <a:pt x="53859" y="13820"/>
                    </a:lnTo>
                    <a:lnTo>
                      <a:pt x="53443" y="13685"/>
                    </a:lnTo>
                    <a:lnTo>
                      <a:pt x="52996" y="13561"/>
                    </a:lnTo>
                    <a:lnTo>
                      <a:pt x="52521" y="13449"/>
                    </a:lnTo>
                    <a:lnTo>
                      <a:pt x="52017" y="13349"/>
                    </a:lnTo>
                    <a:lnTo>
                      <a:pt x="51481" y="13259"/>
                    </a:lnTo>
                    <a:lnTo>
                      <a:pt x="50912" y="13176"/>
                    </a:lnTo>
                    <a:lnTo>
                      <a:pt x="50317" y="13108"/>
                    </a:lnTo>
                    <a:lnTo>
                      <a:pt x="49691" y="13051"/>
                    </a:lnTo>
                    <a:lnTo>
                      <a:pt x="49032" y="13000"/>
                    </a:lnTo>
                    <a:lnTo>
                      <a:pt x="48341" y="12964"/>
                    </a:lnTo>
                    <a:lnTo>
                      <a:pt x="47621" y="12935"/>
                    </a:lnTo>
                    <a:lnTo>
                      <a:pt x="46872" y="12917"/>
                    </a:lnTo>
                    <a:lnTo>
                      <a:pt x="46091" y="12910"/>
                    </a:lnTo>
                    <a:lnTo>
                      <a:pt x="45278" y="12914"/>
                    </a:lnTo>
                    <a:lnTo>
                      <a:pt x="44435" y="12928"/>
                    </a:lnTo>
                    <a:lnTo>
                      <a:pt x="43559" y="12949"/>
                    </a:lnTo>
                    <a:lnTo>
                      <a:pt x="42653" y="12986"/>
                    </a:lnTo>
                    <a:lnTo>
                      <a:pt x="41713" y="13029"/>
                    </a:lnTo>
                    <a:lnTo>
                      <a:pt x="40745" y="13082"/>
                    </a:lnTo>
                    <a:lnTo>
                      <a:pt x="39748" y="13147"/>
                    </a:lnTo>
                    <a:lnTo>
                      <a:pt x="38714" y="13224"/>
                    </a:lnTo>
                    <a:lnTo>
                      <a:pt x="37653" y="13306"/>
                    </a:lnTo>
                    <a:lnTo>
                      <a:pt x="36558" y="13404"/>
                    </a:lnTo>
                    <a:lnTo>
                      <a:pt x="35226" y="13526"/>
                    </a:lnTo>
                    <a:lnTo>
                      <a:pt x="32912" y="17580"/>
                    </a:lnTo>
                    <a:lnTo>
                      <a:pt x="33372" y="17900"/>
                    </a:lnTo>
                    <a:lnTo>
                      <a:pt x="33570" y="17994"/>
                    </a:lnTo>
                    <a:lnTo>
                      <a:pt x="33776" y="18058"/>
                    </a:lnTo>
                    <a:lnTo>
                      <a:pt x="33980" y="18090"/>
                    </a:lnTo>
                    <a:lnTo>
                      <a:pt x="34189" y="18094"/>
                    </a:lnTo>
                    <a:lnTo>
                      <a:pt x="34398" y="18076"/>
                    </a:lnTo>
                    <a:lnTo>
                      <a:pt x="34600" y="18033"/>
                    </a:lnTo>
                    <a:lnTo>
                      <a:pt x="34802" y="17976"/>
                    </a:lnTo>
                    <a:lnTo>
                      <a:pt x="35000" y="17903"/>
                    </a:lnTo>
                    <a:lnTo>
                      <a:pt x="35198" y="17817"/>
                    </a:lnTo>
                    <a:lnTo>
                      <a:pt x="35392" y="17719"/>
                    </a:lnTo>
                    <a:lnTo>
                      <a:pt x="35330" y="17878"/>
                    </a:lnTo>
                    <a:lnTo>
                      <a:pt x="35161" y="18278"/>
                    </a:lnTo>
                    <a:lnTo>
                      <a:pt x="34982" y="18670"/>
                    </a:lnTo>
                    <a:lnTo>
                      <a:pt x="34790" y="19063"/>
                    </a:lnTo>
                    <a:lnTo>
                      <a:pt x="34592" y="19452"/>
                    </a:lnTo>
                    <a:lnTo>
                      <a:pt x="34380" y="19833"/>
                    </a:lnTo>
                    <a:lnTo>
                      <a:pt x="34157" y="20215"/>
                    </a:lnTo>
                    <a:lnTo>
                      <a:pt x="33923" y="20592"/>
                    </a:lnTo>
                    <a:lnTo>
                      <a:pt x="33678" y="20967"/>
                    </a:lnTo>
                    <a:lnTo>
                      <a:pt x="33422" y="21338"/>
                    </a:lnTo>
                    <a:lnTo>
                      <a:pt x="33156" y="21705"/>
                    </a:lnTo>
                    <a:lnTo>
                      <a:pt x="32879" y="22069"/>
                    </a:lnTo>
                    <a:lnTo>
                      <a:pt x="32591" y="22428"/>
                    </a:lnTo>
                    <a:lnTo>
                      <a:pt x="31673" y="23519"/>
                    </a:lnTo>
                    <a:lnTo>
                      <a:pt x="33391" y="23378"/>
                    </a:lnTo>
                    <a:lnTo>
                      <a:pt x="33642" y="23357"/>
                    </a:lnTo>
                    <a:lnTo>
                      <a:pt x="33898" y="23335"/>
                    </a:lnTo>
                    <a:lnTo>
                      <a:pt x="34056" y="23321"/>
                    </a:lnTo>
                    <a:lnTo>
                      <a:pt x="34005" y="23465"/>
                    </a:lnTo>
                    <a:lnTo>
                      <a:pt x="33869" y="23790"/>
                    </a:lnTo>
                    <a:lnTo>
                      <a:pt x="33721" y="24095"/>
                    </a:lnTo>
                    <a:lnTo>
                      <a:pt x="33566" y="24391"/>
                    </a:lnTo>
                    <a:lnTo>
                      <a:pt x="33401" y="24675"/>
                    </a:lnTo>
                    <a:lnTo>
                      <a:pt x="33232" y="24944"/>
                    </a:lnTo>
                    <a:lnTo>
                      <a:pt x="33055" y="25205"/>
                    </a:lnTo>
                    <a:lnTo>
                      <a:pt x="32875" y="25452"/>
                    </a:lnTo>
                    <a:lnTo>
                      <a:pt x="32692" y="25694"/>
                    </a:lnTo>
                    <a:lnTo>
                      <a:pt x="32504" y="25927"/>
                    </a:lnTo>
                    <a:lnTo>
                      <a:pt x="32321" y="26155"/>
                    </a:lnTo>
                    <a:lnTo>
                      <a:pt x="32133" y="26378"/>
                    </a:lnTo>
                    <a:lnTo>
                      <a:pt x="31950" y="26594"/>
                    </a:lnTo>
                    <a:lnTo>
                      <a:pt x="31766" y="26810"/>
                    </a:lnTo>
                    <a:lnTo>
                      <a:pt x="31194" y="27501"/>
                    </a:lnTo>
                    <a:lnTo>
                      <a:pt x="31943" y="27699"/>
                    </a:lnTo>
                    <a:lnTo>
                      <a:pt x="32106" y="27731"/>
                    </a:lnTo>
                    <a:lnTo>
                      <a:pt x="32271" y="27752"/>
                    </a:lnTo>
                    <a:lnTo>
                      <a:pt x="32440" y="27768"/>
                    </a:lnTo>
                    <a:lnTo>
                      <a:pt x="32616" y="27771"/>
                    </a:lnTo>
                    <a:lnTo>
                      <a:pt x="32789" y="27771"/>
                    </a:lnTo>
                    <a:lnTo>
                      <a:pt x="32969" y="27756"/>
                    </a:lnTo>
                    <a:lnTo>
                      <a:pt x="33146" y="27738"/>
                    </a:lnTo>
                    <a:lnTo>
                      <a:pt x="33326" y="27709"/>
                    </a:lnTo>
                    <a:lnTo>
                      <a:pt x="33452" y="27685"/>
                    </a:lnTo>
                    <a:lnTo>
                      <a:pt x="33366" y="27807"/>
                    </a:lnTo>
                    <a:lnTo>
                      <a:pt x="33253" y="27950"/>
                    </a:lnTo>
                    <a:lnTo>
                      <a:pt x="33132" y="28088"/>
                    </a:lnTo>
                    <a:lnTo>
                      <a:pt x="33005" y="28217"/>
                    </a:lnTo>
                    <a:lnTo>
                      <a:pt x="32871" y="28339"/>
                    </a:lnTo>
                    <a:lnTo>
                      <a:pt x="32731" y="28455"/>
                    </a:lnTo>
                    <a:lnTo>
                      <a:pt x="32584" y="28566"/>
                    </a:lnTo>
                    <a:lnTo>
                      <a:pt x="32430" y="28667"/>
                    </a:lnTo>
                    <a:lnTo>
                      <a:pt x="32267" y="28764"/>
                    </a:lnTo>
                    <a:lnTo>
                      <a:pt x="32098" y="28858"/>
                    </a:lnTo>
                    <a:lnTo>
                      <a:pt x="31303" y="29236"/>
                    </a:lnTo>
                    <a:lnTo>
                      <a:pt x="32004" y="29736"/>
                    </a:lnTo>
                    <a:lnTo>
                      <a:pt x="32151" y="29842"/>
                    </a:lnTo>
                    <a:lnTo>
                      <a:pt x="32300" y="29949"/>
                    </a:lnTo>
                    <a:lnTo>
                      <a:pt x="32447" y="30054"/>
                    </a:lnTo>
                    <a:lnTo>
                      <a:pt x="32742" y="30266"/>
                    </a:lnTo>
                    <a:lnTo>
                      <a:pt x="32890" y="30370"/>
                    </a:lnTo>
                    <a:lnTo>
                      <a:pt x="32940" y="30407"/>
                    </a:lnTo>
                    <a:lnTo>
                      <a:pt x="33023" y="30619"/>
                    </a:lnTo>
                    <a:lnTo>
                      <a:pt x="33134" y="30935"/>
                    </a:lnTo>
                    <a:lnTo>
                      <a:pt x="33232" y="31249"/>
                    </a:lnTo>
                    <a:lnTo>
                      <a:pt x="33322" y="31565"/>
                    </a:lnTo>
                    <a:lnTo>
                      <a:pt x="33401" y="31882"/>
                    </a:lnTo>
                    <a:lnTo>
                      <a:pt x="33465" y="32195"/>
                    </a:lnTo>
                    <a:lnTo>
                      <a:pt x="33523" y="32512"/>
                    </a:lnTo>
                    <a:lnTo>
                      <a:pt x="33570" y="32825"/>
                    </a:lnTo>
                    <a:lnTo>
                      <a:pt x="33607" y="33142"/>
                    </a:lnTo>
                    <a:lnTo>
                      <a:pt x="33632" y="33456"/>
                    </a:lnTo>
                    <a:lnTo>
                      <a:pt x="33642" y="33768"/>
                    </a:lnTo>
                    <a:lnTo>
                      <a:pt x="33646" y="34086"/>
                    </a:lnTo>
                    <a:lnTo>
                      <a:pt x="33638" y="34398"/>
                    </a:lnTo>
                    <a:lnTo>
                      <a:pt x="33621" y="34712"/>
                    </a:lnTo>
                    <a:lnTo>
                      <a:pt x="33610" y="34838"/>
                    </a:lnTo>
                    <a:lnTo>
                      <a:pt x="33369" y="34744"/>
                    </a:lnTo>
                    <a:lnTo>
                      <a:pt x="32789" y="34463"/>
                    </a:lnTo>
                    <a:lnTo>
                      <a:pt x="32335" y="34190"/>
                    </a:lnTo>
                    <a:lnTo>
                      <a:pt x="31997" y="33923"/>
                    </a:lnTo>
                    <a:lnTo>
                      <a:pt x="31760" y="33668"/>
                    </a:lnTo>
                    <a:lnTo>
                      <a:pt x="31601" y="33427"/>
                    </a:lnTo>
                    <a:lnTo>
                      <a:pt x="31507" y="33193"/>
                    </a:lnTo>
                    <a:lnTo>
                      <a:pt x="31464" y="32962"/>
                    </a:lnTo>
                    <a:lnTo>
                      <a:pt x="31457" y="32724"/>
                    </a:lnTo>
                    <a:lnTo>
                      <a:pt x="31486" y="32477"/>
                    </a:lnTo>
                    <a:lnTo>
                      <a:pt x="31543" y="32216"/>
                    </a:lnTo>
                    <a:lnTo>
                      <a:pt x="31623" y="31947"/>
                    </a:lnTo>
                    <a:lnTo>
                      <a:pt x="31709" y="31673"/>
                    </a:lnTo>
                    <a:lnTo>
                      <a:pt x="31799" y="31388"/>
                    </a:lnTo>
                    <a:lnTo>
                      <a:pt x="31875" y="31101"/>
                    </a:lnTo>
                    <a:lnTo>
                      <a:pt x="32065" y="29985"/>
                    </a:lnTo>
                    <a:lnTo>
                      <a:pt x="30960" y="30629"/>
                    </a:lnTo>
                    <a:lnTo>
                      <a:pt x="30611" y="30899"/>
                    </a:lnTo>
                    <a:lnTo>
                      <a:pt x="30308" y="31202"/>
                    </a:lnTo>
                    <a:lnTo>
                      <a:pt x="30042" y="31539"/>
                    </a:lnTo>
                    <a:lnTo>
                      <a:pt x="29820" y="31900"/>
                    </a:lnTo>
                    <a:lnTo>
                      <a:pt x="29635" y="32285"/>
                    </a:lnTo>
                    <a:lnTo>
                      <a:pt x="29488" y="32693"/>
                    </a:lnTo>
                    <a:lnTo>
                      <a:pt x="29372" y="33109"/>
                    </a:lnTo>
                    <a:lnTo>
                      <a:pt x="29294" y="33542"/>
                    </a:lnTo>
                    <a:lnTo>
                      <a:pt x="29243" y="33984"/>
                    </a:lnTo>
                    <a:lnTo>
                      <a:pt x="29221" y="34431"/>
                    </a:lnTo>
                    <a:lnTo>
                      <a:pt x="29229" y="34740"/>
                    </a:lnTo>
                    <a:lnTo>
                      <a:pt x="29182" y="34701"/>
                    </a:lnTo>
                    <a:lnTo>
                      <a:pt x="28811" y="34445"/>
                    </a:lnTo>
                    <a:lnTo>
                      <a:pt x="28411" y="34233"/>
                    </a:lnTo>
                    <a:lnTo>
                      <a:pt x="27987" y="34057"/>
                    </a:lnTo>
                    <a:lnTo>
                      <a:pt x="27548" y="33927"/>
                    </a:lnTo>
                    <a:lnTo>
                      <a:pt x="27098" y="33845"/>
                    </a:lnTo>
                    <a:lnTo>
                      <a:pt x="26643" y="33808"/>
                    </a:lnTo>
                    <a:lnTo>
                      <a:pt x="26190" y="33825"/>
                    </a:lnTo>
                    <a:lnTo>
                      <a:pt x="25750" y="33898"/>
                    </a:lnTo>
                    <a:lnTo>
                      <a:pt x="25326" y="34035"/>
                    </a:lnTo>
                    <a:lnTo>
                      <a:pt x="24926" y="34237"/>
                    </a:lnTo>
                    <a:lnTo>
                      <a:pt x="23919" y="35010"/>
                    </a:lnTo>
                    <a:lnTo>
                      <a:pt x="25002" y="35252"/>
                    </a:lnTo>
                    <a:lnTo>
                      <a:pt x="25257" y="35334"/>
                    </a:lnTo>
                    <a:lnTo>
                      <a:pt x="25535" y="35446"/>
                    </a:lnTo>
                    <a:lnTo>
                      <a:pt x="25823" y="35587"/>
                    </a:lnTo>
                    <a:lnTo>
                      <a:pt x="26115" y="35752"/>
                    </a:lnTo>
                    <a:lnTo>
                      <a:pt x="26403" y="35939"/>
                    </a:lnTo>
                    <a:lnTo>
                      <a:pt x="26673" y="36141"/>
                    </a:lnTo>
                    <a:lnTo>
                      <a:pt x="26925" y="36353"/>
                    </a:lnTo>
                    <a:lnTo>
                      <a:pt x="27144" y="36572"/>
                    </a:lnTo>
                    <a:lnTo>
                      <a:pt x="27324" y="36792"/>
                    </a:lnTo>
                    <a:lnTo>
                      <a:pt x="27461" y="37002"/>
                    </a:lnTo>
                    <a:lnTo>
                      <a:pt x="27548" y="37196"/>
                    </a:lnTo>
                    <a:lnTo>
                      <a:pt x="27587" y="37365"/>
                    </a:lnTo>
                    <a:lnTo>
                      <a:pt x="27583" y="37508"/>
                    </a:lnTo>
                    <a:lnTo>
                      <a:pt x="27536" y="37646"/>
                    </a:lnTo>
                    <a:lnTo>
                      <a:pt x="27310" y="37977"/>
                    </a:lnTo>
                    <a:lnTo>
                      <a:pt x="27126" y="37919"/>
                    </a:lnTo>
                    <a:lnTo>
                      <a:pt x="26863" y="37840"/>
                    </a:lnTo>
                    <a:lnTo>
                      <a:pt x="26731" y="37801"/>
                    </a:lnTo>
                    <a:lnTo>
                      <a:pt x="26604" y="37628"/>
                    </a:lnTo>
                    <a:lnTo>
                      <a:pt x="26352" y="37347"/>
                    </a:lnTo>
                    <a:lnTo>
                      <a:pt x="26072" y="37080"/>
                    </a:lnTo>
                    <a:lnTo>
                      <a:pt x="25762" y="36835"/>
                    </a:lnTo>
                    <a:lnTo>
                      <a:pt x="25426" y="36602"/>
                    </a:lnTo>
                    <a:lnTo>
                      <a:pt x="25067" y="36382"/>
                    </a:lnTo>
                    <a:lnTo>
                      <a:pt x="24685" y="36170"/>
                    </a:lnTo>
                    <a:lnTo>
                      <a:pt x="24286" y="35972"/>
                    </a:lnTo>
                    <a:lnTo>
                      <a:pt x="23868" y="35781"/>
                    </a:lnTo>
                    <a:lnTo>
                      <a:pt x="23433" y="35601"/>
                    </a:lnTo>
                    <a:lnTo>
                      <a:pt x="22983" y="35424"/>
                    </a:lnTo>
                    <a:lnTo>
                      <a:pt x="22518" y="35256"/>
                    </a:lnTo>
                    <a:lnTo>
                      <a:pt x="22043" y="35093"/>
                    </a:lnTo>
                    <a:lnTo>
                      <a:pt x="21557" y="34932"/>
                    </a:lnTo>
                    <a:lnTo>
                      <a:pt x="21068" y="34777"/>
                    </a:lnTo>
                    <a:lnTo>
                      <a:pt x="20578" y="34629"/>
                    </a:lnTo>
                    <a:lnTo>
                      <a:pt x="20207" y="34488"/>
                    </a:lnTo>
                    <a:lnTo>
                      <a:pt x="19850" y="34341"/>
                    </a:lnTo>
                    <a:lnTo>
                      <a:pt x="19512" y="34186"/>
                    </a:lnTo>
                    <a:lnTo>
                      <a:pt x="19192" y="34027"/>
                    </a:lnTo>
                    <a:lnTo>
                      <a:pt x="18892" y="33859"/>
                    </a:lnTo>
                    <a:lnTo>
                      <a:pt x="18606" y="33682"/>
                    </a:lnTo>
                    <a:lnTo>
                      <a:pt x="18335" y="33505"/>
                    </a:lnTo>
                    <a:lnTo>
                      <a:pt x="18076" y="33319"/>
                    </a:lnTo>
                    <a:lnTo>
                      <a:pt x="17827" y="33128"/>
                    </a:lnTo>
                    <a:lnTo>
                      <a:pt x="17589" y="32934"/>
                    </a:lnTo>
                    <a:lnTo>
                      <a:pt x="17363" y="32736"/>
                    </a:lnTo>
                    <a:lnTo>
                      <a:pt x="17144" y="32530"/>
                    </a:lnTo>
                    <a:lnTo>
                      <a:pt x="16932" y="32324"/>
                    </a:lnTo>
                    <a:lnTo>
                      <a:pt x="16726" y="32112"/>
                    </a:lnTo>
                    <a:lnTo>
                      <a:pt x="16524" y="31896"/>
                    </a:lnTo>
                    <a:lnTo>
                      <a:pt x="16312" y="31670"/>
                    </a:lnTo>
                    <a:lnTo>
                      <a:pt x="16053" y="31425"/>
                    </a:lnTo>
                    <a:lnTo>
                      <a:pt x="15847" y="31180"/>
                    </a:lnTo>
                    <a:lnTo>
                      <a:pt x="15664" y="30903"/>
                    </a:lnTo>
                    <a:lnTo>
                      <a:pt x="15498" y="30601"/>
                    </a:lnTo>
                    <a:lnTo>
                      <a:pt x="15350" y="30277"/>
                    </a:lnTo>
                    <a:lnTo>
                      <a:pt x="15213" y="29934"/>
                    </a:lnTo>
                    <a:lnTo>
                      <a:pt x="15088" y="29581"/>
                    </a:lnTo>
                    <a:lnTo>
                      <a:pt x="14965" y="29225"/>
                    </a:lnTo>
                    <a:lnTo>
                      <a:pt x="14850" y="28865"/>
                    </a:lnTo>
                    <a:lnTo>
                      <a:pt x="14728" y="28513"/>
                    </a:lnTo>
                    <a:lnTo>
                      <a:pt x="14598" y="28170"/>
                    </a:lnTo>
                    <a:lnTo>
                      <a:pt x="14458" y="27842"/>
                    </a:lnTo>
                    <a:lnTo>
                      <a:pt x="14296" y="27530"/>
                    </a:lnTo>
                    <a:lnTo>
                      <a:pt x="14105" y="27242"/>
                    </a:lnTo>
                    <a:lnTo>
                      <a:pt x="13875" y="26986"/>
                    </a:lnTo>
                    <a:lnTo>
                      <a:pt x="13400" y="26619"/>
                    </a:lnTo>
                    <a:lnTo>
                      <a:pt x="13400" y="20286"/>
                    </a:lnTo>
                    <a:lnTo>
                      <a:pt x="14404" y="20286"/>
                    </a:lnTo>
                    <a:lnTo>
                      <a:pt x="13504" y="17421"/>
                    </a:lnTo>
                    <a:lnTo>
                      <a:pt x="15998" y="18288"/>
                    </a:lnTo>
                    <a:lnTo>
                      <a:pt x="15998" y="16783"/>
                    </a:lnTo>
                    <a:lnTo>
                      <a:pt x="18472" y="16783"/>
                    </a:lnTo>
                    <a:lnTo>
                      <a:pt x="18464" y="17025"/>
                    </a:lnTo>
                    <a:lnTo>
                      <a:pt x="18464" y="17193"/>
                    </a:lnTo>
                    <a:lnTo>
                      <a:pt x="18478" y="17327"/>
                    </a:lnTo>
                    <a:lnTo>
                      <a:pt x="18544" y="17468"/>
                    </a:lnTo>
                    <a:lnTo>
                      <a:pt x="18698" y="17511"/>
                    </a:lnTo>
                    <a:lnTo>
                      <a:pt x="18818" y="17472"/>
                    </a:lnTo>
                    <a:lnTo>
                      <a:pt x="18914" y="17421"/>
                    </a:lnTo>
                    <a:lnTo>
                      <a:pt x="19019" y="17364"/>
                    </a:lnTo>
                    <a:lnTo>
                      <a:pt x="19153" y="17301"/>
                    </a:lnTo>
                    <a:lnTo>
                      <a:pt x="19326" y="17227"/>
                    </a:lnTo>
                    <a:lnTo>
                      <a:pt x="19505" y="17158"/>
                    </a:lnTo>
                    <a:lnTo>
                      <a:pt x="19681" y="17101"/>
                    </a:lnTo>
                    <a:lnTo>
                      <a:pt x="19861" y="17050"/>
                    </a:lnTo>
                    <a:lnTo>
                      <a:pt x="20045" y="17014"/>
                    </a:lnTo>
                    <a:lnTo>
                      <a:pt x="20232" y="16993"/>
                    </a:lnTo>
                    <a:lnTo>
                      <a:pt x="20423" y="16989"/>
                    </a:lnTo>
                    <a:lnTo>
                      <a:pt x="20639" y="16999"/>
                    </a:lnTo>
                    <a:lnTo>
                      <a:pt x="20815" y="16981"/>
                    </a:lnTo>
                    <a:lnTo>
                      <a:pt x="20978" y="16960"/>
                    </a:lnTo>
                    <a:lnTo>
                      <a:pt x="21133" y="16932"/>
                    </a:lnTo>
                    <a:lnTo>
                      <a:pt x="21280" y="16895"/>
                    </a:lnTo>
                    <a:lnTo>
                      <a:pt x="21424" y="16860"/>
                    </a:lnTo>
                    <a:lnTo>
                      <a:pt x="21565" y="16816"/>
                    </a:lnTo>
                    <a:lnTo>
                      <a:pt x="21698" y="16766"/>
                    </a:lnTo>
                    <a:lnTo>
                      <a:pt x="21827" y="16712"/>
                    </a:lnTo>
                    <a:lnTo>
                      <a:pt x="21949" y="16654"/>
                    </a:lnTo>
                    <a:lnTo>
                      <a:pt x="22071" y="16593"/>
                    </a:lnTo>
                    <a:lnTo>
                      <a:pt x="22183" y="16524"/>
                    </a:lnTo>
                    <a:lnTo>
                      <a:pt x="22295" y="16456"/>
                    </a:lnTo>
                    <a:lnTo>
                      <a:pt x="22399" y="16381"/>
                    </a:lnTo>
                    <a:lnTo>
                      <a:pt x="22501" y="16301"/>
                    </a:lnTo>
                    <a:lnTo>
                      <a:pt x="22593" y="16222"/>
                    </a:lnTo>
                    <a:lnTo>
                      <a:pt x="22597" y="16226"/>
                    </a:lnTo>
                    <a:lnTo>
                      <a:pt x="22618" y="16240"/>
                    </a:lnTo>
                    <a:lnTo>
                      <a:pt x="22767" y="16305"/>
                    </a:lnTo>
                    <a:lnTo>
                      <a:pt x="22929" y="16341"/>
                    </a:lnTo>
                    <a:lnTo>
                      <a:pt x="23091" y="16344"/>
                    </a:lnTo>
                    <a:lnTo>
                      <a:pt x="23249" y="16320"/>
                    </a:lnTo>
                    <a:lnTo>
                      <a:pt x="23397" y="16261"/>
                    </a:lnTo>
                    <a:lnTo>
                      <a:pt x="23533" y="16179"/>
                    </a:lnTo>
                    <a:lnTo>
                      <a:pt x="23656" y="16067"/>
                    </a:lnTo>
                    <a:lnTo>
                      <a:pt x="23753" y="15930"/>
                    </a:lnTo>
                    <a:lnTo>
                      <a:pt x="23821" y="15776"/>
                    </a:lnTo>
                    <a:lnTo>
                      <a:pt x="23857" y="15617"/>
                    </a:lnTo>
                    <a:lnTo>
                      <a:pt x="23861" y="15455"/>
                    </a:lnTo>
                    <a:lnTo>
                      <a:pt x="23835" y="15297"/>
                    </a:lnTo>
                    <a:lnTo>
                      <a:pt x="23782" y="15149"/>
                    </a:lnTo>
                    <a:lnTo>
                      <a:pt x="23696" y="15009"/>
                    </a:lnTo>
                    <a:lnTo>
                      <a:pt x="23584" y="14890"/>
                    </a:lnTo>
                    <a:lnTo>
                      <a:pt x="23451" y="14793"/>
                    </a:lnTo>
                    <a:lnTo>
                      <a:pt x="23325" y="14735"/>
                    </a:lnTo>
                    <a:lnTo>
                      <a:pt x="23199" y="14695"/>
                    </a:lnTo>
                    <a:lnTo>
                      <a:pt x="23070" y="14681"/>
                    </a:lnTo>
                    <a:lnTo>
                      <a:pt x="22942" y="14685"/>
                    </a:lnTo>
                    <a:lnTo>
                      <a:pt x="22817" y="14711"/>
                    </a:lnTo>
                    <a:lnTo>
                      <a:pt x="22695" y="14750"/>
                    </a:lnTo>
                    <a:lnTo>
                      <a:pt x="22593" y="14807"/>
                    </a:lnTo>
                    <a:lnTo>
                      <a:pt x="22501" y="14728"/>
                    </a:lnTo>
                    <a:lnTo>
                      <a:pt x="22399" y="14648"/>
                    </a:lnTo>
                    <a:lnTo>
                      <a:pt x="22295" y="14573"/>
                    </a:lnTo>
                    <a:lnTo>
                      <a:pt x="22183" y="14501"/>
                    </a:lnTo>
                    <a:lnTo>
                      <a:pt x="22071" y="14436"/>
                    </a:lnTo>
                    <a:lnTo>
                      <a:pt x="21953" y="14372"/>
                    </a:lnTo>
                    <a:lnTo>
                      <a:pt x="21827" y="14314"/>
                    </a:lnTo>
                    <a:lnTo>
                      <a:pt x="21698" y="14260"/>
                    </a:lnTo>
                    <a:lnTo>
                      <a:pt x="21565" y="14213"/>
                    </a:lnTo>
                    <a:lnTo>
                      <a:pt x="21424" y="14170"/>
                    </a:lnTo>
                    <a:lnTo>
                      <a:pt x="21280" y="14130"/>
                    </a:lnTo>
                    <a:lnTo>
                      <a:pt x="21133" y="14095"/>
                    </a:lnTo>
                    <a:lnTo>
                      <a:pt x="20978" y="14066"/>
                    </a:lnTo>
                    <a:lnTo>
                      <a:pt x="20815" y="14044"/>
                    </a:lnTo>
                    <a:lnTo>
                      <a:pt x="20639" y="14026"/>
                    </a:lnTo>
                    <a:lnTo>
                      <a:pt x="20423" y="14036"/>
                    </a:lnTo>
                    <a:lnTo>
                      <a:pt x="20232" y="14034"/>
                    </a:lnTo>
                    <a:lnTo>
                      <a:pt x="20045" y="14012"/>
                    </a:lnTo>
                    <a:lnTo>
                      <a:pt x="19861" y="13975"/>
                    </a:lnTo>
                    <a:lnTo>
                      <a:pt x="19681" y="13926"/>
                    </a:lnTo>
                    <a:lnTo>
                      <a:pt x="19505" y="13867"/>
                    </a:lnTo>
                    <a:lnTo>
                      <a:pt x="19326" y="13799"/>
                    </a:lnTo>
                    <a:lnTo>
                      <a:pt x="19153" y="13728"/>
                    </a:lnTo>
                    <a:lnTo>
                      <a:pt x="19019" y="13663"/>
                    </a:lnTo>
                    <a:lnTo>
                      <a:pt x="18914" y="13605"/>
                    </a:lnTo>
                    <a:lnTo>
                      <a:pt x="18818" y="13555"/>
                    </a:lnTo>
                    <a:lnTo>
                      <a:pt x="18698" y="13514"/>
                    </a:lnTo>
                    <a:lnTo>
                      <a:pt x="18544" y="13557"/>
                    </a:lnTo>
                    <a:lnTo>
                      <a:pt x="18478" y="13699"/>
                    </a:lnTo>
                    <a:lnTo>
                      <a:pt x="18464" y="13836"/>
                    </a:lnTo>
                    <a:lnTo>
                      <a:pt x="18464" y="14001"/>
                    </a:lnTo>
                    <a:lnTo>
                      <a:pt x="18468" y="14191"/>
                    </a:lnTo>
                    <a:lnTo>
                      <a:pt x="18476" y="14383"/>
                    </a:lnTo>
                    <a:lnTo>
                      <a:pt x="18476" y="14393"/>
                    </a:lnTo>
                    <a:lnTo>
                      <a:pt x="15998" y="14393"/>
                    </a:lnTo>
                    <a:lnTo>
                      <a:pt x="15998" y="13328"/>
                    </a:lnTo>
                    <a:lnTo>
                      <a:pt x="13504" y="14191"/>
                    </a:lnTo>
                    <a:lnTo>
                      <a:pt x="14404" y="11330"/>
                    </a:lnTo>
                    <a:lnTo>
                      <a:pt x="13400" y="11330"/>
                    </a:lnTo>
                    <a:lnTo>
                      <a:pt x="13400" y="6938"/>
                    </a:lnTo>
                    <a:lnTo>
                      <a:pt x="13539" y="6941"/>
                    </a:lnTo>
                    <a:lnTo>
                      <a:pt x="13785" y="6949"/>
                    </a:lnTo>
                    <a:lnTo>
                      <a:pt x="14029" y="6952"/>
                    </a:lnTo>
                    <a:lnTo>
                      <a:pt x="14245" y="6956"/>
                    </a:lnTo>
                    <a:lnTo>
                      <a:pt x="14418" y="6938"/>
                    </a:lnTo>
                    <a:lnTo>
                      <a:pt x="14598" y="6851"/>
                    </a:lnTo>
                    <a:lnTo>
                      <a:pt x="14652" y="6650"/>
                    </a:lnTo>
                    <a:lnTo>
                      <a:pt x="14602" y="6499"/>
                    </a:lnTo>
                    <a:lnTo>
                      <a:pt x="14538" y="6376"/>
                    </a:lnTo>
                    <a:lnTo>
                      <a:pt x="14461" y="6240"/>
                    </a:lnTo>
                    <a:lnTo>
                      <a:pt x="14383" y="6070"/>
                    </a:lnTo>
                    <a:lnTo>
                      <a:pt x="14289" y="5844"/>
                    </a:lnTo>
                    <a:lnTo>
                      <a:pt x="14198" y="5616"/>
                    </a:lnTo>
                    <a:lnTo>
                      <a:pt x="14124" y="5386"/>
                    </a:lnTo>
                    <a:lnTo>
                      <a:pt x="14061" y="5153"/>
                    </a:lnTo>
                    <a:lnTo>
                      <a:pt x="14016" y="4918"/>
                    </a:lnTo>
                    <a:lnTo>
                      <a:pt x="13986" y="4676"/>
                    </a:lnTo>
                    <a:lnTo>
                      <a:pt x="13979" y="4433"/>
                    </a:lnTo>
                    <a:lnTo>
                      <a:pt x="13997" y="4155"/>
                    </a:lnTo>
                    <a:lnTo>
                      <a:pt x="13973" y="3924"/>
                    </a:lnTo>
                    <a:lnTo>
                      <a:pt x="13943" y="3719"/>
                    </a:lnTo>
                    <a:lnTo>
                      <a:pt x="13906" y="3518"/>
                    </a:lnTo>
                    <a:lnTo>
                      <a:pt x="13863" y="3324"/>
                    </a:lnTo>
                    <a:lnTo>
                      <a:pt x="13814" y="3140"/>
                    </a:lnTo>
                    <a:lnTo>
                      <a:pt x="13755" y="2959"/>
                    </a:lnTo>
                    <a:lnTo>
                      <a:pt x="13694" y="2787"/>
                    </a:lnTo>
                    <a:lnTo>
                      <a:pt x="13626" y="2621"/>
                    </a:lnTo>
                    <a:lnTo>
                      <a:pt x="13551" y="2463"/>
                    </a:lnTo>
                    <a:lnTo>
                      <a:pt x="13468" y="2308"/>
                    </a:lnTo>
                    <a:lnTo>
                      <a:pt x="13382" y="2160"/>
                    </a:lnTo>
                    <a:lnTo>
                      <a:pt x="13292" y="2020"/>
                    </a:lnTo>
                    <a:lnTo>
                      <a:pt x="13194" y="1884"/>
                    </a:lnTo>
                    <a:lnTo>
                      <a:pt x="13093" y="1754"/>
                    </a:lnTo>
                    <a:lnTo>
                      <a:pt x="12992" y="1635"/>
                    </a:lnTo>
                    <a:lnTo>
                      <a:pt x="13061" y="1501"/>
                    </a:lnTo>
                    <a:lnTo>
                      <a:pt x="13115" y="1347"/>
                    </a:lnTo>
                    <a:lnTo>
                      <a:pt x="13147" y="1185"/>
                    </a:lnTo>
                    <a:lnTo>
                      <a:pt x="13151" y="1019"/>
                    </a:lnTo>
                    <a:lnTo>
                      <a:pt x="13133" y="854"/>
                    </a:lnTo>
                    <a:lnTo>
                      <a:pt x="13082" y="691"/>
                    </a:lnTo>
                    <a:lnTo>
                      <a:pt x="13007" y="530"/>
                    </a:lnTo>
                    <a:lnTo>
                      <a:pt x="12884" y="357"/>
                    </a:lnTo>
                    <a:lnTo>
                      <a:pt x="12726" y="212"/>
                    </a:lnTo>
                    <a:lnTo>
                      <a:pt x="12550" y="104"/>
                    </a:lnTo>
                    <a:lnTo>
                      <a:pt x="12359" y="33"/>
                    </a:lnTo>
                    <a:lnTo>
                      <a:pt x="12154" y="0"/>
                    </a:lnTo>
                    <a:lnTo>
                      <a:pt x="11945" y="4"/>
                    </a:lnTo>
                    <a:lnTo>
                      <a:pt x="11740" y="51"/>
                    </a:lnTo>
                    <a:lnTo>
                      <a:pt x="11542" y="141"/>
                    </a:lnTo>
                    <a:lnTo>
                      <a:pt x="11365" y="267"/>
                    </a:lnTo>
                    <a:lnTo>
                      <a:pt x="11222" y="422"/>
                    </a:lnTo>
                    <a:lnTo>
                      <a:pt x="11114" y="599"/>
                    </a:lnTo>
                    <a:lnTo>
                      <a:pt x="11041" y="793"/>
                    </a:lnTo>
                    <a:lnTo>
                      <a:pt x="11010" y="995"/>
                    </a:lnTo>
                    <a:lnTo>
                      <a:pt x="11012" y="1203"/>
                    </a:lnTo>
                    <a:lnTo>
                      <a:pt x="11059" y="1409"/>
                    </a:lnTo>
                    <a:lnTo>
                      <a:pt x="11146" y="1599"/>
                    </a:lnTo>
                    <a:lnTo>
                      <a:pt x="11163" y="1631"/>
                    </a:lnTo>
                    <a:lnTo>
                      <a:pt x="11167" y="1635"/>
                    </a:lnTo>
                    <a:lnTo>
                      <a:pt x="11067" y="1754"/>
                    </a:lnTo>
                    <a:lnTo>
                      <a:pt x="10966" y="1884"/>
                    </a:lnTo>
                    <a:lnTo>
                      <a:pt x="10868" y="2020"/>
                    </a:lnTo>
                    <a:lnTo>
                      <a:pt x="10775" y="2160"/>
                    </a:lnTo>
                    <a:lnTo>
                      <a:pt x="10688" y="2308"/>
                    </a:lnTo>
                    <a:lnTo>
                      <a:pt x="10610" y="2463"/>
                    </a:lnTo>
                    <a:lnTo>
                      <a:pt x="10533" y="2621"/>
                    </a:lnTo>
                    <a:lnTo>
                      <a:pt x="10466" y="2787"/>
                    </a:lnTo>
                    <a:lnTo>
                      <a:pt x="10404" y="2959"/>
                    </a:lnTo>
                    <a:lnTo>
                      <a:pt x="10347" y="3140"/>
                    </a:lnTo>
                    <a:lnTo>
                      <a:pt x="10296" y="3326"/>
                    </a:lnTo>
                    <a:lnTo>
                      <a:pt x="10253" y="3518"/>
                    </a:lnTo>
                    <a:lnTo>
                      <a:pt x="10217" y="3719"/>
                    </a:lnTo>
                    <a:lnTo>
                      <a:pt x="10188" y="3924"/>
                    </a:lnTo>
                    <a:lnTo>
                      <a:pt x="10162" y="4155"/>
                    </a:lnTo>
                    <a:lnTo>
                      <a:pt x="10182" y="4433"/>
                    </a:lnTo>
                    <a:lnTo>
                      <a:pt x="10174" y="4676"/>
                    </a:lnTo>
                    <a:lnTo>
                      <a:pt x="10145" y="4918"/>
                    </a:lnTo>
                    <a:lnTo>
                      <a:pt x="10098" y="5153"/>
                    </a:lnTo>
                    <a:lnTo>
                      <a:pt x="10037" y="5386"/>
                    </a:lnTo>
                    <a:lnTo>
                      <a:pt x="9962" y="5616"/>
                    </a:lnTo>
                    <a:lnTo>
                      <a:pt x="9872" y="5844"/>
                    </a:lnTo>
                    <a:lnTo>
                      <a:pt x="9778" y="6070"/>
                    </a:lnTo>
                    <a:lnTo>
                      <a:pt x="9695" y="6240"/>
                    </a:lnTo>
                    <a:lnTo>
                      <a:pt x="9623" y="6376"/>
                    </a:lnTo>
                    <a:lnTo>
                      <a:pt x="9558" y="6499"/>
                    </a:lnTo>
                    <a:lnTo>
                      <a:pt x="9508" y="6650"/>
                    </a:lnTo>
                    <a:lnTo>
                      <a:pt x="9562" y="6851"/>
                    </a:lnTo>
                    <a:lnTo>
                      <a:pt x="9742" y="6938"/>
                    </a:lnTo>
                    <a:lnTo>
                      <a:pt x="9915" y="6956"/>
                    </a:lnTo>
                    <a:lnTo>
                      <a:pt x="10131" y="6952"/>
                    </a:lnTo>
                    <a:lnTo>
                      <a:pt x="10433" y="6945"/>
                    </a:lnTo>
                    <a:lnTo>
                      <a:pt x="10433" y="11330"/>
                    </a:lnTo>
                    <a:lnTo>
                      <a:pt x="9462" y="11330"/>
                    </a:lnTo>
                    <a:lnTo>
                      <a:pt x="10358" y="14191"/>
                    </a:lnTo>
                    <a:lnTo>
                      <a:pt x="7862" y="13328"/>
                    </a:lnTo>
                    <a:lnTo>
                      <a:pt x="7862" y="14393"/>
                    </a:lnTo>
                    <a:lnTo>
                      <a:pt x="5386" y="14393"/>
                    </a:lnTo>
                    <a:lnTo>
                      <a:pt x="5390" y="14383"/>
                    </a:lnTo>
                    <a:lnTo>
                      <a:pt x="5394" y="14191"/>
                    </a:lnTo>
                    <a:lnTo>
                      <a:pt x="5396" y="14001"/>
                    </a:lnTo>
                    <a:lnTo>
                      <a:pt x="5400" y="13836"/>
                    </a:lnTo>
                    <a:lnTo>
                      <a:pt x="5386" y="13699"/>
                    </a:lnTo>
                    <a:lnTo>
                      <a:pt x="5317" y="13557"/>
                    </a:lnTo>
                    <a:lnTo>
                      <a:pt x="5163" y="13514"/>
                    </a:lnTo>
                    <a:lnTo>
                      <a:pt x="5044" y="13555"/>
                    </a:lnTo>
                    <a:lnTo>
                      <a:pt x="4950" y="13605"/>
                    </a:lnTo>
                    <a:lnTo>
                      <a:pt x="4842" y="13663"/>
                    </a:lnTo>
                    <a:lnTo>
                      <a:pt x="4713" y="13728"/>
                    </a:lnTo>
                    <a:lnTo>
                      <a:pt x="4536" y="13799"/>
                    </a:lnTo>
                    <a:lnTo>
                      <a:pt x="4360" y="13867"/>
                    </a:lnTo>
                    <a:lnTo>
                      <a:pt x="4179" y="13926"/>
                    </a:lnTo>
                    <a:lnTo>
                      <a:pt x="4000" y="13975"/>
                    </a:lnTo>
                    <a:lnTo>
                      <a:pt x="3816" y="14012"/>
                    </a:lnTo>
                    <a:lnTo>
                      <a:pt x="3632" y="14034"/>
                    </a:lnTo>
                    <a:lnTo>
                      <a:pt x="3442" y="14036"/>
                    </a:lnTo>
                    <a:lnTo>
                      <a:pt x="3226" y="14026"/>
                    </a:lnTo>
                    <a:lnTo>
                      <a:pt x="3049" y="14044"/>
                    </a:lnTo>
                    <a:lnTo>
                      <a:pt x="2888" y="14066"/>
                    </a:lnTo>
                    <a:lnTo>
                      <a:pt x="2733" y="14095"/>
                    </a:lnTo>
                    <a:lnTo>
                      <a:pt x="2582" y="14130"/>
                    </a:lnTo>
                    <a:lnTo>
                      <a:pt x="2437" y="14170"/>
                    </a:lnTo>
                    <a:lnTo>
                      <a:pt x="2297" y="14213"/>
                    </a:lnTo>
                    <a:lnTo>
                      <a:pt x="2164" y="14260"/>
                    </a:lnTo>
                    <a:lnTo>
                      <a:pt x="2034" y="14314"/>
                    </a:lnTo>
                    <a:lnTo>
                      <a:pt x="1911" y="14372"/>
                    </a:lnTo>
                    <a:lnTo>
                      <a:pt x="1793" y="14436"/>
                    </a:lnTo>
                    <a:lnTo>
                      <a:pt x="1678" y="14501"/>
                    </a:lnTo>
                    <a:lnTo>
                      <a:pt x="1566" y="14573"/>
                    </a:lnTo>
                    <a:lnTo>
                      <a:pt x="1462" y="14648"/>
                    </a:lnTo>
                    <a:lnTo>
                      <a:pt x="1361" y="14728"/>
                    </a:lnTo>
                    <a:lnTo>
                      <a:pt x="1271" y="14807"/>
                    </a:lnTo>
                    <a:lnTo>
                      <a:pt x="1167" y="14750"/>
                    </a:lnTo>
                    <a:lnTo>
                      <a:pt x="1048" y="14711"/>
                    </a:lnTo>
                    <a:lnTo>
                      <a:pt x="922" y="14685"/>
                    </a:lnTo>
                    <a:lnTo>
                      <a:pt x="792" y="14681"/>
                    </a:lnTo>
                    <a:lnTo>
                      <a:pt x="663" y="14695"/>
                    </a:lnTo>
                    <a:lnTo>
                      <a:pt x="537" y="14735"/>
                    </a:lnTo>
                    <a:lnTo>
                      <a:pt x="414" y="14793"/>
                    </a:lnTo>
                    <a:lnTo>
                      <a:pt x="278" y="14890"/>
                    </a:lnTo>
                    <a:lnTo>
                      <a:pt x="166" y="15009"/>
                    </a:lnTo>
                    <a:lnTo>
                      <a:pt x="82" y="15149"/>
                    </a:lnTo>
                    <a:lnTo>
                      <a:pt x="25" y="15297"/>
                    </a:lnTo>
                    <a:lnTo>
                      <a:pt x="0" y="15455"/>
                    </a:lnTo>
                    <a:lnTo>
                      <a:pt x="4" y="15617"/>
                    </a:lnTo>
                    <a:lnTo>
                      <a:pt x="39" y="15776"/>
                    </a:lnTo>
                    <a:lnTo>
                      <a:pt x="108" y="15930"/>
                    </a:lnTo>
                    <a:lnTo>
                      <a:pt x="209" y="16067"/>
                    </a:lnTo>
                    <a:lnTo>
                      <a:pt x="328" y="16179"/>
                    </a:lnTo>
                    <a:lnTo>
                      <a:pt x="465" y="16261"/>
                    </a:lnTo>
                    <a:lnTo>
                      <a:pt x="616" y="16320"/>
                    </a:lnTo>
                    <a:lnTo>
                      <a:pt x="774" y="16344"/>
                    </a:lnTo>
                    <a:lnTo>
                      <a:pt x="936" y="16341"/>
                    </a:lnTo>
                    <a:lnTo>
                      <a:pt x="1095" y="16305"/>
                    </a:lnTo>
                    <a:lnTo>
                      <a:pt x="1242" y="16240"/>
                    </a:lnTo>
                    <a:lnTo>
                      <a:pt x="1267" y="16226"/>
                    </a:lnTo>
                    <a:lnTo>
                      <a:pt x="1271" y="16222"/>
                    </a:lnTo>
                    <a:lnTo>
                      <a:pt x="1361" y="16301"/>
                    </a:lnTo>
                    <a:lnTo>
                      <a:pt x="1462" y="16381"/>
                    </a:lnTo>
                    <a:lnTo>
                      <a:pt x="1570" y="16456"/>
                    </a:lnTo>
                    <a:lnTo>
                      <a:pt x="1678" y="16524"/>
                    </a:lnTo>
                    <a:lnTo>
                      <a:pt x="1793" y="16593"/>
                    </a:lnTo>
                    <a:lnTo>
                      <a:pt x="1911" y="16654"/>
                    </a:lnTo>
                    <a:lnTo>
                      <a:pt x="2034" y="16712"/>
                    </a:lnTo>
                    <a:lnTo>
                      <a:pt x="2164" y="16766"/>
                    </a:lnTo>
                    <a:lnTo>
                      <a:pt x="2297" y="16816"/>
                    </a:lnTo>
                    <a:lnTo>
                      <a:pt x="2437" y="16860"/>
                    </a:lnTo>
                    <a:lnTo>
                      <a:pt x="2582" y="16895"/>
                    </a:lnTo>
                    <a:lnTo>
                      <a:pt x="2733" y="16932"/>
                    </a:lnTo>
                    <a:lnTo>
                      <a:pt x="2888" y="16960"/>
                    </a:lnTo>
                    <a:lnTo>
                      <a:pt x="3045" y="16981"/>
                    </a:lnTo>
                    <a:lnTo>
                      <a:pt x="3226" y="16999"/>
                    </a:lnTo>
                    <a:lnTo>
                      <a:pt x="3442" y="16989"/>
                    </a:lnTo>
                    <a:lnTo>
                      <a:pt x="3632" y="16993"/>
                    </a:lnTo>
                    <a:lnTo>
                      <a:pt x="3816" y="17014"/>
                    </a:lnTo>
                    <a:lnTo>
                      <a:pt x="4000" y="17050"/>
                    </a:lnTo>
                    <a:lnTo>
                      <a:pt x="4179" y="17101"/>
                    </a:lnTo>
                    <a:lnTo>
                      <a:pt x="4360" y="17158"/>
                    </a:lnTo>
                    <a:lnTo>
                      <a:pt x="4536" y="17227"/>
                    </a:lnTo>
                    <a:lnTo>
                      <a:pt x="4713" y="17301"/>
                    </a:lnTo>
                    <a:lnTo>
                      <a:pt x="4842" y="17364"/>
                    </a:lnTo>
                    <a:lnTo>
                      <a:pt x="4950" y="17421"/>
                    </a:lnTo>
                    <a:lnTo>
                      <a:pt x="5044" y="17472"/>
                    </a:lnTo>
                    <a:lnTo>
                      <a:pt x="5163" y="17511"/>
                    </a:lnTo>
                    <a:lnTo>
                      <a:pt x="5317" y="17468"/>
                    </a:lnTo>
                    <a:lnTo>
                      <a:pt x="5386" y="17327"/>
                    </a:lnTo>
                    <a:lnTo>
                      <a:pt x="5400" y="17193"/>
                    </a:lnTo>
                    <a:lnTo>
                      <a:pt x="5396" y="17025"/>
                    </a:lnTo>
                    <a:lnTo>
                      <a:pt x="5394" y="16783"/>
                    </a:lnTo>
                    <a:lnTo>
                      <a:pt x="7862" y="16783"/>
                    </a:lnTo>
                    <a:lnTo>
                      <a:pt x="7862" y="18288"/>
                    </a:lnTo>
                    <a:lnTo>
                      <a:pt x="10358" y="17421"/>
                    </a:lnTo>
                    <a:lnTo>
                      <a:pt x="9462" y="20286"/>
                    </a:lnTo>
                    <a:lnTo>
                      <a:pt x="10433" y="20286"/>
                    </a:lnTo>
                    <a:lnTo>
                      <a:pt x="10433" y="28123"/>
                    </a:lnTo>
                    <a:lnTo>
                      <a:pt x="10372" y="28099"/>
                    </a:lnTo>
                    <a:lnTo>
                      <a:pt x="10239" y="28048"/>
                    </a:lnTo>
                    <a:lnTo>
                      <a:pt x="9929" y="27940"/>
                    </a:lnTo>
                    <a:lnTo>
                      <a:pt x="9573" y="28174"/>
                    </a:lnTo>
                    <a:lnTo>
                      <a:pt x="9379" y="28311"/>
                    </a:lnTo>
                    <a:lnTo>
                      <a:pt x="9198" y="28451"/>
                    </a:lnTo>
                    <a:lnTo>
                      <a:pt x="9022" y="28599"/>
                    </a:lnTo>
                    <a:lnTo>
                      <a:pt x="8856" y="28757"/>
                    </a:lnTo>
                    <a:lnTo>
                      <a:pt x="8705" y="28927"/>
                    </a:lnTo>
                    <a:lnTo>
                      <a:pt x="8569" y="29106"/>
                    </a:lnTo>
                    <a:lnTo>
                      <a:pt x="8449" y="29298"/>
                    </a:lnTo>
                    <a:lnTo>
                      <a:pt x="8349" y="29499"/>
                    </a:lnTo>
                    <a:lnTo>
                      <a:pt x="8273" y="29718"/>
                    </a:lnTo>
                    <a:lnTo>
                      <a:pt x="8219" y="29946"/>
                    </a:lnTo>
                    <a:lnTo>
                      <a:pt x="8194" y="30183"/>
                    </a:lnTo>
                    <a:lnTo>
                      <a:pt x="8198" y="30428"/>
                    </a:lnTo>
                    <a:lnTo>
                      <a:pt x="8229" y="30680"/>
                    </a:lnTo>
                    <a:cubicBezTo>
                      <a:pt x="8294" y="30935"/>
                      <a:pt x="8273" y="30982"/>
                      <a:pt x="8406" y="31263"/>
                    </a:cubicBezTo>
                    <a:lnTo>
                      <a:pt x="8435" y="31343"/>
                    </a:lnTo>
                    <a:lnTo>
                      <a:pt x="8402" y="31432"/>
                    </a:lnTo>
                    <a:lnTo>
                      <a:pt x="8341" y="31720"/>
                    </a:lnTo>
                    <a:lnTo>
                      <a:pt x="8320" y="32019"/>
                    </a:lnTo>
                    <a:lnTo>
                      <a:pt x="8331" y="32322"/>
                    </a:lnTo>
                    <a:lnTo>
                      <a:pt x="8381" y="32628"/>
                    </a:lnTo>
                    <a:lnTo>
                      <a:pt x="8464" y="32936"/>
                    </a:lnTo>
                    <a:lnTo>
                      <a:pt x="8579" y="33250"/>
                    </a:lnTo>
                    <a:lnTo>
                      <a:pt x="8612" y="33323"/>
                    </a:lnTo>
                    <a:lnTo>
                      <a:pt x="8594" y="33329"/>
                    </a:lnTo>
                    <a:lnTo>
                      <a:pt x="8741" y="33592"/>
                    </a:lnTo>
                    <a:lnTo>
                      <a:pt x="8824" y="33776"/>
                    </a:lnTo>
                    <a:lnTo>
                      <a:pt x="8816" y="33797"/>
                    </a:lnTo>
                    <a:lnTo>
                      <a:pt x="8748" y="34039"/>
                    </a:lnTo>
                    <a:lnTo>
                      <a:pt x="8712" y="34283"/>
                    </a:lnTo>
                    <a:lnTo>
                      <a:pt x="8698" y="34528"/>
                    </a:lnTo>
                    <a:lnTo>
                      <a:pt x="8708" y="34769"/>
                    </a:lnTo>
                    <a:lnTo>
                      <a:pt x="8745" y="35010"/>
                    </a:lnTo>
                    <a:lnTo>
                      <a:pt x="8806" y="35252"/>
                    </a:lnTo>
                    <a:lnTo>
                      <a:pt x="8889" y="35485"/>
                    </a:lnTo>
                    <a:lnTo>
                      <a:pt x="8993" y="35717"/>
                    </a:lnTo>
                    <a:lnTo>
                      <a:pt x="9116" y="35942"/>
                    </a:lnTo>
                    <a:lnTo>
                      <a:pt x="9256" y="36166"/>
                    </a:lnTo>
                    <a:lnTo>
                      <a:pt x="9418" y="36386"/>
                    </a:lnTo>
                    <a:lnTo>
                      <a:pt x="9595" y="36605"/>
                    </a:lnTo>
                    <a:lnTo>
                      <a:pt x="9785" y="36821"/>
                    </a:lnTo>
                    <a:lnTo>
                      <a:pt x="9994" y="37037"/>
                    </a:lnTo>
                    <a:lnTo>
                      <a:pt x="10433" y="37447"/>
                    </a:lnTo>
                    <a:lnTo>
                      <a:pt x="10433" y="93216"/>
                    </a:lnTo>
                    <a:lnTo>
                      <a:pt x="13400" y="93216"/>
                    </a:lnTo>
                    <a:lnTo>
                      <a:pt x="13400" y="61920"/>
                    </a:lnTo>
                    <a:lnTo>
                      <a:pt x="13457" y="61889"/>
                    </a:lnTo>
                    <a:lnTo>
                      <a:pt x="13525" y="61863"/>
                    </a:lnTo>
                    <a:lnTo>
                      <a:pt x="13619" y="61842"/>
                    </a:lnTo>
                    <a:lnTo>
                      <a:pt x="13831" y="61820"/>
                    </a:lnTo>
                    <a:lnTo>
                      <a:pt x="14152" y="61693"/>
                    </a:lnTo>
                    <a:lnTo>
                      <a:pt x="14404" y="61579"/>
                    </a:lnTo>
                    <a:lnTo>
                      <a:pt x="14638" y="61455"/>
                    </a:lnTo>
                    <a:lnTo>
                      <a:pt x="14854" y="61330"/>
                    </a:lnTo>
                    <a:lnTo>
                      <a:pt x="15052" y="61190"/>
                    </a:lnTo>
                    <a:lnTo>
                      <a:pt x="15232" y="61045"/>
                    </a:lnTo>
                    <a:lnTo>
                      <a:pt x="15394" y="60884"/>
                    </a:lnTo>
                    <a:lnTo>
                      <a:pt x="15534" y="60714"/>
                    </a:lnTo>
                    <a:lnTo>
                      <a:pt x="15649" y="60531"/>
                    </a:lnTo>
                    <a:lnTo>
                      <a:pt x="15743" y="60333"/>
                    </a:lnTo>
                    <a:lnTo>
                      <a:pt x="15812" y="60127"/>
                    </a:lnTo>
                    <a:lnTo>
                      <a:pt x="15851" y="59915"/>
                    </a:lnTo>
                    <a:lnTo>
                      <a:pt x="15866" y="59695"/>
                    </a:lnTo>
                    <a:lnTo>
                      <a:pt x="15866" y="59656"/>
                    </a:lnTo>
                    <a:lnTo>
                      <a:pt x="16060" y="59685"/>
                    </a:lnTo>
                    <a:lnTo>
                      <a:pt x="16255" y="59703"/>
                    </a:lnTo>
                    <a:lnTo>
                      <a:pt x="16445" y="59711"/>
                    </a:lnTo>
                    <a:lnTo>
                      <a:pt x="16632" y="59707"/>
                    </a:lnTo>
                    <a:lnTo>
                      <a:pt x="16816" y="59689"/>
                    </a:lnTo>
                    <a:lnTo>
                      <a:pt x="16755" y="59803"/>
                    </a:lnTo>
                    <a:lnTo>
                      <a:pt x="16657" y="60038"/>
                    </a:lnTo>
                    <a:lnTo>
                      <a:pt x="16582" y="60294"/>
                    </a:lnTo>
                    <a:lnTo>
                      <a:pt x="16528" y="60567"/>
                    </a:lnTo>
                    <a:lnTo>
                      <a:pt x="16506" y="60859"/>
                    </a:lnTo>
                    <a:lnTo>
                      <a:pt x="16514" y="61171"/>
                    </a:lnTo>
                    <a:lnTo>
                      <a:pt x="16557" y="61506"/>
                    </a:lnTo>
                    <a:lnTo>
                      <a:pt x="16636" y="61863"/>
                    </a:lnTo>
                    <a:lnTo>
                      <a:pt x="16755" y="62241"/>
                    </a:lnTo>
                    <a:lnTo>
                      <a:pt x="16910" y="62637"/>
                    </a:lnTo>
                    <a:lnTo>
                      <a:pt x="17014" y="62900"/>
                    </a:lnTo>
                    <a:lnTo>
                      <a:pt x="17101" y="63127"/>
                    </a:lnTo>
                    <a:lnTo>
                      <a:pt x="17173" y="63331"/>
                    </a:lnTo>
                    <a:lnTo>
                      <a:pt x="17226" y="63519"/>
                    </a:lnTo>
                    <a:lnTo>
                      <a:pt x="17266" y="63688"/>
                    </a:lnTo>
                    <a:lnTo>
                      <a:pt x="17291" y="63847"/>
                    </a:lnTo>
                    <a:lnTo>
                      <a:pt x="17303" y="64005"/>
                    </a:lnTo>
                    <a:lnTo>
                      <a:pt x="17299" y="65052"/>
                    </a:lnTo>
                    <a:lnTo>
                      <a:pt x="18154" y="64322"/>
                    </a:lnTo>
                    <a:lnTo>
                      <a:pt x="18346" y="64095"/>
                    </a:lnTo>
                    <a:lnTo>
                      <a:pt x="18504" y="63839"/>
                    </a:lnTo>
                    <a:lnTo>
                      <a:pt x="18637" y="63573"/>
                    </a:lnTo>
                    <a:lnTo>
                      <a:pt x="18749" y="63296"/>
                    </a:lnTo>
                    <a:lnTo>
                      <a:pt x="18832" y="63021"/>
                    </a:lnTo>
                    <a:lnTo>
                      <a:pt x="18890" y="62752"/>
                    </a:lnTo>
                    <a:lnTo>
                      <a:pt x="18896" y="62687"/>
                    </a:lnTo>
                    <a:lnTo>
                      <a:pt x="19023" y="62590"/>
                    </a:lnTo>
                    <a:lnTo>
                      <a:pt x="19249" y="62395"/>
                    </a:lnTo>
                    <a:lnTo>
                      <a:pt x="19437" y="62191"/>
                    </a:lnTo>
                    <a:lnTo>
                      <a:pt x="19588" y="61971"/>
                    </a:lnTo>
                    <a:lnTo>
                      <a:pt x="19696" y="61730"/>
                    </a:lnTo>
                    <a:lnTo>
                      <a:pt x="19757" y="61471"/>
                    </a:lnTo>
                    <a:lnTo>
                      <a:pt x="19785" y="61200"/>
                    </a:lnTo>
                    <a:lnTo>
                      <a:pt x="19785" y="60981"/>
                    </a:lnTo>
                    <a:lnTo>
                      <a:pt x="19883" y="60668"/>
                    </a:lnTo>
                    <a:lnTo>
                      <a:pt x="20012" y="60401"/>
                    </a:lnTo>
                    <a:lnTo>
                      <a:pt x="20160" y="60192"/>
                    </a:lnTo>
                    <a:lnTo>
                      <a:pt x="20254" y="60092"/>
                    </a:lnTo>
                    <a:lnTo>
                      <a:pt x="20242" y="60276"/>
                    </a:lnTo>
                    <a:lnTo>
                      <a:pt x="20242" y="60463"/>
                    </a:lnTo>
                    <a:lnTo>
                      <a:pt x="20258" y="60647"/>
                    </a:lnTo>
                    <a:lnTo>
                      <a:pt x="20279" y="60830"/>
                    </a:lnTo>
                    <a:lnTo>
                      <a:pt x="20315" y="61006"/>
                    </a:lnTo>
                    <a:lnTo>
                      <a:pt x="20358" y="61179"/>
                    </a:lnTo>
                    <a:lnTo>
                      <a:pt x="20412" y="61348"/>
                    </a:lnTo>
                    <a:lnTo>
                      <a:pt x="20478" y="61514"/>
                    </a:lnTo>
                    <a:lnTo>
                      <a:pt x="20548" y="61669"/>
                    </a:lnTo>
                    <a:lnTo>
                      <a:pt x="20574" y="61718"/>
                    </a:lnTo>
                    <a:lnTo>
                      <a:pt x="20574" y="61934"/>
                    </a:lnTo>
                    <a:lnTo>
                      <a:pt x="20592" y="62191"/>
                    </a:lnTo>
                    <a:lnTo>
                      <a:pt x="20625" y="62381"/>
                    </a:lnTo>
                    <a:lnTo>
                      <a:pt x="20643" y="62515"/>
                    </a:lnTo>
                    <a:lnTo>
                      <a:pt x="20650" y="62601"/>
                    </a:lnTo>
                    <a:lnTo>
                      <a:pt x="20639" y="62695"/>
                    </a:lnTo>
                    <a:lnTo>
                      <a:pt x="20595" y="62839"/>
                    </a:lnTo>
                    <a:lnTo>
                      <a:pt x="20142" y="63922"/>
                    </a:lnTo>
                    <a:lnTo>
                      <a:pt x="21319" y="63494"/>
                    </a:lnTo>
                    <a:lnTo>
                      <a:pt x="21614" y="63361"/>
                    </a:lnTo>
                    <a:lnTo>
                      <a:pt x="21881" y="63206"/>
                    </a:lnTo>
                    <a:lnTo>
                      <a:pt x="22112" y="63011"/>
                    </a:lnTo>
                    <a:lnTo>
                      <a:pt x="22299" y="62770"/>
                    </a:lnTo>
                    <a:lnTo>
                      <a:pt x="22418" y="62489"/>
                    </a:lnTo>
                    <a:lnTo>
                      <a:pt x="22467" y="62179"/>
                    </a:lnTo>
                    <a:lnTo>
                      <a:pt x="22467" y="62176"/>
                    </a:lnTo>
                    <a:lnTo>
                      <a:pt x="22612" y="62111"/>
                    </a:lnTo>
                    <a:lnTo>
                      <a:pt x="22810" y="62007"/>
                    </a:lnTo>
                    <a:lnTo>
                      <a:pt x="22993" y="61891"/>
                    </a:lnTo>
                    <a:lnTo>
                      <a:pt x="23166" y="61762"/>
                    </a:lnTo>
                    <a:lnTo>
                      <a:pt x="23321" y="61622"/>
                    </a:lnTo>
                    <a:lnTo>
                      <a:pt x="23462" y="61467"/>
                    </a:lnTo>
                    <a:lnTo>
                      <a:pt x="23587" y="61302"/>
                    </a:lnTo>
                    <a:lnTo>
                      <a:pt x="23699" y="61122"/>
                    </a:lnTo>
                    <a:lnTo>
                      <a:pt x="23796" y="60934"/>
                    </a:lnTo>
                    <a:lnTo>
                      <a:pt x="23878" y="60733"/>
                    </a:lnTo>
                    <a:lnTo>
                      <a:pt x="23929" y="60578"/>
                    </a:lnTo>
                    <a:lnTo>
                      <a:pt x="23933" y="60584"/>
                    </a:lnTo>
                    <a:lnTo>
                      <a:pt x="23984" y="60733"/>
                    </a:lnTo>
                    <a:lnTo>
                      <a:pt x="24023" y="60880"/>
                    </a:lnTo>
                    <a:lnTo>
                      <a:pt x="24053" y="61028"/>
                    </a:lnTo>
                    <a:lnTo>
                      <a:pt x="24070" y="61179"/>
                    </a:lnTo>
                    <a:lnTo>
                      <a:pt x="24077" y="61330"/>
                    </a:lnTo>
                    <a:lnTo>
                      <a:pt x="24074" y="61485"/>
                    </a:lnTo>
                    <a:lnTo>
                      <a:pt x="24063" y="61643"/>
                    </a:lnTo>
                    <a:lnTo>
                      <a:pt x="24045" y="61805"/>
                    </a:lnTo>
                    <a:lnTo>
                      <a:pt x="24020" y="61967"/>
                    </a:lnTo>
                    <a:lnTo>
                      <a:pt x="23988" y="62136"/>
                    </a:lnTo>
                    <a:lnTo>
                      <a:pt x="23739" y="63296"/>
                    </a:lnTo>
                    <a:lnTo>
                      <a:pt x="24847" y="62525"/>
                    </a:lnTo>
                    <a:lnTo>
                      <a:pt x="25107" y="62320"/>
                    </a:lnTo>
                    <a:lnTo>
                      <a:pt x="25340" y="62107"/>
                    </a:lnTo>
                    <a:lnTo>
                      <a:pt x="25542" y="61885"/>
                    </a:lnTo>
                    <a:lnTo>
                      <a:pt x="25719" y="61650"/>
                    </a:lnTo>
                    <a:lnTo>
                      <a:pt x="25862" y="61410"/>
                    </a:lnTo>
                    <a:lnTo>
                      <a:pt x="25974" y="61157"/>
                    </a:lnTo>
                    <a:lnTo>
                      <a:pt x="26046" y="60898"/>
                    </a:lnTo>
                    <a:lnTo>
                      <a:pt x="26090" y="60631"/>
                    </a:lnTo>
                    <a:lnTo>
                      <a:pt x="26090" y="60358"/>
                    </a:lnTo>
                    <a:lnTo>
                      <a:pt x="26054" y="60088"/>
                    </a:lnTo>
                    <a:lnTo>
                      <a:pt x="25985" y="59821"/>
                    </a:lnTo>
                    <a:lnTo>
                      <a:pt x="25884" y="59559"/>
                    </a:lnTo>
                    <a:lnTo>
                      <a:pt x="26176" y="59609"/>
                    </a:lnTo>
                    <a:lnTo>
                      <a:pt x="26425" y="59807"/>
                    </a:lnTo>
                    <a:lnTo>
                      <a:pt x="26698" y="60045"/>
                    </a:lnTo>
                    <a:lnTo>
                      <a:pt x="26921" y="60264"/>
                    </a:lnTo>
                    <a:lnTo>
                      <a:pt x="27100" y="60463"/>
                    </a:lnTo>
                    <a:lnTo>
                      <a:pt x="27238" y="60643"/>
                    </a:lnTo>
                    <a:lnTo>
                      <a:pt x="27331" y="60800"/>
                    </a:lnTo>
                    <a:lnTo>
                      <a:pt x="27396" y="60937"/>
                    </a:lnTo>
                    <a:lnTo>
                      <a:pt x="27428" y="61057"/>
                    </a:lnTo>
                    <a:lnTo>
                      <a:pt x="27443" y="61153"/>
                    </a:lnTo>
                    <a:lnTo>
                      <a:pt x="27440" y="61240"/>
                    </a:lnTo>
                    <a:lnTo>
                      <a:pt x="27426" y="61326"/>
                    </a:lnTo>
                    <a:lnTo>
                      <a:pt x="27393" y="61410"/>
                    </a:lnTo>
                    <a:lnTo>
                      <a:pt x="27346" y="61503"/>
                    </a:lnTo>
                    <a:lnTo>
                      <a:pt x="27281" y="61597"/>
                    </a:lnTo>
                    <a:lnTo>
                      <a:pt x="27202" y="61697"/>
                    </a:lnTo>
                    <a:lnTo>
                      <a:pt x="24473" y="64707"/>
                    </a:lnTo>
                    <a:lnTo>
                      <a:pt x="27936" y="62176"/>
                    </a:lnTo>
                    <a:lnTo>
                      <a:pt x="28220" y="61934"/>
                    </a:lnTo>
                    <a:lnTo>
                      <a:pt x="28472" y="61683"/>
                    </a:lnTo>
                    <a:close/>
                    <a:moveTo>
                      <a:pt x="13400" y="38986"/>
                    </a:moveTo>
                    <a:lnTo>
                      <a:pt x="13655" y="39302"/>
                    </a:lnTo>
                    <a:lnTo>
                      <a:pt x="13940" y="39690"/>
                    </a:lnTo>
                    <a:lnTo>
                      <a:pt x="14212" y="40097"/>
                    </a:lnTo>
                    <a:lnTo>
                      <a:pt x="14475" y="40526"/>
                    </a:lnTo>
                    <a:lnTo>
                      <a:pt x="14738" y="40958"/>
                    </a:lnTo>
                    <a:lnTo>
                      <a:pt x="15001" y="41401"/>
                    </a:lnTo>
                    <a:lnTo>
                      <a:pt x="15264" y="41839"/>
                    </a:lnTo>
                    <a:lnTo>
                      <a:pt x="15538" y="42275"/>
                    </a:lnTo>
                    <a:lnTo>
                      <a:pt x="15819" y="42704"/>
                    </a:lnTo>
                    <a:lnTo>
                      <a:pt x="16110" y="43118"/>
                    </a:lnTo>
                    <a:lnTo>
                      <a:pt x="16424" y="43510"/>
                    </a:lnTo>
                    <a:lnTo>
                      <a:pt x="16759" y="43877"/>
                    </a:lnTo>
                    <a:lnTo>
                      <a:pt x="17118" y="44215"/>
                    </a:lnTo>
                    <a:lnTo>
                      <a:pt x="17511" y="44515"/>
                    </a:lnTo>
                    <a:lnTo>
                      <a:pt x="17611" y="44576"/>
                    </a:lnTo>
                    <a:lnTo>
                      <a:pt x="17521" y="44796"/>
                    </a:lnTo>
                    <a:lnTo>
                      <a:pt x="17424" y="45080"/>
                    </a:lnTo>
                    <a:lnTo>
                      <a:pt x="17342" y="45371"/>
                    </a:lnTo>
                    <a:lnTo>
                      <a:pt x="17277" y="45669"/>
                    </a:lnTo>
                    <a:lnTo>
                      <a:pt x="17230" y="45973"/>
                    </a:lnTo>
                    <a:lnTo>
                      <a:pt x="17204" y="46282"/>
                    </a:lnTo>
                    <a:lnTo>
                      <a:pt x="17197" y="46595"/>
                    </a:lnTo>
                    <a:lnTo>
                      <a:pt x="17216" y="46912"/>
                    </a:lnTo>
                    <a:lnTo>
                      <a:pt x="17255" y="47237"/>
                    </a:lnTo>
                    <a:lnTo>
                      <a:pt x="17316" y="47567"/>
                    </a:lnTo>
                    <a:lnTo>
                      <a:pt x="17406" y="47898"/>
                    </a:lnTo>
                    <a:lnTo>
                      <a:pt x="17518" y="48237"/>
                    </a:lnTo>
                    <a:lnTo>
                      <a:pt x="17658" y="48583"/>
                    </a:lnTo>
                    <a:lnTo>
                      <a:pt x="17824" y="48928"/>
                    </a:lnTo>
                    <a:lnTo>
                      <a:pt x="19030" y="51134"/>
                    </a:lnTo>
                    <a:lnTo>
                      <a:pt x="18717" y="48730"/>
                    </a:lnTo>
                    <a:lnTo>
                      <a:pt x="18702" y="48453"/>
                    </a:lnTo>
                    <a:lnTo>
                      <a:pt x="18706" y="48190"/>
                    </a:lnTo>
                    <a:lnTo>
                      <a:pt x="18731" y="47934"/>
                    </a:lnTo>
                    <a:lnTo>
                      <a:pt x="18774" y="47690"/>
                    </a:lnTo>
                    <a:lnTo>
                      <a:pt x="18832" y="47452"/>
                    </a:lnTo>
                    <a:lnTo>
                      <a:pt x="18911" y="47221"/>
                    </a:lnTo>
                    <a:lnTo>
                      <a:pt x="19004" y="46995"/>
                    </a:lnTo>
                    <a:lnTo>
                      <a:pt x="19116" y="46776"/>
                    </a:lnTo>
                    <a:lnTo>
                      <a:pt x="19242" y="46562"/>
                    </a:lnTo>
                    <a:lnTo>
                      <a:pt x="19387" y="46350"/>
                    </a:lnTo>
                    <a:lnTo>
                      <a:pt x="19469" y="46242"/>
                    </a:lnTo>
                    <a:lnTo>
                      <a:pt x="19455" y="46354"/>
                    </a:lnTo>
                    <a:lnTo>
                      <a:pt x="19426" y="46703"/>
                    </a:lnTo>
                    <a:lnTo>
                      <a:pt x="19418" y="47049"/>
                    </a:lnTo>
                    <a:lnTo>
                      <a:pt x="19433" y="47398"/>
                    </a:lnTo>
                    <a:lnTo>
                      <a:pt x="19476" y="47747"/>
                    </a:lnTo>
                    <a:lnTo>
                      <a:pt x="19555" y="48093"/>
                    </a:lnTo>
                    <a:lnTo>
                      <a:pt x="19677" y="48434"/>
                    </a:lnTo>
                    <a:lnTo>
                      <a:pt x="19847" y="48766"/>
                    </a:lnTo>
                    <a:lnTo>
                      <a:pt x="20067" y="49087"/>
                    </a:lnTo>
                    <a:lnTo>
                      <a:pt x="20336" y="49385"/>
                    </a:lnTo>
                    <a:lnTo>
                      <a:pt x="20664" y="49666"/>
                    </a:lnTo>
                    <a:lnTo>
                      <a:pt x="21043" y="49925"/>
                    </a:lnTo>
                    <a:lnTo>
                      <a:pt x="22320" y="50616"/>
                    </a:lnTo>
                    <a:lnTo>
                      <a:pt x="21953" y="49399"/>
                    </a:lnTo>
                    <a:lnTo>
                      <a:pt x="21896" y="49137"/>
                    </a:lnTo>
                    <a:lnTo>
                      <a:pt x="21859" y="48889"/>
                    </a:lnTo>
                    <a:lnTo>
                      <a:pt x="21849" y="48658"/>
                    </a:lnTo>
                    <a:lnTo>
                      <a:pt x="21855" y="48442"/>
                    </a:lnTo>
                    <a:lnTo>
                      <a:pt x="21881" y="48237"/>
                    </a:lnTo>
                    <a:lnTo>
                      <a:pt x="21928" y="48046"/>
                    </a:lnTo>
                    <a:lnTo>
                      <a:pt x="21989" y="47859"/>
                    </a:lnTo>
                    <a:lnTo>
                      <a:pt x="22069" y="47682"/>
                    </a:lnTo>
                    <a:lnTo>
                      <a:pt x="22165" y="47513"/>
                    </a:lnTo>
                    <a:lnTo>
                      <a:pt x="22281" y="47347"/>
                    </a:lnTo>
                    <a:lnTo>
                      <a:pt x="22375" y="47233"/>
                    </a:lnTo>
                    <a:lnTo>
                      <a:pt x="22367" y="47390"/>
                    </a:lnTo>
                    <a:lnTo>
                      <a:pt x="22360" y="47780"/>
                    </a:lnTo>
                    <a:lnTo>
                      <a:pt x="22371" y="48165"/>
                    </a:lnTo>
                    <a:lnTo>
                      <a:pt x="22406" y="48546"/>
                    </a:lnTo>
                    <a:lnTo>
                      <a:pt x="22464" y="48917"/>
                    </a:lnTo>
                    <a:lnTo>
                      <a:pt x="22554" y="49281"/>
                    </a:lnTo>
                    <a:lnTo>
                      <a:pt x="22677" y="49633"/>
                    </a:lnTo>
                    <a:lnTo>
                      <a:pt x="22832" y="49968"/>
                    </a:lnTo>
                    <a:lnTo>
                      <a:pt x="23029" y="50289"/>
                    </a:lnTo>
                    <a:lnTo>
                      <a:pt x="23268" y="50584"/>
                    </a:lnTo>
                    <a:lnTo>
                      <a:pt x="23552" y="50854"/>
                    </a:lnTo>
                    <a:lnTo>
                      <a:pt x="23878" y="51091"/>
                    </a:lnTo>
                    <a:lnTo>
                      <a:pt x="24249" y="51297"/>
                    </a:lnTo>
                    <a:lnTo>
                      <a:pt x="24898" y="51563"/>
                    </a:lnTo>
                    <a:lnTo>
                      <a:pt x="25283" y="51156"/>
                    </a:lnTo>
                    <a:lnTo>
                      <a:pt x="25477" y="50962"/>
                    </a:lnTo>
                    <a:lnTo>
                      <a:pt x="25679" y="50782"/>
                    </a:lnTo>
                    <a:lnTo>
                      <a:pt x="25881" y="50610"/>
                    </a:lnTo>
                    <a:lnTo>
                      <a:pt x="26090" y="50447"/>
                    </a:lnTo>
                    <a:lnTo>
                      <a:pt x="26302" y="50300"/>
                    </a:lnTo>
                    <a:lnTo>
                      <a:pt x="26517" y="50159"/>
                    </a:lnTo>
                    <a:lnTo>
                      <a:pt x="26737" y="50033"/>
                    </a:lnTo>
                    <a:lnTo>
                      <a:pt x="26964" y="49918"/>
                    </a:lnTo>
                    <a:lnTo>
                      <a:pt x="27195" y="49817"/>
                    </a:lnTo>
                    <a:lnTo>
                      <a:pt x="27432" y="49727"/>
                    </a:lnTo>
                    <a:lnTo>
                      <a:pt x="27673" y="49648"/>
                    </a:lnTo>
                    <a:lnTo>
                      <a:pt x="27918" y="49584"/>
                    </a:lnTo>
                    <a:lnTo>
                      <a:pt x="28073" y="49551"/>
                    </a:lnTo>
                    <a:lnTo>
                      <a:pt x="27932" y="49770"/>
                    </a:lnTo>
                    <a:lnTo>
                      <a:pt x="27652" y="50304"/>
                    </a:lnTo>
                    <a:lnTo>
                      <a:pt x="27410" y="50887"/>
                    </a:lnTo>
                    <a:lnTo>
                      <a:pt x="27202" y="51524"/>
                    </a:lnTo>
                    <a:lnTo>
                      <a:pt x="27029" y="52211"/>
                    </a:lnTo>
                    <a:lnTo>
                      <a:pt x="26935" y="52733"/>
                    </a:lnTo>
                    <a:lnTo>
                      <a:pt x="21791" y="54951"/>
                    </a:lnTo>
                    <a:lnTo>
                      <a:pt x="16971" y="56034"/>
                    </a:lnTo>
                    <a:lnTo>
                      <a:pt x="16845" y="55812"/>
                    </a:lnTo>
                    <a:lnTo>
                      <a:pt x="16690" y="55584"/>
                    </a:lnTo>
                    <a:lnTo>
                      <a:pt x="16524" y="55376"/>
                    </a:lnTo>
                    <a:lnTo>
                      <a:pt x="16347" y="55188"/>
                    </a:lnTo>
                    <a:lnTo>
                      <a:pt x="16153" y="55023"/>
                    </a:lnTo>
                    <a:lnTo>
                      <a:pt x="15945" y="54880"/>
                    </a:lnTo>
                    <a:lnTo>
                      <a:pt x="15725" y="54764"/>
                    </a:lnTo>
                    <a:lnTo>
                      <a:pt x="15495" y="54678"/>
                    </a:lnTo>
                    <a:lnTo>
                      <a:pt x="15250" y="54617"/>
                    </a:lnTo>
                    <a:lnTo>
                      <a:pt x="14997" y="54587"/>
                    </a:lnTo>
                    <a:lnTo>
                      <a:pt x="14738" y="54587"/>
                    </a:lnTo>
                    <a:lnTo>
                      <a:pt x="14473" y="54613"/>
                    </a:lnTo>
                    <a:lnTo>
                      <a:pt x="14202" y="54670"/>
                    </a:lnTo>
                    <a:lnTo>
                      <a:pt x="13929" y="54753"/>
                    </a:lnTo>
                    <a:lnTo>
                      <a:pt x="13651" y="54857"/>
                    </a:lnTo>
                    <a:lnTo>
                      <a:pt x="13439" y="54947"/>
                    </a:lnTo>
                    <a:lnTo>
                      <a:pt x="13400" y="54968"/>
                    </a:lnTo>
                    <a:close/>
                    <a:moveTo>
                      <a:pt x="13400" y="57578"/>
                    </a:moveTo>
                    <a:lnTo>
                      <a:pt x="13555" y="57658"/>
                    </a:lnTo>
                    <a:lnTo>
                      <a:pt x="13724" y="57733"/>
                    </a:lnTo>
                    <a:lnTo>
                      <a:pt x="13896" y="57795"/>
                    </a:lnTo>
                    <a:lnTo>
                      <a:pt x="13926" y="57802"/>
                    </a:lnTo>
                    <a:lnTo>
                      <a:pt x="13680" y="57906"/>
                    </a:lnTo>
                    <a:lnTo>
                      <a:pt x="13425" y="58043"/>
                    </a:lnTo>
                    <a:lnTo>
                      <a:pt x="13400" y="58061"/>
                    </a:lnTo>
                    <a:close/>
                    <a:moveTo>
                      <a:pt x="29941" y="38780"/>
                    </a:moveTo>
                    <a:lnTo>
                      <a:pt x="30010" y="38794"/>
                    </a:lnTo>
                    <a:lnTo>
                      <a:pt x="30136" y="38831"/>
                    </a:lnTo>
                    <a:lnTo>
                      <a:pt x="30301" y="38874"/>
                    </a:lnTo>
                    <a:lnTo>
                      <a:pt x="30489" y="38921"/>
                    </a:lnTo>
                    <a:lnTo>
                      <a:pt x="30489" y="38945"/>
                    </a:lnTo>
                    <a:lnTo>
                      <a:pt x="30277" y="38880"/>
                    </a:lnTo>
                    <a:lnTo>
                      <a:pt x="30014" y="3880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grpSp>
            <p:nvGrpSpPr>
              <p:cNvPr id="12" name="Группа 39"/>
              <p:cNvGrpSpPr/>
              <p:nvPr/>
            </p:nvGrpSpPr>
            <p:grpSpPr>
              <a:xfrm>
                <a:off x="3874424" y="122569"/>
                <a:ext cx="187153" cy="216573"/>
                <a:chOff x="3874424" y="122569"/>
                <a:chExt cx="187153" cy="216573"/>
              </a:xfrm>
            </p:grpSpPr>
            <p:pic>
              <p:nvPicPr>
                <p:cNvPr id="13" name="Image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74424" y="122569"/>
                  <a:ext cx="187153" cy="216573"/>
                </a:xfrm>
                <a:prstGeom prst="rect">
                  <a:avLst/>
                </a:prstGeom>
              </p:spPr>
            </p:pic>
            <p:pic>
              <p:nvPicPr>
                <p:cNvPr id="14" name="Image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3089" y="192550"/>
                  <a:ext cx="89668" cy="97625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1" name="Прямоугольник с одним вырезанным углом 20"/>
          <p:cNvSpPr/>
          <p:nvPr/>
        </p:nvSpPr>
        <p:spPr>
          <a:xfrm flipV="1">
            <a:off x="0" y="-6"/>
            <a:ext cx="30664240" cy="885830"/>
          </a:xfrm>
          <a:prstGeom prst="snip1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 1"/>
          <p:cNvSpPr txBox="1"/>
          <p:nvPr/>
        </p:nvSpPr>
        <p:spPr>
          <a:xfrm>
            <a:off x="6058794" y="73577"/>
            <a:ext cx="7849265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ru-RU" sz="48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Механизм проектного решения</a:t>
            </a:r>
            <a:endParaRPr lang="ru-RU" sz="480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122579" y="350578"/>
            <a:ext cx="163281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ПРОЦЕСС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06067" y="885824"/>
            <a:ext cx="20592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ИСПОЛНИТЕЛЬ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29260" y="1504222"/>
            <a:ext cx="121283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УФСИН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16061" y="2279358"/>
            <a:ext cx="163922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ДТЗН/ЦЗН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23359" y="3057822"/>
            <a:ext cx="290720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Бизнес-Инкубатор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71605" y="3829630"/>
            <a:ext cx="212814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Образование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69999" y="4600507"/>
            <a:ext cx="213135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ДСЗН/КЦСОН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05880" y="6155037"/>
            <a:ext cx="225959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Работодатель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80491" y="986047"/>
            <a:ext cx="309315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Отбытие наказания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911968" y="986047"/>
            <a:ext cx="452623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Подготовка к освобождению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232547" y="986047"/>
            <a:ext cx="337848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После освобождения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35058" y="5379902"/>
            <a:ext cx="100123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ОМСУ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4242635" y="3841599"/>
            <a:ext cx="5548613" cy="1588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4105880" y="2122620"/>
            <a:ext cx="33567867" cy="3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4105880" y="2897756"/>
            <a:ext cx="33567867" cy="3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4105880" y="3672892"/>
            <a:ext cx="33567867" cy="3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4105880" y="4448028"/>
            <a:ext cx="33567867" cy="3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 flipV="1">
            <a:off x="4105880" y="5998300"/>
            <a:ext cx="33567867" cy="3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9328416" y="3842791"/>
            <a:ext cx="5549406" cy="1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19439579" y="3842792"/>
            <a:ext cx="5549405" cy="1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0800000" flipV="1">
            <a:off x="4105880" y="5223164"/>
            <a:ext cx="33567867" cy="3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Овал 77"/>
          <p:cNvSpPr/>
          <p:nvPr/>
        </p:nvSpPr>
        <p:spPr>
          <a:xfrm>
            <a:off x="7403711" y="1510492"/>
            <a:ext cx="461663" cy="461663"/>
          </a:xfrm>
          <a:prstGeom prst="ellips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784413" y="1504220"/>
            <a:ext cx="3937863" cy="474207"/>
          </a:xfrm>
          <a:prstGeom prst="roundRect">
            <a:avLst>
              <a:gd name="adj" fmla="val 2812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rgbClr val="FFFFFF"/>
                </a:solidFill>
                <a:latin typeface="Arial Narrow" pitchFamily="34" charset="0"/>
              </a:rPr>
              <a:t> профессиональное обучение;  общественно-полезный труд;</a:t>
            </a:r>
          </a:p>
          <a:p>
            <a:r>
              <a:rPr lang="ru-RU" sz="1000" dirty="0" smtClean="0">
                <a:solidFill>
                  <a:srgbClr val="FFFFFF"/>
                </a:solidFill>
                <a:latin typeface="Arial Narrow" pitchFamily="34" charset="0"/>
              </a:rPr>
              <a:t>исправительный центр.</a:t>
            </a:r>
            <a:endParaRPr lang="ru-RU" sz="1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483380" y="1410085"/>
            <a:ext cx="27988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Arial Narrow" pitchFamily="34" charset="0"/>
                <a:sym typeface="Inter"/>
              </a:rPr>
              <a:t>1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12463722" y="1510492"/>
            <a:ext cx="461663" cy="461663"/>
          </a:xfrm>
          <a:prstGeom prst="ellips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845716" y="1504220"/>
            <a:ext cx="3937863" cy="474207"/>
          </a:xfrm>
          <a:prstGeom prst="roundRect">
            <a:avLst>
              <a:gd name="adj" fmla="val 2812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rgbClr val="FFFFFF"/>
                </a:solidFill>
                <a:latin typeface="Arial Narrow" pitchFamily="34" charset="0"/>
              </a:rPr>
              <a:t>выявление потребностей; школа подготовки; заявление на содействие; организация переписки</a:t>
            </a:r>
            <a:endParaRPr lang="ru-RU" sz="1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543391" y="1410085"/>
            <a:ext cx="27988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Arial Narrow" pitchFamily="34" charset="0"/>
                <a:sym typeface="Inter"/>
              </a:rPr>
              <a:t>2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17525025" y="1510492"/>
            <a:ext cx="461663" cy="461663"/>
          </a:xfrm>
          <a:prstGeom prst="ellips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7907019" y="1504220"/>
            <a:ext cx="3937863" cy="474207"/>
          </a:xfrm>
          <a:prstGeom prst="roundRect">
            <a:avLst>
              <a:gd name="adj" fmla="val 2812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rgbClr val="FFFFFF"/>
                </a:solidFill>
                <a:latin typeface="Arial Narrow" pitchFamily="34" charset="0"/>
              </a:rPr>
              <a:t>информация о лицах, планируемых к освобождению </a:t>
            </a:r>
          </a:p>
          <a:p>
            <a:r>
              <a:rPr lang="ru-RU" sz="1000" dirty="0" smtClean="0">
                <a:solidFill>
                  <a:srgbClr val="FFFFFF"/>
                </a:solidFill>
                <a:latin typeface="Arial Narrow" pitchFamily="34" charset="0"/>
              </a:rPr>
              <a:t>(не более чем за 6 месяцев до даты планируемого освобождения)</a:t>
            </a:r>
            <a:endParaRPr lang="ru-RU" sz="1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7604694" y="1410085"/>
            <a:ext cx="27988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Arial Narrow" pitchFamily="34" charset="0"/>
                <a:sym typeface="Inter"/>
              </a:rPr>
              <a:t>3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17525025" y="2291542"/>
            <a:ext cx="461663" cy="461663"/>
          </a:xfrm>
          <a:prstGeom prst="ellips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7907019" y="2279356"/>
            <a:ext cx="3937863" cy="474207"/>
          </a:xfrm>
          <a:prstGeom prst="roundRect">
            <a:avLst>
              <a:gd name="adj" fmla="val 2812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rgbClr val="FFFFFF"/>
                </a:solidFill>
                <a:latin typeface="Arial Narrow" pitchFamily="34" charset="0"/>
              </a:rPr>
              <a:t>у</a:t>
            </a:r>
            <a:r>
              <a:rPr lang="ru-RU" sz="1000" dirty="0" smtClean="0">
                <a:solidFill>
                  <a:srgbClr val="FFFFFF"/>
                </a:solidFill>
                <a:latin typeface="Arial Narrow" pitchFamily="34" charset="0"/>
              </a:rPr>
              <a:t>слуги, не требующие регистрации в качестве ищущего работу: информирование о ситуации на рынке труда, консультации, профориентация и т.д.</a:t>
            </a:r>
            <a:endParaRPr lang="ru-RU" sz="1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7528458" y="2293645"/>
            <a:ext cx="44499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 Narrow" pitchFamily="34" charset="0"/>
                <a:sym typeface="Inter"/>
              </a:rPr>
              <a:t>3.1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17525025" y="3835900"/>
            <a:ext cx="461663" cy="461663"/>
          </a:xfrm>
          <a:prstGeom prst="ellips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7907019" y="3829628"/>
            <a:ext cx="3937863" cy="474207"/>
          </a:xfrm>
          <a:prstGeom prst="roundRect">
            <a:avLst>
              <a:gd name="adj" fmla="val 2812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rgbClr val="FFFFFF"/>
                </a:solidFill>
                <a:latin typeface="Arial Narrow" pitchFamily="34" charset="0"/>
              </a:rPr>
              <a:t>ф</a:t>
            </a:r>
            <a:r>
              <a:rPr lang="ru-RU" sz="1000" dirty="0" smtClean="0">
                <a:solidFill>
                  <a:srgbClr val="FFFFFF"/>
                </a:solidFill>
                <a:latin typeface="Arial Narrow" pitchFamily="34" charset="0"/>
              </a:rPr>
              <a:t>ормирование программ с учетом потребности рынка труда и освобождаемых граждан</a:t>
            </a:r>
            <a:endParaRPr lang="ru-RU" sz="1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528458" y="3835900"/>
            <a:ext cx="44499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 Narrow" pitchFamily="34" charset="0"/>
                <a:sym typeface="Inter"/>
              </a:rPr>
              <a:t>3.2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17525025" y="4600507"/>
            <a:ext cx="461663" cy="461663"/>
          </a:xfrm>
          <a:prstGeom prst="ellips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7907019" y="4594235"/>
            <a:ext cx="3937863" cy="474207"/>
          </a:xfrm>
          <a:prstGeom prst="roundRect">
            <a:avLst>
              <a:gd name="adj" fmla="val 2812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rgbClr val="FFFFFF"/>
                </a:solidFill>
                <a:latin typeface="Arial Narrow" pitchFamily="34" charset="0"/>
              </a:rPr>
              <a:t>о</a:t>
            </a:r>
            <a:r>
              <a:rPr lang="ru-RU" sz="1000" dirty="0" smtClean="0">
                <a:solidFill>
                  <a:srgbClr val="FFFFFF"/>
                </a:solidFill>
                <a:latin typeface="Arial Narrow" pitchFamily="34" charset="0"/>
              </a:rPr>
              <a:t>пределение нуждаемости в социальном обслуживании</a:t>
            </a:r>
            <a:endParaRPr lang="ru-RU" sz="1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7528458" y="4600507"/>
            <a:ext cx="44499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 Narrow" pitchFamily="34" charset="0"/>
                <a:sym typeface="Inter"/>
              </a:rPr>
              <a:t>3.3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7907019" y="5379900"/>
            <a:ext cx="3937863" cy="474207"/>
          </a:xfrm>
          <a:prstGeom prst="roundRect">
            <a:avLst>
              <a:gd name="adj" fmla="val 2812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rgbClr val="FFFFFF"/>
                </a:solidFill>
                <a:latin typeface="Arial Narrow" pitchFamily="34" charset="0"/>
              </a:rPr>
              <a:t>к</a:t>
            </a:r>
            <a:r>
              <a:rPr lang="ru-RU" sz="1000" dirty="0" smtClean="0">
                <a:solidFill>
                  <a:srgbClr val="FFFFFF"/>
                </a:solidFill>
                <a:latin typeface="Arial Narrow" pitchFamily="34" charset="0"/>
              </a:rPr>
              <a:t>омиссия содействия трудоустройству</a:t>
            </a:r>
            <a:endParaRPr lang="ru-RU" sz="1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17525025" y="5379900"/>
            <a:ext cx="461663" cy="461663"/>
          </a:xfrm>
          <a:prstGeom prst="ellips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7528458" y="5379900"/>
            <a:ext cx="44499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 Narrow" pitchFamily="34" charset="0"/>
                <a:sym typeface="Inter"/>
              </a:rPr>
              <a:t>3.4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907019" y="6155035"/>
            <a:ext cx="3937863" cy="474207"/>
          </a:xfrm>
          <a:prstGeom prst="roundRect">
            <a:avLst>
              <a:gd name="adj" fmla="val 2812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smtClean="0">
                <a:solidFill>
                  <a:srgbClr val="FFFFFF"/>
                </a:solidFill>
                <a:latin typeface="Arial Narrow" pitchFamily="34" charset="0"/>
              </a:rPr>
              <a:t>согласие </a:t>
            </a:r>
            <a:r>
              <a:rPr lang="ru-RU" sz="1000" dirty="0" smtClean="0">
                <a:solidFill>
                  <a:srgbClr val="FFFFFF"/>
                </a:solidFill>
                <a:latin typeface="Arial Narrow" pitchFamily="34" charset="0"/>
              </a:rPr>
              <a:t>на участие в субсидированной занятости; текущие вакансии;  отложенные вакансии.</a:t>
            </a:r>
            <a:endParaRPr lang="ru-RU" sz="1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17525025" y="6167579"/>
            <a:ext cx="461663" cy="461663"/>
          </a:xfrm>
          <a:prstGeom prst="ellips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7604694" y="6067172"/>
            <a:ext cx="27988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Arial Narrow" pitchFamily="34" charset="0"/>
                <a:sym typeface="Inter"/>
              </a:rPr>
              <a:t>7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3171629" y="2279356"/>
            <a:ext cx="3937863" cy="474207"/>
          </a:xfrm>
          <a:prstGeom prst="roundRect">
            <a:avLst>
              <a:gd name="adj" fmla="val 2812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rgbClr val="FFFFFF"/>
                </a:solidFill>
                <a:latin typeface="Arial Narrow" pitchFamily="34" charset="0"/>
              </a:rPr>
              <a:t>н</a:t>
            </a:r>
            <a:r>
              <a:rPr lang="ru-RU" sz="1000" dirty="0" smtClean="0">
                <a:solidFill>
                  <a:srgbClr val="FFFFFF"/>
                </a:solidFill>
                <a:latin typeface="Arial Narrow" pitchFamily="34" charset="0"/>
              </a:rPr>
              <a:t>аправление к работодателю для трудоустройства</a:t>
            </a:r>
            <a:endParaRPr lang="ru-RU" sz="1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32789635" y="2293645"/>
            <a:ext cx="461663" cy="461663"/>
          </a:xfrm>
          <a:prstGeom prst="ellips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2869304" y="2193238"/>
            <a:ext cx="27988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Arial Narrow" pitchFamily="34" charset="0"/>
                <a:sym typeface="Inter"/>
              </a:rPr>
              <a:t>6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3171629" y="1504220"/>
            <a:ext cx="3937863" cy="474207"/>
          </a:xfrm>
          <a:prstGeom prst="roundRect">
            <a:avLst>
              <a:gd name="adj" fmla="val 2812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rgbClr val="FFFFFF"/>
                </a:solidFill>
                <a:latin typeface="Arial Narrow" pitchFamily="34" charset="0"/>
              </a:rPr>
              <a:t>и</a:t>
            </a:r>
            <a:r>
              <a:rPr lang="ru-RU" sz="1000" dirty="0" smtClean="0">
                <a:solidFill>
                  <a:srgbClr val="FFFFFF"/>
                </a:solidFill>
                <a:latin typeface="Arial Narrow" pitchFamily="34" charset="0"/>
              </a:rPr>
              <a:t>нформирование о решении вопроса</a:t>
            </a:r>
            <a:endParaRPr lang="ru-RU" sz="1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32789635" y="1510492"/>
            <a:ext cx="461663" cy="461663"/>
          </a:xfrm>
          <a:prstGeom prst="ellips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2755004" y="1410085"/>
            <a:ext cx="46743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Arial Narrow" pitchFamily="34" charset="0"/>
                <a:sym typeface="Inter"/>
              </a:rPr>
              <a:t>10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2970039" y="2279356"/>
            <a:ext cx="3937863" cy="474207"/>
          </a:xfrm>
          <a:prstGeom prst="roundRect">
            <a:avLst>
              <a:gd name="adj" fmla="val 2812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rgbClr val="FFFFFF"/>
                </a:solidFill>
                <a:latin typeface="Arial Narrow" pitchFamily="34" charset="0"/>
              </a:rPr>
              <a:t>р</a:t>
            </a:r>
            <a:r>
              <a:rPr lang="ru-RU" sz="1000" dirty="0" smtClean="0">
                <a:solidFill>
                  <a:srgbClr val="FFFFFF"/>
                </a:solidFill>
                <a:latin typeface="Arial Narrow" pitchFamily="34" charset="0"/>
              </a:rPr>
              <a:t>егистрация, содействие в поиске работы</a:t>
            </a:r>
            <a:endParaRPr lang="ru-RU" sz="1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22588045" y="2293645"/>
            <a:ext cx="461663" cy="461663"/>
          </a:xfrm>
          <a:prstGeom prst="ellips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2667714" y="2193238"/>
            <a:ext cx="27988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Arial Narrow" pitchFamily="34" charset="0"/>
                <a:sym typeface="Inter"/>
              </a:rPr>
              <a:t>4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2970039" y="6155035"/>
            <a:ext cx="3937863" cy="474207"/>
          </a:xfrm>
          <a:prstGeom prst="roundRect">
            <a:avLst>
              <a:gd name="adj" fmla="val 2812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rgbClr val="FFFFFF"/>
                </a:solidFill>
                <a:latin typeface="Arial Narrow" pitchFamily="34" charset="0"/>
              </a:rPr>
              <a:t>т</a:t>
            </a:r>
            <a:r>
              <a:rPr lang="ru-RU" sz="1000" dirty="0" smtClean="0">
                <a:solidFill>
                  <a:srgbClr val="FFFFFF"/>
                </a:solidFill>
                <a:latin typeface="Arial Narrow" pitchFamily="34" charset="0"/>
              </a:rPr>
              <a:t>рудоустройство, в том числе на субсидируемые рабочие места</a:t>
            </a:r>
            <a:endParaRPr lang="ru-RU" sz="1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22588045" y="6167579"/>
            <a:ext cx="461663" cy="461663"/>
          </a:xfrm>
          <a:prstGeom prst="ellips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2667714" y="6067172"/>
            <a:ext cx="27988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Arial Narrow" pitchFamily="34" charset="0"/>
                <a:sym typeface="Inter"/>
              </a:rPr>
              <a:t>8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8067238" y="3829628"/>
            <a:ext cx="1726362" cy="474207"/>
          </a:xfrm>
          <a:prstGeom prst="roundRect">
            <a:avLst>
              <a:gd name="adj" fmla="val 2812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rgbClr val="FFFFFF"/>
                </a:solidFill>
                <a:latin typeface="Arial Narrow" pitchFamily="34" charset="0"/>
              </a:rPr>
              <a:t>п</a:t>
            </a:r>
            <a:r>
              <a:rPr lang="ru-RU" sz="1000" dirty="0" smtClean="0">
                <a:solidFill>
                  <a:srgbClr val="FFFFFF"/>
                </a:solidFill>
                <a:latin typeface="Arial Narrow" pitchFamily="34" charset="0"/>
              </a:rPr>
              <a:t>рофессиональное обучение </a:t>
            </a:r>
          </a:p>
          <a:p>
            <a:r>
              <a:rPr lang="ru-RU" sz="1000" dirty="0" smtClean="0">
                <a:solidFill>
                  <a:srgbClr val="FFFFFF"/>
                </a:solidFill>
                <a:latin typeface="Arial Narrow" pitchFamily="34" charset="0"/>
              </a:rPr>
              <a:t>по направлению ЦЗН</a:t>
            </a:r>
            <a:endParaRPr lang="ru-RU" sz="1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27681810" y="3835900"/>
            <a:ext cx="461663" cy="461663"/>
          </a:xfrm>
          <a:prstGeom prst="ellips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7685243" y="3835900"/>
            <a:ext cx="44499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 Narrow" pitchFamily="34" charset="0"/>
                <a:sym typeface="Inter"/>
              </a:rPr>
              <a:t>5.2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8067237" y="4604764"/>
            <a:ext cx="3937863" cy="474207"/>
          </a:xfrm>
          <a:prstGeom prst="roundRect">
            <a:avLst>
              <a:gd name="adj" fmla="val 2812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rgbClr val="FFFFFF"/>
                </a:solidFill>
                <a:latin typeface="Arial Narrow" pitchFamily="34" charset="0"/>
              </a:rPr>
              <a:t>п</a:t>
            </a:r>
            <a:r>
              <a:rPr lang="ru-RU" sz="1000" dirty="0" smtClean="0">
                <a:solidFill>
                  <a:srgbClr val="FFFFFF"/>
                </a:solidFill>
                <a:latin typeface="Arial Narrow" pitchFamily="34" charset="0"/>
              </a:rPr>
              <a:t>редоставление социальных услуг</a:t>
            </a:r>
            <a:endParaRPr lang="ru-RU" sz="1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8" name="Овал 107"/>
          <p:cNvSpPr/>
          <p:nvPr/>
        </p:nvSpPr>
        <p:spPr>
          <a:xfrm>
            <a:off x="27681810" y="4600507"/>
            <a:ext cx="461663" cy="461663"/>
          </a:xfrm>
          <a:prstGeom prst="ellips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7685243" y="4600507"/>
            <a:ext cx="44499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 Narrow" pitchFamily="34" charset="0"/>
                <a:sym typeface="Inter"/>
              </a:rPr>
              <a:t>5.4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067237" y="5379900"/>
            <a:ext cx="3937863" cy="474207"/>
          </a:xfrm>
          <a:prstGeom prst="roundRect">
            <a:avLst>
              <a:gd name="adj" fmla="val 2812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rgbClr val="FFFFFF"/>
                </a:solidFill>
                <a:latin typeface="Arial Narrow" pitchFamily="34" charset="0"/>
              </a:rPr>
              <a:t>решение бытовых вопросов, прочие услуги</a:t>
            </a:r>
            <a:endParaRPr lang="ru-RU" sz="1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11" name="Овал 110"/>
          <p:cNvSpPr/>
          <p:nvPr/>
        </p:nvSpPr>
        <p:spPr>
          <a:xfrm>
            <a:off x="27681810" y="5379900"/>
            <a:ext cx="461663" cy="461663"/>
          </a:xfrm>
          <a:prstGeom prst="ellips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7685243" y="5379900"/>
            <a:ext cx="44499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 Narrow" pitchFamily="34" charset="0"/>
                <a:sym typeface="Inter"/>
              </a:rPr>
              <a:t>5.5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8067237" y="3057820"/>
            <a:ext cx="3937863" cy="474207"/>
          </a:xfrm>
          <a:prstGeom prst="roundRect">
            <a:avLst>
              <a:gd name="adj" fmla="val 2812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rgbClr val="FFFFFF"/>
                </a:solidFill>
                <a:latin typeface="Arial Narrow" pitchFamily="34" charset="0"/>
              </a:rPr>
              <a:t>у</a:t>
            </a:r>
            <a:r>
              <a:rPr lang="ru-RU" sz="1000" dirty="0" smtClean="0">
                <a:solidFill>
                  <a:srgbClr val="FFFFFF"/>
                </a:solidFill>
                <a:latin typeface="Arial Narrow" pitchFamily="34" charset="0"/>
              </a:rPr>
              <a:t>слуги начинающим предпринимателям</a:t>
            </a:r>
            <a:endParaRPr lang="ru-RU" sz="1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13" name="Овал 112"/>
          <p:cNvSpPr/>
          <p:nvPr/>
        </p:nvSpPr>
        <p:spPr>
          <a:xfrm>
            <a:off x="27681810" y="3057820"/>
            <a:ext cx="461663" cy="461663"/>
          </a:xfrm>
          <a:prstGeom prst="ellips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7685243" y="3057820"/>
            <a:ext cx="44499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 Narrow" pitchFamily="34" charset="0"/>
                <a:sym typeface="Inter"/>
              </a:rPr>
              <a:t>5.1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8067237" y="2279356"/>
            <a:ext cx="3937863" cy="474207"/>
          </a:xfrm>
          <a:prstGeom prst="roundRect">
            <a:avLst>
              <a:gd name="adj" fmla="val 2812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rgbClr val="FFFFFF"/>
                </a:solidFill>
                <a:latin typeface="Arial Narrow" pitchFamily="34" charset="0"/>
              </a:rPr>
              <a:t>предоставление комплексов услуг и сервисов в соответствии с жизненной ситуацией</a:t>
            </a:r>
            <a:endParaRPr lang="ru-RU" sz="1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27685243" y="2293645"/>
            <a:ext cx="461663" cy="461663"/>
          </a:xfrm>
          <a:prstGeom prst="ellips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7764912" y="2193238"/>
            <a:ext cx="27988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Arial Narrow" pitchFamily="34" charset="0"/>
                <a:sym typeface="Inter"/>
              </a:rPr>
              <a:t>5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8067237" y="6155035"/>
            <a:ext cx="3937863" cy="474207"/>
          </a:xfrm>
          <a:prstGeom prst="roundRect">
            <a:avLst>
              <a:gd name="adj" fmla="val 2812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rgbClr val="FFFFFF"/>
                </a:solidFill>
                <a:latin typeface="Arial Narrow" pitchFamily="34" charset="0"/>
              </a:rPr>
              <a:t>и</a:t>
            </a:r>
            <a:r>
              <a:rPr lang="ru-RU" sz="1000" dirty="0" smtClean="0">
                <a:solidFill>
                  <a:srgbClr val="FFFFFF"/>
                </a:solidFill>
                <a:latin typeface="Arial Narrow" pitchFamily="34" charset="0"/>
              </a:rPr>
              <a:t>нформирование ЦЗН и УФСИН о трудоустройстве</a:t>
            </a:r>
            <a:endParaRPr lang="ru-RU" sz="1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27685243" y="6167579"/>
            <a:ext cx="461663" cy="461663"/>
          </a:xfrm>
          <a:prstGeom prst="ellips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7764912" y="6067172"/>
            <a:ext cx="27988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9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0302750" y="3829628"/>
            <a:ext cx="1702350" cy="474207"/>
          </a:xfrm>
          <a:prstGeom prst="roundRect">
            <a:avLst>
              <a:gd name="adj" fmla="val 28125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rgbClr val="FFFFFF"/>
                </a:solidFill>
                <a:latin typeface="Arial Narrow" pitchFamily="34" charset="0"/>
              </a:rPr>
              <a:t>п</a:t>
            </a:r>
            <a:r>
              <a:rPr lang="ru-RU" sz="1000" dirty="0" smtClean="0">
                <a:solidFill>
                  <a:srgbClr val="FFFFFF"/>
                </a:solidFill>
                <a:latin typeface="Arial Narrow" pitchFamily="34" charset="0"/>
              </a:rPr>
              <a:t>рофессиональное обучение</a:t>
            </a:r>
            <a:endParaRPr lang="ru-RU" sz="1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15" name="Овал 114"/>
          <p:cNvSpPr/>
          <p:nvPr/>
        </p:nvSpPr>
        <p:spPr>
          <a:xfrm>
            <a:off x="29892180" y="3835900"/>
            <a:ext cx="461663" cy="461663"/>
          </a:xfrm>
          <a:prstGeom prst="ellipse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895613" y="3835900"/>
            <a:ext cx="44499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 Narrow" pitchFamily="34" charset="0"/>
                <a:sym typeface="Inter"/>
              </a:rPr>
              <a:t>5.3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Arial Narrow" pitchFamily="34" charset="0"/>
              <a:sym typeface="Inter"/>
            </a:endParaRPr>
          </a:p>
        </p:txBody>
      </p:sp>
      <p:cxnSp>
        <p:nvCxnSpPr>
          <p:cNvPr id="141" name="Прямая со стрелкой 140"/>
          <p:cNvCxnSpPr>
            <a:stCxn id="52" idx="3"/>
            <a:endCxn id="80" idx="2"/>
          </p:cNvCxnSpPr>
          <p:nvPr/>
        </p:nvCxnSpPr>
        <p:spPr>
          <a:xfrm>
            <a:off x="11722276" y="1741324"/>
            <a:ext cx="741446" cy="1588"/>
          </a:xfrm>
          <a:prstGeom prst="straightConnector1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4" name="Прямая со стрелкой 143"/>
          <p:cNvCxnSpPr/>
          <p:nvPr/>
        </p:nvCxnSpPr>
        <p:spPr>
          <a:xfrm>
            <a:off x="16783579" y="1741324"/>
            <a:ext cx="741446" cy="1588"/>
          </a:xfrm>
          <a:prstGeom prst="straightConnector1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5" name="Прямая со стрелкой 144"/>
          <p:cNvCxnSpPr/>
          <p:nvPr/>
        </p:nvCxnSpPr>
        <p:spPr>
          <a:xfrm>
            <a:off x="17096774" y="2516538"/>
            <a:ext cx="428251" cy="1588"/>
          </a:xfrm>
          <a:prstGeom prst="straightConnector1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7" name="Прямая со стрелкой 146"/>
          <p:cNvCxnSpPr/>
          <p:nvPr/>
        </p:nvCxnSpPr>
        <p:spPr>
          <a:xfrm>
            <a:off x="17096774" y="4065937"/>
            <a:ext cx="428251" cy="1588"/>
          </a:xfrm>
          <a:prstGeom prst="straightConnector1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Прямая со стрелкой 147"/>
          <p:cNvCxnSpPr/>
          <p:nvPr/>
        </p:nvCxnSpPr>
        <p:spPr>
          <a:xfrm>
            <a:off x="17096774" y="4830544"/>
            <a:ext cx="428251" cy="1588"/>
          </a:xfrm>
          <a:prstGeom prst="straightConnector1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Прямая со стрелкой 148"/>
          <p:cNvCxnSpPr/>
          <p:nvPr/>
        </p:nvCxnSpPr>
        <p:spPr>
          <a:xfrm>
            <a:off x="17096774" y="5616209"/>
            <a:ext cx="428251" cy="1588"/>
          </a:xfrm>
          <a:prstGeom prst="straightConnector1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Прямая со стрелкой 149"/>
          <p:cNvCxnSpPr>
            <a:stCxn id="59" idx="3"/>
            <a:endCxn id="93" idx="2"/>
          </p:cNvCxnSpPr>
          <p:nvPr/>
        </p:nvCxnSpPr>
        <p:spPr>
          <a:xfrm>
            <a:off x="21844882" y="2516460"/>
            <a:ext cx="743163" cy="8017"/>
          </a:xfrm>
          <a:prstGeom prst="straightConnector1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3" name="Прямая со стрелкой 152"/>
          <p:cNvCxnSpPr>
            <a:stCxn id="64" idx="3"/>
            <a:endCxn id="112" idx="1"/>
          </p:cNvCxnSpPr>
          <p:nvPr/>
        </p:nvCxnSpPr>
        <p:spPr>
          <a:xfrm flipV="1">
            <a:off x="21844882" y="5610732"/>
            <a:ext cx="5840361" cy="6272"/>
          </a:xfrm>
          <a:prstGeom prst="straightConnector1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0" name="Прямая со стрелкой 159"/>
          <p:cNvCxnSpPr>
            <a:stCxn id="56" idx="3"/>
            <a:endCxn id="95" idx="2"/>
          </p:cNvCxnSpPr>
          <p:nvPr/>
        </p:nvCxnSpPr>
        <p:spPr>
          <a:xfrm>
            <a:off x="26907902" y="2516460"/>
            <a:ext cx="777341" cy="8017"/>
          </a:xfrm>
          <a:prstGeom prst="straightConnector1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Прямая со стрелкой 162"/>
          <p:cNvCxnSpPr>
            <a:stCxn id="57" idx="3"/>
            <a:endCxn id="97" idx="2"/>
          </p:cNvCxnSpPr>
          <p:nvPr/>
        </p:nvCxnSpPr>
        <p:spPr>
          <a:xfrm>
            <a:off x="32005100" y="2516460"/>
            <a:ext cx="784535" cy="8017"/>
          </a:xfrm>
          <a:prstGeom prst="straightConnector1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Прямая соединительная линия 166"/>
          <p:cNvCxnSpPr/>
          <p:nvPr/>
        </p:nvCxnSpPr>
        <p:spPr>
          <a:xfrm rot="5400000" flipH="1" flipV="1">
            <a:off x="26708402" y="3482640"/>
            <a:ext cx="1169770" cy="1"/>
          </a:xfrm>
          <a:prstGeom prst="line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8" name="Прямая соединительная линия 167"/>
          <p:cNvCxnSpPr>
            <a:endCxn id="53" idx="2"/>
          </p:cNvCxnSpPr>
          <p:nvPr/>
        </p:nvCxnSpPr>
        <p:spPr>
          <a:xfrm rot="5400000" flipH="1" flipV="1">
            <a:off x="19803062" y="2050524"/>
            <a:ext cx="144986" cy="792"/>
          </a:xfrm>
          <a:prstGeom prst="line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2" name="Прямая соединительная линия 171"/>
          <p:cNvCxnSpPr/>
          <p:nvPr/>
        </p:nvCxnSpPr>
        <p:spPr>
          <a:xfrm>
            <a:off x="17097569" y="2112459"/>
            <a:ext cx="2778382" cy="1588"/>
          </a:xfrm>
          <a:prstGeom prst="line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5" name="Прямая со стрелкой 174"/>
          <p:cNvCxnSpPr>
            <a:endCxn id="114" idx="1"/>
          </p:cNvCxnSpPr>
          <p:nvPr/>
        </p:nvCxnSpPr>
        <p:spPr>
          <a:xfrm>
            <a:off x="27294874" y="3288652"/>
            <a:ext cx="390369" cy="1588"/>
          </a:xfrm>
          <a:prstGeom prst="straightConnector1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1" name="Прямая со стрелкой 180"/>
          <p:cNvCxnSpPr/>
          <p:nvPr/>
        </p:nvCxnSpPr>
        <p:spPr>
          <a:xfrm>
            <a:off x="27294874" y="4064349"/>
            <a:ext cx="390369" cy="1588"/>
          </a:xfrm>
          <a:prstGeom prst="straightConnector1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Прямая соединительная линия 182"/>
          <p:cNvCxnSpPr/>
          <p:nvPr/>
        </p:nvCxnSpPr>
        <p:spPr>
          <a:xfrm rot="5400000" flipH="1" flipV="1">
            <a:off x="30000367" y="2835825"/>
            <a:ext cx="144986" cy="792"/>
          </a:xfrm>
          <a:prstGeom prst="line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4" name="Прямая соединительная линия 183"/>
          <p:cNvCxnSpPr/>
          <p:nvPr/>
        </p:nvCxnSpPr>
        <p:spPr>
          <a:xfrm>
            <a:off x="27294874" y="2897760"/>
            <a:ext cx="2778382" cy="1588"/>
          </a:xfrm>
          <a:prstGeom prst="line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5" name="Прямая со стрелкой 184"/>
          <p:cNvCxnSpPr>
            <a:endCxn id="68" idx="0"/>
          </p:cNvCxnSpPr>
          <p:nvPr/>
        </p:nvCxnSpPr>
        <p:spPr>
          <a:xfrm rot="5400000">
            <a:off x="31075559" y="3751262"/>
            <a:ext cx="156732" cy="1588"/>
          </a:xfrm>
          <a:prstGeom prst="straightConnector1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8" name="Прямая соединительная линия 187"/>
          <p:cNvCxnSpPr/>
          <p:nvPr/>
        </p:nvCxnSpPr>
        <p:spPr>
          <a:xfrm>
            <a:off x="27294874" y="3673690"/>
            <a:ext cx="3859846" cy="1588"/>
          </a:xfrm>
          <a:prstGeom prst="line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0" name="Прямая соединительная линия 189"/>
          <p:cNvCxnSpPr/>
          <p:nvPr/>
        </p:nvCxnSpPr>
        <p:spPr>
          <a:xfrm rot="16200000" flipV="1">
            <a:off x="15348434" y="3861595"/>
            <a:ext cx="3498273" cy="1"/>
          </a:xfrm>
          <a:prstGeom prst="line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2" name="Прямая со стрелкой 191"/>
          <p:cNvCxnSpPr>
            <a:endCxn id="68" idx="2"/>
          </p:cNvCxnSpPr>
          <p:nvPr/>
        </p:nvCxnSpPr>
        <p:spPr>
          <a:xfrm rot="16200000" flipV="1">
            <a:off x="31082224" y="4375537"/>
            <a:ext cx="144197" cy="794"/>
          </a:xfrm>
          <a:prstGeom prst="straightConnector1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3" name="Прямая соединительная линия 192"/>
          <p:cNvCxnSpPr/>
          <p:nvPr/>
        </p:nvCxnSpPr>
        <p:spPr>
          <a:xfrm>
            <a:off x="19875159" y="4448027"/>
            <a:ext cx="11279561" cy="1593"/>
          </a:xfrm>
          <a:prstGeom prst="line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7" name="Прямая соединительная линия 196"/>
          <p:cNvCxnSpPr/>
          <p:nvPr/>
        </p:nvCxnSpPr>
        <p:spPr>
          <a:xfrm rot="5400000" flipH="1" flipV="1">
            <a:off x="19803062" y="4375932"/>
            <a:ext cx="144986" cy="792"/>
          </a:xfrm>
          <a:prstGeom prst="line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8" name="Прямая со стрелкой 197"/>
          <p:cNvCxnSpPr/>
          <p:nvPr/>
        </p:nvCxnSpPr>
        <p:spPr>
          <a:xfrm flipV="1">
            <a:off x="21844882" y="4824272"/>
            <a:ext cx="5840361" cy="6272"/>
          </a:xfrm>
          <a:prstGeom prst="straightConnector1">
            <a:avLst/>
          </a:prstGeom>
          <a:noFill/>
          <a:ln w="28575" cap="flat">
            <a:solidFill>
              <a:srgbClr val="00B05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9" name="Прямая со стрелкой 198"/>
          <p:cNvCxnSpPr/>
          <p:nvPr/>
        </p:nvCxnSpPr>
        <p:spPr>
          <a:xfrm rot="5400000">
            <a:off x="19360633" y="6088419"/>
            <a:ext cx="156732" cy="1588"/>
          </a:xfrm>
          <a:prstGeom prst="straightConnector1">
            <a:avLst/>
          </a:prstGeom>
          <a:noFill/>
          <a:ln w="28575" cap="flat">
            <a:solidFill>
              <a:srgbClr val="0066FF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1" name="Прямая соединительная линия 200"/>
          <p:cNvCxnSpPr/>
          <p:nvPr/>
        </p:nvCxnSpPr>
        <p:spPr>
          <a:xfrm>
            <a:off x="19438205" y="6010847"/>
            <a:ext cx="15654469" cy="1588"/>
          </a:xfrm>
          <a:prstGeom prst="line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2" name="Прямая соединительная линия 201"/>
          <p:cNvCxnSpPr/>
          <p:nvPr/>
        </p:nvCxnSpPr>
        <p:spPr>
          <a:xfrm rot="5400000">
            <a:off x="33475389" y="4381013"/>
            <a:ext cx="3234571" cy="1588"/>
          </a:xfrm>
          <a:prstGeom prst="line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6" name="Прямая соединительная линия 205"/>
          <p:cNvCxnSpPr/>
          <p:nvPr/>
        </p:nvCxnSpPr>
        <p:spPr>
          <a:xfrm>
            <a:off x="32005100" y="3288652"/>
            <a:ext cx="3088369" cy="1588"/>
          </a:xfrm>
          <a:prstGeom prst="line">
            <a:avLst/>
          </a:prstGeom>
          <a:noFill/>
          <a:ln w="28575" cap="flat">
            <a:solidFill>
              <a:srgbClr val="0066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7" name="Прямая соединительная линия 206"/>
          <p:cNvCxnSpPr/>
          <p:nvPr/>
        </p:nvCxnSpPr>
        <p:spPr>
          <a:xfrm>
            <a:off x="32005100" y="4824272"/>
            <a:ext cx="3088369" cy="1588"/>
          </a:xfrm>
          <a:prstGeom prst="line">
            <a:avLst/>
          </a:prstGeom>
          <a:noFill/>
          <a:ln w="28575" cap="flat">
            <a:solidFill>
              <a:srgbClr val="0066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8" name="Прямая соединительная линия 207"/>
          <p:cNvCxnSpPr/>
          <p:nvPr/>
        </p:nvCxnSpPr>
        <p:spPr>
          <a:xfrm>
            <a:off x="32005100" y="4067526"/>
            <a:ext cx="3088369" cy="1588"/>
          </a:xfrm>
          <a:prstGeom prst="line">
            <a:avLst/>
          </a:prstGeom>
          <a:noFill/>
          <a:ln w="28575" cap="flat">
            <a:solidFill>
              <a:srgbClr val="0066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9" name="Прямая соединительная линия 208"/>
          <p:cNvCxnSpPr/>
          <p:nvPr/>
        </p:nvCxnSpPr>
        <p:spPr>
          <a:xfrm>
            <a:off x="28934759" y="3589554"/>
            <a:ext cx="6158710" cy="1588"/>
          </a:xfrm>
          <a:prstGeom prst="line">
            <a:avLst/>
          </a:prstGeom>
          <a:noFill/>
          <a:ln w="28575" cap="flat">
            <a:solidFill>
              <a:srgbClr val="0066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2" name="Прямая соединительная линия 211"/>
          <p:cNvCxnSpPr/>
          <p:nvPr/>
        </p:nvCxnSpPr>
        <p:spPr>
          <a:xfrm rot="5400000">
            <a:off x="28815516" y="3715069"/>
            <a:ext cx="240076" cy="1589"/>
          </a:xfrm>
          <a:prstGeom prst="line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5" name="Прямая со стрелкой 214"/>
          <p:cNvCxnSpPr>
            <a:stCxn id="65" idx="3"/>
            <a:endCxn id="103" idx="2"/>
          </p:cNvCxnSpPr>
          <p:nvPr/>
        </p:nvCxnSpPr>
        <p:spPr>
          <a:xfrm>
            <a:off x="21844882" y="6392139"/>
            <a:ext cx="743163" cy="6272"/>
          </a:xfrm>
          <a:prstGeom prst="straightConnector1">
            <a:avLst/>
          </a:prstGeom>
          <a:noFill/>
          <a:ln w="28575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8" name="Прямая со стрелкой 217"/>
          <p:cNvCxnSpPr>
            <a:endCxn id="105" idx="2"/>
          </p:cNvCxnSpPr>
          <p:nvPr/>
        </p:nvCxnSpPr>
        <p:spPr>
          <a:xfrm>
            <a:off x="26907902" y="6392139"/>
            <a:ext cx="777341" cy="6272"/>
          </a:xfrm>
          <a:prstGeom prst="straightConnector1">
            <a:avLst/>
          </a:prstGeom>
          <a:noFill/>
          <a:ln w="28575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1" name="Прямая со стрелкой 220"/>
          <p:cNvCxnSpPr/>
          <p:nvPr/>
        </p:nvCxnSpPr>
        <p:spPr>
          <a:xfrm rot="10800000">
            <a:off x="37109494" y="1764028"/>
            <a:ext cx="351730" cy="1588"/>
          </a:xfrm>
          <a:prstGeom prst="straightConnector1">
            <a:avLst/>
          </a:prstGeom>
          <a:noFill/>
          <a:ln w="28575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5" name="Прямая соединительная линия 224"/>
          <p:cNvCxnSpPr/>
          <p:nvPr/>
        </p:nvCxnSpPr>
        <p:spPr>
          <a:xfrm rot="5400000" flipH="1" flipV="1">
            <a:off x="35147963" y="4078878"/>
            <a:ext cx="4626523" cy="1"/>
          </a:xfrm>
          <a:prstGeom prst="line">
            <a:avLst/>
          </a:prstGeom>
          <a:noFill/>
          <a:ln w="28575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9" name="Прямая соединительная линия 228"/>
          <p:cNvCxnSpPr>
            <a:endCxn id="72" idx="3"/>
          </p:cNvCxnSpPr>
          <p:nvPr/>
        </p:nvCxnSpPr>
        <p:spPr>
          <a:xfrm rot="10800000">
            <a:off x="32005101" y="6392140"/>
            <a:ext cx="5456125" cy="6273"/>
          </a:xfrm>
          <a:prstGeom prst="line">
            <a:avLst/>
          </a:prstGeom>
          <a:noFill/>
          <a:ln w="28575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3" name="Прямая соединительная линия 232"/>
          <p:cNvCxnSpPr/>
          <p:nvPr/>
        </p:nvCxnSpPr>
        <p:spPr>
          <a:xfrm rot="10800000">
            <a:off x="30882715" y="2897756"/>
            <a:ext cx="6578513" cy="17233"/>
          </a:xfrm>
          <a:prstGeom prst="line">
            <a:avLst/>
          </a:prstGeom>
          <a:noFill/>
          <a:ln w="28575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5" name="Прямая соединительная линия 234"/>
          <p:cNvCxnSpPr/>
          <p:nvPr/>
        </p:nvCxnSpPr>
        <p:spPr>
          <a:xfrm rot="16200000" flipV="1">
            <a:off x="30802684" y="2977787"/>
            <a:ext cx="160065" cy="1"/>
          </a:xfrm>
          <a:prstGeom prst="line">
            <a:avLst/>
          </a:prstGeom>
          <a:noFill/>
          <a:ln w="28575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86575"/>
            <a:ext cx="41471850" cy="885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6058794" y="7090062"/>
            <a:ext cx="29354263" cy="478850"/>
            <a:chOff x="7270434" y="7090062"/>
            <a:chExt cx="29354263" cy="478850"/>
          </a:xfrm>
        </p:grpSpPr>
        <p:sp>
          <p:nvSpPr>
            <p:cNvPr id="4" name="text 1"/>
            <p:cNvSpPr txBox="1"/>
            <p:nvPr/>
          </p:nvSpPr>
          <p:spPr>
            <a:xfrm>
              <a:off x="7270434" y="7114044"/>
              <a:ext cx="16287472" cy="43088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lang="ru-RU" sz="2800" spc="1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Новая работа – новая жизнь</a:t>
              </a:r>
              <a:r>
                <a:rPr sz="2800" spc="1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: </a:t>
              </a:r>
              <a:r>
                <a:rPr lang="ru-RU" sz="2800" spc="1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маршрут для граждан, </a:t>
              </a:r>
              <a:r>
                <a:rPr sz="2800" spc="1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освободившихся </a:t>
              </a:r>
              <a:r>
                <a:rPr sz="2800" spc="1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из мест лишения свободы</a:t>
              </a:r>
              <a:endParaRPr sz="28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" name="text 1"/>
            <p:cNvSpPr txBox="1"/>
            <p:nvPr/>
          </p:nvSpPr>
          <p:spPr>
            <a:xfrm>
              <a:off x="31875880" y="7098655"/>
              <a:ext cx="1264533" cy="4616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АДМИНИСТРАЦИЯ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ВЛАДИМИРСКОЙ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ОБЛАСТИ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</p:txBody>
        </p:sp>
        <p:grpSp>
          <p:nvGrpSpPr>
            <p:cNvPr id="6" name="Группа 24"/>
            <p:cNvGrpSpPr/>
            <p:nvPr/>
          </p:nvGrpSpPr>
          <p:grpSpPr>
            <a:xfrm>
              <a:off x="33592214" y="7104388"/>
              <a:ext cx="1691324" cy="450200"/>
              <a:chOff x="4622601" y="102282"/>
              <a:chExt cx="783607" cy="208582"/>
            </a:xfrm>
          </p:grpSpPr>
          <p:sp>
            <p:nvSpPr>
              <p:cNvPr id="19" name="text 1"/>
              <p:cNvSpPr txBox="1"/>
              <p:nvPr/>
            </p:nvSpPr>
            <p:spPr>
              <a:xfrm>
                <a:off x="4628154" y="236001"/>
                <a:ext cx="562363" cy="74863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27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РОССИЙСКАЯ АКАДЕМИЯ НАРОДНОГО ХОЗЯЙСТВА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  <a:p>
                <a:pPr marL="27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И   Г О С У Д А Р С Т В Е Н Н О Й   С Л У Ж Б Ы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  <a:p>
                <a:pPr marL="0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ПРИ  ПРЕЗИДЕНТЕ  РОССИЙСКОЙ  ФЕДЕРА ЦИИ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</p:txBody>
          </p:sp>
          <p:sp>
            <p:nvSpPr>
              <p:cNvPr id="20" name="text 1"/>
              <p:cNvSpPr txBox="1"/>
              <p:nvPr/>
            </p:nvSpPr>
            <p:spPr>
              <a:xfrm>
                <a:off x="4622601" y="102282"/>
                <a:ext cx="783607" cy="14259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ct val="100000"/>
                  </a:lnSpc>
                </a:pPr>
                <a:r>
                  <a:rPr sz="200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РАНХиГС</a:t>
                </a:r>
                <a:endParaRPr sz="200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</p:txBody>
          </p:sp>
        </p:grpSp>
        <p:grpSp>
          <p:nvGrpSpPr>
            <p:cNvPr id="7" name="Группа 27"/>
            <p:cNvGrpSpPr/>
            <p:nvPr/>
          </p:nvGrpSpPr>
          <p:grpSpPr>
            <a:xfrm>
              <a:off x="35067135" y="7117971"/>
              <a:ext cx="432805" cy="423032"/>
              <a:chOff x="5113444" y="136544"/>
              <a:chExt cx="200523" cy="195995"/>
            </a:xfrm>
          </p:grpSpPr>
          <p:sp>
            <p:nvSpPr>
              <p:cNvPr id="17" name="object 19"/>
              <p:cNvSpPr/>
              <p:nvPr/>
            </p:nvSpPr>
            <p:spPr>
              <a:xfrm>
                <a:off x="5114055" y="136544"/>
                <a:ext cx="199912" cy="195984"/>
              </a:xfrm>
              <a:custGeom>
                <a:avLst/>
                <a:gdLst/>
                <a:ahLst/>
                <a:cxnLst/>
                <a:rect l="l" t="t" r="r" b="b"/>
                <a:pathLst>
                  <a:path w="199912" h="195984">
                    <a:moveTo>
                      <a:pt x="161352" y="195646"/>
                    </a:moveTo>
                    <a:cubicBezTo>
                      <a:pt x="166507" y="195297"/>
                      <a:pt x="173920" y="192654"/>
                      <a:pt x="179608" y="188598"/>
                    </a:cubicBezTo>
                    <a:cubicBezTo>
                      <a:pt x="199912" y="174168"/>
                      <a:pt x="194454" y="151762"/>
                      <a:pt x="186924" y="132739"/>
                    </a:cubicBezTo>
                    <a:lnTo>
                      <a:pt x="180933" y="120812"/>
                    </a:lnTo>
                    <a:cubicBezTo>
                      <a:pt x="174344" y="107655"/>
                      <a:pt x="174389" y="108321"/>
                      <a:pt x="174542" y="95631"/>
                    </a:cubicBezTo>
                    <a:cubicBezTo>
                      <a:pt x="174644" y="87138"/>
                      <a:pt x="181912" y="74211"/>
                      <a:pt x="185638" y="66762"/>
                    </a:cubicBezTo>
                    <a:cubicBezTo>
                      <a:pt x="190674" y="56696"/>
                      <a:pt x="190477" y="58824"/>
                      <a:pt x="192906" y="49742"/>
                    </a:cubicBezTo>
                    <a:cubicBezTo>
                      <a:pt x="197096" y="34092"/>
                      <a:pt x="188774" y="19045"/>
                      <a:pt x="183990" y="13629"/>
                    </a:cubicBezTo>
                    <a:cubicBezTo>
                      <a:pt x="181747" y="10070"/>
                      <a:pt x="173696" y="5278"/>
                      <a:pt x="170097" y="3783"/>
                    </a:cubicBezTo>
                    <a:cubicBezTo>
                      <a:pt x="162576" y="667"/>
                      <a:pt x="151751" y="0"/>
                      <a:pt x="144133" y="2700"/>
                    </a:cubicBezTo>
                    <a:cubicBezTo>
                      <a:pt x="134917" y="7089"/>
                      <a:pt x="120557" y="15307"/>
                      <a:pt x="111921" y="17913"/>
                    </a:cubicBezTo>
                    <a:cubicBezTo>
                      <a:pt x="93755" y="23400"/>
                      <a:pt x="83377" y="18868"/>
                      <a:pt x="67863" y="11114"/>
                    </a:cubicBezTo>
                    <a:cubicBezTo>
                      <a:pt x="64905" y="9630"/>
                      <a:pt x="53904" y="3737"/>
                      <a:pt x="51448" y="3265"/>
                    </a:cubicBezTo>
                    <a:cubicBezTo>
                      <a:pt x="41822" y="1224"/>
                      <a:pt x="41055" y="775"/>
                      <a:pt x="31205" y="2005"/>
                    </a:cubicBezTo>
                    <a:cubicBezTo>
                      <a:pt x="15081" y="4022"/>
                      <a:pt x="0" y="20236"/>
                      <a:pt x="4" y="36756"/>
                    </a:cubicBezTo>
                    <a:cubicBezTo>
                      <a:pt x="15" y="54795"/>
                      <a:pt x="6654" y="70762"/>
                      <a:pt x="25078" y="77025"/>
                    </a:cubicBezTo>
                    <a:cubicBezTo>
                      <a:pt x="25744" y="77253"/>
                      <a:pt x="28422" y="78159"/>
                      <a:pt x="28560" y="78193"/>
                    </a:cubicBezTo>
                    <a:cubicBezTo>
                      <a:pt x="34298" y="79546"/>
                      <a:pt x="43391" y="79802"/>
                      <a:pt x="49093" y="77742"/>
                    </a:cubicBezTo>
                    <a:cubicBezTo>
                      <a:pt x="51214" y="76976"/>
                      <a:pt x="54173" y="76216"/>
                      <a:pt x="55980" y="75373"/>
                    </a:cubicBezTo>
                    <a:cubicBezTo>
                      <a:pt x="70952" y="68372"/>
                      <a:pt x="81044" y="59836"/>
                      <a:pt x="96620" y="59905"/>
                    </a:cubicBezTo>
                    <a:cubicBezTo>
                      <a:pt x="106113" y="59948"/>
                      <a:pt x="111370" y="61942"/>
                      <a:pt x="118901" y="67122"/>
                    </a:cubicBezTo>
                    <a:cubicBezTo>
                      <a:pt x="123966" y="70607"/>
                      <a:pt x="126418" y="73022"/>
                      <a:pt x="130172" y="78412"/>
                    </a:cubicBezTo>
                    <a:cubicBezTo>
                      <a:pt x="132927" y="82361"/>
                      <a:pt x="135386" y="90194"/>
                      <a:pt x="135386" y="95771"/>
                    </a:cubicBezTo>
                    <a:cubicBezTo>
                      <a:pt x="135400" y="113446"/>
                      <a:pt x="134438" y="112681"/>
                      <a:pt x="126120" y="129313"/>
                    </a:cubicBezTo>
                    <a:cubicBezTo>
                      <a:pt x="119005" y="143543"/>
                      <a:pt x="116870" y="145476"/>
                      <a:pt x="116878" y="162306"/>
                    </a:cubicBezTo>
                    <a:cubicBezTo>
                      <a:pt x="116882" y="174125"/>
                      <a:pt x="126079" y="186333"/>
                      <a:pt x="136332" y="191675"/>
                    </a:cubicBezTo>
                    <a:cubicBezTo>
                      <a:pt x="144551" y="195962"/>
                      <a:pt x="154617" y="195984"/>
                      <a:pt x="161352" y="195646"/>
                    </a:cubicBezTo>
                  </a:path>
                </a:pathLst>
              </a:custGeom>
              <a:solidFill>
                <a:srgbClr val="3273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8" name="object 20"/>
              <p:cNvSpPr/>
              <p:nvPr/>
            </p:nvSpPr>
            <p:spPr>
              <a:xfrm>
                <a:off x="5113444" y="255329"/>
                <a:ext cx="77208" cy="77210"/>
              </a:xfrm>
              <a:custGeom>
                <a:avLst/>
                <a:gdLst/>
                <a:ahLst/>
                <a:cxnLst/>
                <a:rect l="l" t="t" r="r" b="b"/>
                <a:pathLst>
                  <a:path w="77208" h="77210">
                    <a:moveTo>
                      <a:pt x="38602" y="0"/>
                    </a:moveTo>
                    <a:cubicBezTo>
                      <a:pt x="59921" y="0"/>
                      <a:pt x="77208" y="17288"/>
                      <a:pt x="77208" y="38607"/>
                    </a:cubicBezTo>
                    <a:cubicBezTo>
                      <a:pt x="77208" y="59927"/>
                      <a:pt x="59921" y="77210"/>
                      <a:pt x="38602" y="77210"/>
                    </a:cubicBezTo>
                    <a:cubicBezTo>
                      <a:pt x="17283" y="77210"/>
                      <a:pt x="0" y="59927"/>
                      <a:pt x="0" y="38607"/>
                    </a:cubicBezTo>
                    <a:cubicBezTo>
                      <a:pt x="0" y="17288"/>
                      <a:pt x="17283" y="0"/>
                      <a:pt x="38602" y="0"/>
                    </a:cubicBezTo>
                  </a:path>
                </a:pathLst>
              </a:custGeom>
              <a:solidFill>
                <a:srgbClr val="3273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</p:grpSp>
        <p:grpSp>
          <p:nvGrpSpPr>
            <p:cNvPr id="8" name="Группа 30"/>
            <p:cNvGrpSpPr/>
            <p:nvPr/>
          </p:nvGrpSpPr>
          <p:grpSpPr>
            <a:xfrm>
              <a:off x="35619900" y="7090062"/>
              <a:ext cx="1004786" cy="478849"/>
              <a:chOff x="14785846" y="449373"/>
              <a:chExt cx="1453983" cy="692922"/>
            </a:xfrm>
          </p:grpSpPr>
          <p:sp>
            <p:nvSpPr>
              <p:cNvPr id="15" name="object 21"/>
              <p:cNvSpPr/>
              <p:nvPr/>
            </p:nvSpPr>
            <p:spPr>
              <a:xfrm>
                <a:off x="14785846" y="449373"/>
                <a:ext cx="1131526" cy="296635"/>
              </a:xfrm>
              <a:custGeom>
                <a:avLst/>
                <a:gdLst/>
                <a:ahLst/>
                <a:cxnLst/>
                <a:rect l="l" t="t" r="r" b="b"/>
                <a:pathLst>
                  <a:path w="362286" h="94975">
                    <a:moveTo>
                      <a:pt x="0" y="0"/>
                    </a:moveTo>
                    <a:lnTo>
                      <a:pt x="36483" y="0"/>
                    </a:lnTo>
                    <a:cubicBezTo>
                      <a:pt x="43726" y="0"/>
                      <a:pt x="49096" y="306"/>
                      <a:pt x="52642" y="918"/>
                    </a:cubicBezTo>
                    <a:cubicBezTo>
                      <a:pt x="56210" y="1551"/>
                      <a:pt x="59374" y="2841"/>
                      <a:pt x="62179" y="4785"/>
                    </a:cubicBezTo>
                    <a:cubicBezTo>
                      <a:pt x="64980" y="6747"/>
                      <a:pt x="67316" y="9345"/>
                      <a:pt x="69185" y="12600"/>
                    </a:cubicBezTo>
                    <a:cubicBezTo>
                      <a:pt x="71054" y="15850"/>
                      <a:pt x="71990" y="19519"/>
                      <a:pt x="71990" y="23558"/>
                    </a:cubicBezTo>
                    <a:cubicBezTo>
                      <a:pt x="71990" y="27926"/>
                      <a:pt x="70840" y="31964"/>
                      <a:pt x="68548" y="35612"/>
                    </a:cubicBezTo>
                    <a:cubicBezTo>
                      <a:pt x="66254" y="39279"/>
                      <a:pt x="63133" y="42008"/>
                      <a:pt x="59206" y="43845"/>
                    </a:cubicBezTo>
                    <a:cubicBezTo>
                      <a:pt x="64745" y="45525"/>
                      <a:pt x="68994" y="48362"/>
                      <a:pt x="71990" y="52381"/>
                    </a:cubicBezTo>
                    <a:cubicBezTo>
                      <a:pt x="74963" y="56398"/>
                      <a:pt x="76450" y="61113"/>
                      <a:pt x="76450" y="66550"/>
                    </a:cubicBezTo>
                    <a:cubicBezTo>
                      <a:pt x="76450" y="70830"/>
                      <a:pt x="75492" y="74978"/>
                      <a:pt x="73559" y="79016"/>
                    </a:cubicBezTo>
                    <a:cubicBezTo>
                      <a:pt x="71629" y="83056"/>
                      <a:pt x="68994" y="86288"/>
                      <a:pt x="65638" y="88712"/>
                    </a:cubicBezTo>
                    <a:cubicBezTo>
                      <a:pt x="62304" y="91112"/>
                      <a:pt x="58183" y="92595"/>
                      <a:pt x="53280" y="93164"/>
                    </a:cubicBezTo>
                    <a:cubicBezTo>
                      <a:pt x="50223" y="93492"/>
                      <a:pt x="42811" y="93712"/>
                      <a:pt x="31068" y="93798"/>
                    </a:cubicBezTo>
                    <a:lnTo>
                      <a:pt x="0" y="93798"/>
                    </a:lnTo>
                    <a:close/>
                    <a:moveTo>
                      <a:pt x="18475" y="15591"/>
                    </a:moveTo>
                    <a:lnTo>
                      <a:pt x="18475" y="37207"/>
                    </a:lnTo>
                    <a:lnTo>
                      <a:pt x="30539" y="37207"/>
                    </a:lnTo>
                    <a:cubicBezTo>
                      <a:pt x="37692" y="37207"/>
                      <a:pt x="42152" y="37098"/>
                      <a:pt x="43895" y="36879"/>
                    </a:cubicBezTo>
                    <a:cubicBezTo>
                      <a:pt x="47038" y="36508"/>
                      <a:pt x="49522" y="35392"/>
                      <a:pt x="51329" y="33538"/>
                    </a:cubicBezTo>
                    <a:cubicBezTo>
                      <a:pt x="53133" y="31680"/>
                      <a:pt x="54022" y="29258"/>
                      <a:pt x="54022" y="26244"/>
                    </a:cubicBezTo>
                    <a:cubicBezTo>
                      <a:pt x="54022" y="23342"/>
                      <a:pt x="53237" y="21007"/>
                      <a:pt x="51688" y="19196"/>
                    </a:cubicBezTo>
                    <a:cubicBezTo>
                      <a:pt x="50137" y="17381"/>
                      <a:pt x="47823" y="16290"/>
                      <a:pt x="44766" y="15919"/>
                    </a:cubicBezTo>
                    <a:cubicBezTo>
                      <a:pt x="42937" y="15699"/>
                      <a:pt x="37692" y="15591"/>
                      <a:pt x="29048" y="15591"/>
                    </a:cubicBezTo>
                    <a:close/>
                    <a:moveTo>
                      <a:pt x="18475" y="52795"/>
                    </a:moveTo>
                    <a:lnTo>
                      <a:pt x="18475" y="77947"/>
                    </a:lnTo>
                    <a:lnTo>
                      <a:pt x="35550" y="77947"/>
                    </a:lnTo>
                    <a:cubicBezTo>
                      <a:pt x="42174" y="77947"/>
                      <a:pt x="46400" y="77749"/>
                      <a:pt x="48182" y="77378"/>
                    </a:cubicBezTo>
                    <a:cubicBezTo>
                      <a:pt x="50921" y="76856"/>
                      <a:pt x="53154" y="75611"/>
                      <a:pt x="54875" y="73624"/>
                    </a:cubicBezTo>
                    <a:cubicBezTo>
                      <a:pt x="56592" y="71615"/>
                      <a:pt x="57463" y="68972"/>
                      <a:pt x="57463" y="65632"/>
                    </a:cubicBezTo>
                    <a:cubicBezTo>
                      <a:pt x="57463" y="62795"/>
                      <a:pt x="56804" y="60415"/>
                      <a:pt x="55469" y="58450"/>
                    </a:cubicBezTo>
                    <a:cubicBezTo>
                      <a:pt x="54151" y="56484"/>
                      <a:pt x="52218" y="55044"/>
                      <a:pt x="49713" y="54147"/>
                    </a:cubicBezTo>
                    <a:cubicBezTo>
                      <a:pt x="47207" y="53252"/>
                      <a:pt x="41750" y="52795"/>
                      <a:pt x="33361" y="52795"/>
                    </a:cubicBezTo>
                    <a:close/>
                    <a:moveTo>
                      <a:pt x="92268" y="0"/>
                    </a:moveTo>
                    <a:lnTo>
                      <a:pt x="110746" y="0"/>
                    </a:lnTo>
                    <a:lnTo>
                      <a:pt x="110746" y="77947"/>
                    </a:lnTo>
                    <a:lnTo>
                      <a:pt x="136995" y="77947"/>
                    </a:lnTo>
                    <a:lnTo>
                      <a:pt x="136995" y="0"/>
                    </a:lnTo>
                    <a:lnTo>
                      <a:pt x="155465" y="0"/>
                    </a:lnTo>
                    <a:lnTo>
                      <a:pt x="155465" y="77947"/>
                    </a:lnTo>
                    <a:lnTo>
                      <a:pt x="182606" y="77947"/>
                    </a:lnTo>
                    <a:lnTo>
                      <a:pt x="182606" y="0"/>
                    </a:lnTo>
                    <a:lnTo>
                      <a:pt x="200955" y="0"/>
                    </a:lnTo>
                    <a:lnTo>
                      <a:pt x="201081" y="93863"/>
                    </a:lnTo>
                    <a:lnTo>
                      <a:pt x="92268" y="93798"/>
                    </a:lnTo>
                    <a:close/>
                    <a:moveTo>
                      <a:pt x="220939" y="0"/>
                    </a:moveTo>
                    <a:lnTo>
                      <a:pt x="275817" y="0"/>
                    </a:lnTo>
                    <a:lnTo>
                      <a:pt x="283856" y="15850"/>
                    </a:lnTo>
                    <a:lnTo>
                      <a:pt x="239411" y="15850"/>
                    </a:lnTo>
                    <a:lnTo>
                      <a:pt x="239411" y="93798"/>
                    </a:lnTo>
                    <a:lnTo>
                      <a:pt x="220939" y="93798"/>
                    </a:lnTo>
                    <a:close/>
                    <a:moveTo>
                      <a:pt x="282902" y="0"/>
                    </a:moveTo>
                    <a:lnTo>
                      <a:pt x="303653" y="0"/>
                    </a:lnTo>
                    <a:lnTo>
                      <a:pt x="324886" y="48561"/>
                    </a:lnTo>
                    <a:lnTo>
                      <a:pt x="343066" y="0"/>
                    </a:lnTo>
                    <a:lnTo>
                      <a:pt x="362286" y="0"/>
                    </a:lnTo>
                    <a:lnTo>
                      <a:pt x="331426" y="71287"/>
                    </a:lnTo>
                    <a:cubicBezTo>
                      <a:pt x="328071" y="79016"/>
                      <a:pt x="324651" y="84891"/>
                      <a:pt x="321170" y="88928"/>
                    </a:cubicBezTo>
                    <a:cubicBezTo>
                      <a:pt x="317689" y="92966"/>
                      <a:pt x="313207" y="94975"/>
                      <a:pt x="307685" y="94975"/>
                    </a:cubicBezTo>
                    <a:cubicBezTo>
                      <a:pt x="302252" y="94975"/>
                      <a:pt x="298001" y="94604"/>
                      <a:pt x="294945" y="93884"/>
                    </a:cubicBezTo>
                    <a:lnTo>
                      <a:pt x="294945" y="79780"/>
                    </a:lnTo>
                    <a:cubicBezTo>
                      <a:pt x="297558" y="79956"/>
                      <a:pt x="299912" y="80043"/>
                      <a:pt x="302015" y="80043"/>
                    </a:cubicBezTo>
                    <a:cubicBezTo>
                      <a:pt x="306262" y="80043"/>
                      <a:pt x="309324" y="79236"/>
                      <a:pt x="311170" y="77641"/>
                    </a:cubicBezTo>
                    <a:cubicBezTo>
                      <a:pt x="312995" y="76024"/>
                      <a:pt x="314777" y="72555"/>
                      <a:pt x="316458" y="672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text 1"/>
              <p:cNvSpPr txBox="1"/>
              <p:nvPr/>
            </p:nvSpPr>
            <p:spPr>
              <a:xfrm>
                <a:off x="14800075" y="830536"/>
                <a:ext cx="1439754" cy="31175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ct val="100000"/>
                  </a:lnSpc>
                </a:pPr>
                <a:r>
                  <a:rPr sz="1400" spc="10" dirty="0">
                    <a:solidFill>
                      <a:srgbClr val="FFFFFF"/>
                    </a:solidFill>
                    <a:latin typeface="Arial"/>
                    <a:cs typeface="Arial"/>
                  </a:rPr>
                  <a:t>РА Н ХиГС</a:t>
                </a:r>
                <a:endParaRPr sz="140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  <p:pic>
          <p:nvPicPr>
            <p:cNvPr id="9" name="Imag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0628" y="7094936"/>
              <a:ext cx="355967" cy="469103"/>
            </a:xfrm>
            <a:prstGeom prst="rect">
              <a:avLst/>
            </a:prstGeom>
          </p:spPr>
        </p:pic>
        <p:grpSp>
          <p:nvGrpSpPr>
            <p:cNvPr id="10" name="Группа 34"/>
            <p:cNvGrpSpPr/>
            <p:nvPr/>
          </p:nvGrpSpPr>
          <p:grpSpPr>
            <a:xfrm>
              <a:off x="31364865" y="7095764"/>
              <a:ext cx="403948" cy="467447"/>
              <a:chOff x="3874424" y="122569"/>
              <a:chExt cx="187153" cy="216573"/>
            </a:xfrm>
          </p:grpSpPr>
          <p:sp>
            <p:nvSpPr>
              <p:cNvPr id="11" name="object 22"/>
              <p:cNvSpPr/>
              <p:nvPr/>
            </p:nvSpPr>
            <p:spPr>
              <a:xfrm>
                <a:off x="3923031" y="192477"/>
                <a:ext cx="89499" cy="100095"/>
              </a:xfrm>
              <a:custGeom>
                <a:avLst/>
                <a:gdLst/>
                <a:ahLst/>
                <a:cxnLst/>
                <a:rect l="l" t="t" r="r" b="b"/>
                <a:pathLst>
                  <a:path w="89499" h="100095">
                    <a:moveTo>
                      <a:pt x="28692" y="61420"/>
                    </a:moveTo>
                    <a:lnTo>
                      <a:pt x="28876" y="61143"/>
                    </a:lnTo>
                    <a:lnTo>
                      <a:pt x="29027" y="60855"/>
                    </a:lnTo>
                    <a:lnTo>
                      <a:pt x="29139" y="60556"/>
                    </a:lnTo>
                    <a:lnTo>
                      <a:pt x="29211" y="60250"/>
                    </a:lnTo>
                    <a:lnTo>
                      <a:pt x="29247" y="59933"/>
                    </a:lnTo>
                    <a:lnTo>
                      <a:pt x="29247" y="59815"/>
                    </a:lnTo>
                    <a:lnTo>
                      <a:pt x="29255" y="59833"/>
                    </a:lnTo>
                    <a:lnTo>
                      <a:pt x="29333" y="60038"/>
                    </a:lnTo>
                    <a:lnTo>
                      <a:pt x="29386" y="60239"/>
                    </a:lnTo>
                    <a:lnTo>
                      <a:pt x="29416" y="60431"/>
                    </a:lnTo>
                    <a:lnTo>
                      <a:pt x="29420" y="60613"/>
                    </a:lnTo>
                    <a:lnTo>
                      <a:pt x="29398" y="60798"/>
                    </a:lnTo>
                    <a:lnTo>
                      <a:pt x="29355" y="60977"/>
                    </a:lnTo>
                    <a:lnTo>
                      <a:pt x="29290" y="61157"/>
                    </a:lnTo>
                    <a:lnTo>
                      <a:pt x="29196" y="61341"/>
                    </a:lnTo>
                    <a:lnTo>
                      <a:pt x="28393" y="62564"/>
                    </a:lnTo>
                    <a:lnTo>
                      <a:pt x="30035" y="61946"/>
                    </a:lnTo>
                    <a:lnTo>
                      <a:pt x="30524" y="61740"/>
                    </a:lnTo>
                    <a:lnTo>
                      <a:pt x="30999" y="61514"/>
                    </a:lnTo>
                    <a:lnTo>
                      <a:pt x="31454" y="61265"/>
                    </a:lnTo>
                    <a:lnTo>
                      <a:pt x="31890" y="61002"/>
                    </a:lnTo>
                    <a:lnTo>
                      <a:pt x="32304" y="60718"/>
                    </a:lnTo>
                    <a:lnTo>
                      <a:pt x="32688" y="60415"/>
                    </a:lnTo>
                    <a:lnTo>
                      <a:pt x="33044" y="60092"/>
                    </a:lnTo>
                    <a:lnTo>
                      <a:pt x="33369" y="59746"/>
                    </a:lnTo>
                    <a:lnTo>
                      <a:pt x="33656" y="59383"/>
                    </a:lnTo>
                    <a:lnTo>
                      <a:pt x="33905" y="58994"/>
                    </a:lnTo>
                    <a:lnTo>
                      <a:pt x="34111" y="58587"/>
                    </a:lnTo>
                    <a:lnTo>
                      <a:pt x="34268" y="58159"/>
                    </a:lnTo>
                    <a:lnTo>
                      <a:pt x="34370" y="57733"/>
                    </a:lnTo>
                    <a:lnTo>
                      <a:pt x="34531" y="57896"/>
                    </a:lnTo>
                    <a:lnTo>
                      <a:pt x="34794" y="58115"/>
                    </a:lnTo>
                    <a:lnTo>
                      <a:pt x="35086" y="58292"/>
                    </a:lnTo>
                    <a:lnTo>
                      <a:pt x="35395" y="58400"/>
                    </a:lnTo>
                    <a:lnTo>
                      <a:pt x="35363" y="58475"/>
                    </a:lnTo>
                    <a:lnTo>
                      <a:pt x="35269" y="58702"/>
                    </a:lnTo>
                    <a:lnTo>
                      <a:pt x="35176" y="58926"/>
                    </a:lnTo>
                    <a:lnTo>
                      <a:pt x="35090" y="59152"/>
                    </a:lnTo>
                    <a:lnTo>
                      <a:pt x="35010" y="59375"/>
                    </a:lnTo>
                    <a:lnTo>
                      <a:pt x="34935" y="59599"/>
                    </a:lnTo>
                    <a:lnTo>
                      <a:pt x="34863" y="59819"/>
                    </a:lnTo>
                    <a:lnTo>
                      <a:pt x="34798" y="60041"/>
                    </a:lnTo>
                    <a:lnTo>
                      <a:pt x="34737" y="60261"/>
                    </a:lnTo>
                    <a:lnTo>
                      <a:pt x="34682" y="60480"/>
                    </a:lnTo>
                    <a:lnTo>
                      <a:pt x="34635" y="60696"/>
                    </a:lnTo>
                    <a:lnTo>
                      <a:pt x="34596" y="60912"/>
                    </a:lnTo>
                    <a:lnTo>
                      <a:pt x="34560" y="61132"/>
                    </a:lnTo>
                    <a:lnTo>
                      <a:pt x="34535" y="61345"/>
                    </a:lnTo>
                    <a:lnTo>
                      <a:pt x="34513" y="61561"/>
                    </a:lnTo>
                    <a:lnTo>
                      <a:pt x="34500" y="61773"/>
                    </a:lnTo>
                    <a:lnTo>
                      <a:pt x="34492" y="61985"/>
                    </a:lnTo>
                    <a:lnTo>
                      <a:pt x="34492" y="62197"/>
                    </a:lnTo>
                    <a:lnTo>
                      <a:pt x="34503" y="62407"/>
                    </a:lnTo>
                    <a:lnTo>
                      <a:pt x="34521" y="62615"/>
                    </a:lnTo>
                    <a:lnTo>
                      <a:pt x="34543" y="62821"/>
                    </a:lnTo>
                    <a:lnTo>
                      <a:pt x="34578" y="63029"/>
                    </a:lnTo>
                    <a:lnTo>
                      <a:pt x="34617" y="63231"/>
                    </a:lnTo>
                    <a:lnTo>
                      <a:pt x="34669" y="63433"/>
                    </a:lnTo>
                    <a:lnTo>
                      <a:pt x="34729" y="63634"/>
                    </a:lnTo>
                    <a:lnTo>
                      <a:pt x="34798" y="63832"/>
                    </a:lnTo>
                    <a:lnTo>
                      <a:pt x="34877" y="64026"/>
                    </a:lnTo>
                    <a:lnTo>
                      <a:pt x="34963" y="64220"/>
                    </a:lnTo>
                    <a:lnTo>
                      <a:pt x="35061" y="64412"/>
                    </a:lnTo>
                    <a:lnTo>
                      <a:pt x="35522" y="65225"/>
                    </a:lnTo>
                    <a:lnTo>
                      <a:pt x="36018" y="64289"/>
                    </a:lnTo>
                    <a:lnTo>
                      <a:pt x="36173" y="64051"/>
                    </a:lnTo>
                    <a:lnTo>
                      <a:pt x="36335" y="63857"/>
                    </a:lnTo>
                    <a:lnTo>
                      <a:pt x="36501" y="63706"/>
                    </a:lnTo>
                    <a:lnTo>
                      <a:pt x="36666" y="63588"/>
                    </a:lnTo>
                    <a:lnTo>
                      <a:pt x="36825" y="63512"/>
                    </a:lnTo>
                    <a:lnTo>
                      <a:pt x="36846" y="63677"/>
                    </a:lnTo>
                    <a:lnTo>
                      <a:pt x="36882" y="63893"/>
                    </a:lnTo>
                    <a:lnTo>
                      <a:pt x="36933" y="64110"/>
                    </a:lnTo>
                    <a:lnTo>
                      <a:pt x="36990" y="64326"/>
                    </a:lnTo>
                    <a:lnTo>
                      <a:pt x="37062" y="64542"/>
                    </a:lnTo>
                    <a:lnTo>
                      <a:pt x="37141" y="64754"/>
                    </a:lnTo>
                    <a:lnTo>
                      <a:pt x="37231" y="64966"/>
                    </a:lnTo>
                    <a:lnTo>
                      <a:pt x="37333" y="65178"/>
                    </a:lnTo>
                    <a:lnTo>
                      <a:pt x="37443" y="65391"/>
                    </a:lnTo>
                    <a:lnTo>
                      <a:pt x="37563" y="65600"/>
                    </a:lnTo>
                    <a:lnTo>
                      <a:pt x="37696" y="65812"/>
                    </a:lnTo>
                    <a:lnTo>
                      <a:pt x="37836" y="66021"/>
                    </a:lnTo>
                    <a:lnTo>
                      <a:pt x="37987" y="66226"/>
                    </a:lnTo>
                    <a:lnTo>
                      <a:pt x="38819" y="67303"/>
                    </a:lnTo>
                    <a:lnTo>
                      <a:pt x="39003" y="62136"/>
                    </a:lnTo>
                    <a:lnTo>
                      <a:pt x="39009" y="62148"/>
                    </a:lnTo>
                    <a:lnTo>
                      <a:pt x="39395" y="62648"/>
                    </a:lnTo>
                    <a:lnTo>
                      <a:pt x="39784" y="63123"/>
                    </a:lnTo>
                    <a:lnTo>
                      <a:pt x="40180" y="63580"/>
                    </a:lnTo>
                    <a:lnTo>
                      <a:pt x="40579" y="64012"/>
                    </a:lnTo>
                    <a:lnTo>
                      <a:pt x="40987" y="64426"/>
                    </a:lnTo>
                    <a:lnTo>
                      <a:pt x="41401" y="64822"/>
                    </a:lnTo>
                    <a:lnTo>
                      <a:pt x="41818" y="65197"/>
                    </a:lnTo>
                    <a:lnTo>
                      <a:pt x="42239" y="65549"/>
                    </a:lnTo>
                    <a:lnTo>
                      <a:pt x="42667" y="65888"/>
                    </a:lnTo>
                    <a:lnTo>
                      <a:pt x="43100" y="66204"/>
                    </a:lnTo>
                    <a:lnTo>
                      <a:pt x="43535" y="66506"/>
                    </a:lnTo>
                    <a:lnTo>
                      <a:pt x="43974" y="66791"/>
                    </a:lnTo>
                    <a:lnTo>
                      <a:pt x="44421" y="67057"/>
                    </a:lnTo>
                    <a:lnTo>
                      <a:pt x="44870" y="67306"/>
                    </a:lnTo>
                    <a:lnTo>
                      <a:pt x="45321" y="67544"/>
                    </a:lnTo>
                    <a:lnTo>
                      <a:pt x="45778" y="67764"/>
                    </a:lnTo>
                    <a:lnTo>
                      <a:pt x="46236" y="67968"/>
                    </a:lnTo>
                    <a:lnTo>
                      <a:pt x="46699" y="68160"/>
                    </a:lnTo>
                    <a:lnTo>
                      <a:pt x="47164" y="68339"/>
                    </a:lnTo>
                    <a:lnTo>
                      <a:pt x="47635" y="68502"/>
                    </a:lnTo>
                    <a:lnTo>
                      <a:pt x="48108" y="68656"/>
                    </a:lnTo>
                    <a:lnTo>
                      <a:pt x="48579" y="68796"/>
                    </a:lnTo>
                    <a:lnTo>
                      <a:pt x="49058" y="68922"/>
                    </a:lnTo>
                    <a:lnTo>
                      <a:pt x="49536" y="69041"/>
                    </a:lnTo>
                    <a:lnTo>
                      <a:pt x="50015" y="69149"/>
                    </a:lnTo>
                    <a:lnTo>
                      <a:pt x="50498" y="69247"/>
                    </a:lnTo>
                    <a:lnTo>
                      <a:pt x="50710" y="69286"/>
                    </a:lnTo>
                    <a:lnTo>
                      <a:pt x="50706" y="69290"/>
                    </a:lnTo>
                    <a:lnTo>
                      <a:pt x="50616" y="69369"/>
                    </a:lnTo>
                    <a:lnTo>
                      <a:pt x="50530" y="69444"/>
                    </a:lnTo>
                    <a:lnTo>
                      <a:pt x="50490" y="69481"/>
                    </a:lnTo>
                    <a:lnTo>
                      <a:pt x="50231" y="69585"/>
                    </a:lnTo>
                    <a:lnTo>
                      <a:pt x="49915" y="69714"/>
                    </a:lnTo>
                    <a:lnTo>
                      <a:pt x="49601" y="69848"/>
                    </a:lnTo>
                    <a:lnTo>
                      <a:pt x="49291" y="69981"/>
                    </a:lnTo>
                    <a:lnTo>
                      <a:pt x="48985" y="70111"/>
                    </a:lnTo>
                    <a:lnTo>
                      <a:pt x="48683" y="70244"/>
                    </a:lnTo>
                    <a:lnTo>
                      <a:pt x="48388" y="70377"/>
                    </a:lnTo>
                    <a:lnTo>
                      <a:pt x="48096" y="70507"/>
                    </a:lnTo>
                    <a:lnTo>
                      <a:pt x="47812" y="70640"/>
                    </a:lnTo>
                    <a:lnTo>
                      <a:pt x="47531" y="70772"/>
                    </a:lnTo>
                    <a:lnTo>
                      <a:pt x="47254" y="70903"/>
                    </a:lnTo>
                    <a:lnTo>
                      <a:pt x="46984" y="71035"/>
                    </a:lnTo>
                    <a:lnTo>
                      <a:pt x="46717" y="71168"/>
                    </a:lnTo>
                    <a:lnTo>
                      <a:pt x="46458" y="71302"/>
                    </a:lnTo>
                    <a:lnTo>
                      <a:pt x="46206" y="71435"/>
                    </a:lnTo>
                    <a:lnTo>
                      <a:pt x="45957" y="71569"/>
                    </a:lnTo>
                    <a:lnTo>
                      <a:pt x="45716" y="71702"/>
                    </a:lnTo>
                    <a:lnTo>
                      <a:pt x="45483" y="71835"/>
                    </a:lnTo>
                    <a:lnTo>
                      <a:pt x="45252" y="71969"/>
                    </a:lnTo>
                    <a:lnTo>
                      <a:pt x="45029" y="72101"/>
                    </a:lnTo>
                    <a:lnTo>
                      <a:pt x="44813" y="72238"/>
                    </a:lnTo>
                    <a:lnTo>
                      <a:pt x="44605" y="72371"/>
                    </a:lnTo>
                    <a:lnTo>
                      <a:pt x="44403" y="72505"/>
                    </a:lnTo>
                    <a:lnTo>
                      <a:pt x="44209" y="72642"/>
                    </a:lnTo>
                    <a:lnTo>
                      <a:pt x="44021" y="72775"/>
                    </a:lnTo>
                    <a:lnTo>
                      <a:pt x="43842" y="72911"/>
                    </a:lnTo>
                    <a:lnTo>
                      <a:pt x="43665" y="73048"/>
                    </a:lnTo>
                    <a:lnTo>
                      <a:pt x="43499" y="73185"/>
                    </a:lnTo>
                    <a:lnTo>
                      <a:pt x="43341" y="73325"/>
                    </a:lnTo>
                    <a:lnTo>
                      <a:pt x="43190" y="73466"/>
                    </a:lnTo>
                    <a:lnTo>
                      <a:pt x="43049" y="73602"/>
                    </a:lnTo>
                    <a:lnTo>
                      <a:pt x="42887" y="73772"/>
                    </a:lnTo>
                    <a:lnTo>
                      <a:pt x="42667" y="74135"/>
                    </a:lnTo>
                    <a:lnTo>
                      <a:pt x="42462" y="74449"/>
                    </a:lnTo>
                    <a:lnTo>
                      <a:pt x="42256" y="74744"/>
                    </a:lnTo>
                    <a:lnTo>
                      <a:pt x="42041" y="75024"/>
                    </a:lnTo>
                    <a:lnTo>
                      <a:pt x="41821" y="75287"/>
                    </a:lnTo>
                    <a:lnTo>
                      <a:pt x="41591" y="75532"/>
                    </a:lnTo>
                    <a:lnTo>
                      <a:pt x="41357" y="75756"/>
                    </a:lnTo>
                    <a:lnTo>
                      <a:pt x="41112" y="75956"/>
                    </a:lnTo>
                    <a:lnTo>
                      <a:pt x="40857" y="76133"/>
                    </a:lnTo>
                    <a:lnTo>
                      <a:pt x="40594" y="76292"/>
                    </a:lnTo>
                    <a:lnTo>
                      <a:pt x="40320" y="76421"/>
                    </a:lnTo>
                    <a:lnTo>
                      <a:pt x="40033" y="76529"/>
                    </a:lnTo>
                    <a:lnTo>
                      <a:pt x="39729" y="76608"/>
                    </a:lnTo>
                    <a:lnTo>
                      <a:pt x="39409" y="76662"/>
                    </a:lnTo>
                    <a:lnTo>
                      <a:pt x="39075" y="76688"/>
                    </a:lnTo>
                    <a:lnTo>
                      <a:pt x="38185" y="76673"/>
                    </a:lnTo>
                    <a:lnTo>
                      <a:pt x="38355" y="77390"/>
                    </a:lnTo>
                    <a:lnTo>
                      <a:pt x="38426" y="77616"/>
                    </a:lnTo>
                    <a:lnTo>
                      <a:pt x="38520" y="77832"/>
                    </a:lnTo>
                    <a:lnTo>
                      <a:pt x="38628" y="78044"/>
                    </a:lnTo>
                    <a:lnTo>
                      <a:pt x="38754" y="78242"/>
                    </a:lnTo>
                    <a:lnTo>
                      <a:pt x="38895" y="78434"/>
                    </a:lnTo>
                    <a:lnTo>
                      <a:pt x="39056" y="78613"/>
                    </a:lnTo>
                    <a:lnTo>
                      <a:pt x="39229" y="78786"/>
                    </a:lnTo>
                    <a:lnTo>
                      <a:pt x="39421" y="78945"/>
                    </a:lnTo>
                    <a:lnTo>
                      <a:pt x="39625" y="79096"/>
                    </a:lnTo>
                    <a:lnTo>
                      <a:pt x="39845" y="79237"/>
                    </a:lnTo>
                    <a:lnTo>
                      <a:pt x="40079" y="79366"/>
                    </a:lnTo>
                    <a:lnTo>
                      <a:pt x="40194" y="79424"/>
                    </a:lnTo>
                    <a:lnTo>
                      <a:pt x="39931" y="79532"/>
                    </a:lnTo>
                    <a:lnTo>
                      <a:pt x="39636" y="79651"/>
                    </a:lnTo>
                    <a:lnTo>
                      <a:pt x="39337" y="79773"/>
                    </a:lnTo>
                    <a:lnTo>
                      <a:pt x="39042" y="79895"/>
                    </a:lnTo>
                    <a:lnTo>
                      <a:pt x="38744" y="80014"/>
                    </a:lnTo>
                    <a:lnTo>
                      <a:pt x="38444" y="80136"/>
                    </a:lnTo>
                    <a:lnTo>
                      <a:pt x="38149" y="80255"/>
                    </a:lnTo>
                    <a:lnTo>
                      <a:pt x="37851" y="80377"/>
                    </a:lnTo>
                    <a:lnTo>
                      <a:pt x="37555" y="80500"/>
                    </a:lnTo>
                    <a:lnTo>
                      <a:pt x="37257" y="80619"/>
                    </a:lnTo>
                    <a:lnTo>
                      <a:pt x="34578" y="81709"/>
                    </a:lnTo>
                    <a:lnTo>
                      <a:pt x="36774" y="81757"/>
                    </a:lnTo>
                    <a:lnTo>
                      <a:pt x="37027" y="81771"/>
                    </a:lnTo>
                    <a:lnTo>
                      <a:pt x="37271" y="81796"/>
                    </a:lnTo>
                    <a:lnTo>
                      <a:pt x="37506" y="81825"/>
                    </a:lnTo>
                    <a:lnTo>
                      <a:pt x="37732" y="81865"/>
                    </a:lnTo>
                    <a:lnTo>
                      <a:pt x="37947" y="81915"/>
                    </a:lnTo>
                    <a:lnTo>
                      <a:pt x="38149" y="81976"/>
                    </a:lnTo>
                    <a:lnTo>
                      <a:pt x="38344" y="82045"/>
                    </a:lnTo>
                    <a:lnTo>
                      <a:pt x="38524" y="82124"/>
                    </a:lnTo>
                    <a:lnTo>
                      <a:pt x="38693" y="82214"/>
                    </a:lnTo>
                    <a:lnTo>
                      <a:pt x="38852" y="82314"/>
                    </a:lnTo>
                    <a:lnTo>
                      <a:pt x="38995" y="82426"/>
                    </a:lnTo>
                    <a:lnTo>
                      <a:pt x="39133" y="82549"/>
                    </a:lnTo>
                    <a:lnTo>
                      <a:pt x="39254" y="82685"/>
                    </a:lnTo>
                    <a:lnTo>
                      <a:pt x="39370" y="82836"/>
                    </a:lnTo>
                    <a:lnTo>
                      <a:pt x="39603" y="83211"/>
                    </a:lnTo>
                    <a:lnTo>
                      <a:pt x="40169" y="83193"/>
                    </a:lnTo>
                    <a:lnTo>
                      <a:pt x="40518" y="83132"/>
                    </a:lnTo>
                    <a:lnTo>
                      <a:pt x="40860" y="83024"/>
                    </a:lnTo>
                    <a:lnTo>
                      <a:pt x="41185" y="82873"/>
                    </a:lnTo>
                    <a:lnTo>
                      <a:pt x="41274" y="82812"/>
                    </a:lnTo>
                    <a:lnTo>
                      <a:pt x="41209" y="83056"/>
                    </a:lnTo>
                    <a:lnTo>
                      <a:pt x="41130" y="83344"/>
                    </a:lnTo>
                    <a:lnTo>
                      <a:pt x="41051" y="83625"/>
                    </a:lnTo>
                    <a:lnTo>
                      <a:pt x="40969" y="83899"/>
                    </a:lnTo>
                    <a:lnTo>
                      <a:pt x="40889" y="84164"/>
                    </a:lnTo>
                    <a:lnTo>
                      <a:pt x="40810" y="84421"/>
                    </a:lnTo>
                    <a:lnTo>
                      <a:pt x="40730" y="84672"/>
                    </a:lnTo>
                    <a:lnTo>
                      <a:pt x="40651" y="84914"/>
                    </a:lnTo>
                    <a:lnTo>
                      <a:pt x="40572" y="85147"/>
                    </a:lnTo>
                    <a:lnTo>
                      <a:pt x="40493" y="85375"/>
                    </a:lnTo>
                    <a:lnTo>
                      <a:pt x="40414" y="85595"/>
                    </a:lnTo>
                    <a:lnTo>
                      <a:pt x="40357" y="85749"/>
                    </a:lnTo>
                    <a:lnTo>
                      <a:pt x="40190" y="85958"/>
                    </a:lnTo>
                    <a:lnTo>
                      <a:pt x="39990" y="86187"/>
                    </a:lnTo>
                    <a:lnTo>
                      <a:pt x="39791" y="86393"/>
                    </a:lnTo>
                    <a:lnTo>
                      <a:pt x="39597" y="86574"/>
                    </a:lnTo>
                    <a:lnTo>
                      <a:pt x="39405" y="86735"/>
                    </a:lnTo>
                    <a:lnTo>
                      <a:pt x="39215" y="86868"/>
                    </a:lnTo>
                    <a:lnTo>
                      <a:pt x="39031" y="86984"/>
                    </a:lnTo>
                    <a:lnTo>
                      <a:pt x="38852" y="87074"/>
                    </a:lnTo>
                    <a:lnTo>
                      <a:pt x="38671" y="87145"/>
                    </a:lnTo>
                    <a:lnTo>
                      <a:pt x="38499" y="87196"/>
                    </a:lnTo>
                    <a:lnTo>
                      <a:pt x="38326" y="87229"/>
                    </a:lnTo>
                    <a:lnTo>
                      <a:pt x="38157" y="87243"/>
                    </a:lnTo>
                    <a:lnTo>
                      <a:pt x="37991" y="87235"/>
                    </a:lnTo>
                    <a:lnTo>
                      <a:pt x="37818" y="87214"/>
                    </a:lnTo>
                    <a:lnTo>
                      <a:pt x="37645" y="87171"/>
                    </a:lnTo>
                    <a:lnTo>
                      <a:pt x="37376" y="87078"/>
                    </a:lnTo>
                    <a:lnTo>
                      <a:pt x="36882" y="87110"/>
                    </a:lnTo>
                    <a:lnTo>
                      <a:pt x="36493" y="87123"/>
                    </a:lnTo>
                    <a:lnTo>
                      <a:pt x="36115" y="87127"/>
                    </a:lnTo>
                    <a:lnTo>
                      <a:pt x="35752" y="87117"/>
                    </a:lnTo>
                    <a:lnTo>
                      <a:pt x="35399" y="87096"/>
                    </a:lnTo>
                    <a:lnTo>
                      <a:pt x="35057" y="87063"/>
                    </a:lnTo>
                    <a:lnTo>
                      <a:pt x="34729" y="87019"/>
                    </a:lnTo>
                    <a:lnTo>
                      <a:pt x="34409" y="86966"/>
                    </a:lnTo>
                    <a:lnTo>
                      <a:pt x="34103" y="86905"/>
                    </a:lnTo>
                    <a:lnTo>
                      <a:pt x="33801" y="86833"/>
                    </a:lnTo>
                    <a:lnTo>
                      <a:pt x="33513" y="86750"/>
                    </a:lnTo>
                    <a:lnTo>
                      <a:pt x="33228" y="86664"/>
                    </a:lnTo>
                    <a:lnTo>
                      <a:pt x="32955" y="86566"/>
                    </a:lnTo>
                    <a:lnTo>
                      <a:pt x="32688" y="86462"/>
                    </a:lnTo>
                    <a:lnTo>
                      <a:pt x="32426" y="86350"/>
                    </a:lnTo>
                    <a:lnTo>
                      <a:pt x="32253" y="86271"/>
                    </a:lnTo>
                    <a:lnTo>
                      <a:pt x="32037" y="86005"/>
                    </a:lnTo>
                    <a:lnTo>
                      <a:pt x="31749" y="85695"/>
                    </a:lnTo>
                    <a:lnTo>
                      <a:pt x="31454" y="85414"/>
                    </a:lnTo>
                    <a:lnTo>
                      <a:pt x="31148" y="85169"/>
                    </a:lnTo>
                    <a:lnTo>
                      <a:pt x="30834" y="84957"/>
                    </a:lnTo>
                    <a:lnTo>
                      <a:pt x="30506" y="84784"/>
                    </a:lnTo>
                    <a:lnTo>
                      <a:pt x="30171" y="84647"/>
                    </a:lnTo>
                    <a:lnTo>
                      <a:pt x="29830" y="84551"/>
                    </a:lnTo>
                    <a:lnTo>
                      <a:pt x="29480" y="84492"/>
                    </a:lnTo>
                    <a:lnTo>
                      <a:pt x="29125" y="84474"/>
                    </a:lnTo>
                    <a:lnTo>
                      <a:pt x="28764" y="84500"/>
                    </a:lnTo>
                    <a:lnTo>
                      <a:pt x="28401" y="84565"/>
                    </a:lnTo>
                    <a:lnTo>
                      <a:pt x="28040" y="84665"/>
                    </a:lnTo>
                    <a:lnTo>
                      <a:pt x="27677" y="84810"/>
                    </a:lnTo>
                    <a:lnTo>
                      <a:pt x="27310" y="84989"/>
                    </a:lnTo>
                    <a:lnTo>
                      <a:pt x="27112" y="85112"/>
                    </a:lnTo>
                    <a:lnTo>
                      <a:pt x="27018" y="85079"/>
                    </a:lnTo>
                    <a:lnTo>
                      <a:pt x="26723" y="85057"/>
                    </a:lnTo>
                    <a:lnTo>
                      <a:pt x="26447" y="85122"/>
                    </a:lnTo>
                    <a:lnTo>
                      <a:pt x="26211" y="85252"/>
                    </a:lnTo>
                    <a:lnTo>
                      <a:pt x="26017" y="85410"/>
                    </a:lnTo>
                    <a:lnTo>
                      <a:pt x="25838" y="85587"/>
                    </a:lnTo>
                    <a:lnTo>
                      <a:pt x="25654" y="85774"/>
                    </a:lnTo>
                    <a:lnTo>
                      <a:pt x="25032" y="86372"/>
                    </a:lnTo>
                    <a:lnTo>
                      <a:pt x="25676" y="86703"/>
                    </a:lnTo>
                    <a:lnTo>
                      <a:pt x="25769" y="86753"/>
                    </a:lnTo>
                    <a:lnTo>
                      <a:pt x="25819" y="86790"/>
                    </a:lnTo>
                    <a:lnTo>
                      <a:pt x="25848" y="86811"/>
                    </a:lnTo>
                    <a:lnTo>
                      <a:pt x="25878" y="86836"/>
                    </a:lnTo>
                    <a:lnTo>
                      <a:pt x="25921" y="86886"/>
                    </a:lnTo>
                    <a:lnTo>
                      <a:pt x="25989" y="86958"/>
                    </a:lnTo>
                    <a:lnTo>
                      <a:pt x="26168" y="87127"/>
                    </a:lnTo>
                    <a:lnTo>
                      <a:pt x="26507" y="87186"/>
                    </a:lnTo>
                    <a:lnTo>
                      <a:pt x="26752" y="87239"/>
                    </a:lnTo>
                    <a:lnTo>
                      <a:pt x="27018" y="87308"/>
                    </a:lnTo>
                    <a:lnTo>
                      <a:pt x="27065" y="87318"/>
                    </a:lnTo>
                    <a:lnTo>
                      <a:pt x="27036" y="87333"/>
                    </a:lnTo>
                    <a:lnTo>
                      <a:pt x="26705" y="87473"/>
                    </a:lnTo>
                    <a:lnTo>
                      <a:pt x="26421" y="87614"/>
                    </a:lnTo>
                    <a:lnTo>
                      <a:pt x="26176" y="87751"/>
                    </a:lnTo>
                    <a:lnTo>
                      <a:pt x="25968" y="87887"/>
                    </a:lnTo>
                    <a:lnTo>
                      <a:pt x="25787" y="88032"/>
                    </a:lnTo>
                    <a:lnTo>
                      <a:pt x="25636" y="88179"/>
                    </a:lnTo>
                    <a:lnTo>
                      <a:pt x="25517" y="88344"/>
                    </a:lnTo>
                    <a:lnTo>
                      <a:pt x="25430" y="88517"/>
                    </a:lnTo>
                    <a:lnTo>
                      <a:pt x="25377" y="88693"/>
                    </a:lnTo>
                    <a:lnTo>
                      <a:pt x="25356" y="88870"/>
                    </a:lnTo>
                    <a:lnTo>
                      <a:pt x="25356" y="89032"/>
                    </a:lnTo>
                    <a:lnTo>
                      <a:pt x="25359" y="89068"/>
                    </a:lnTo>
                    <a:lnTo>
                      <a:pt x="25283" y="89123"/>
                    </a:lnTo>
                    <a:lnTo>
                      <a:pt x="25146" y="89234"/>
                    </a:lnTo>
                    <a:lnTo>
                      <a:pt x="25006" y="89352"/>
                    </a:lnTo>
                    <a:lnTo>
                      <a:pt x="24876" y="89478"/>
                    </a:lnTo>
                    <a:lnTo>
                      <a:pt x="24750" y="89619"/>
                    </a:lnTo>
                    <a:lnTo>
                      <a:pt x="24632" y="89770"/>
                    </a:lnTo>
                    <a:lnTo>
                      <a:pt x="24520" y="89931"/>
                    </a:lnTo>
                    <a:lnTo>
                      <a:pt x="24426" y="90108"/>
                    </a:lnTo>
                    <a:lnTo>
                      <a:pt x="24339" y="90300"/>
                    </a:lnTo>
                    <a:lnTo>
                      <a:pt x="24271" y="90500"/>
                    </a:lnTo>
                    <a:lnTo>
                      <a:pt x="24221" y="90716"/>
                    </a:lnTo>
                    <a:lnTo>
                      <a:pt x="24185" y="90944"/>
                    </a:lnTo>
                    <a:lnTo>
                      <a:pt x="24167" y="91189"/>
                    </a:lnTo>
                    <a:lnTo>
                      <a:pt x="24167" y="91444"/>
                    </a:lnTo>
                    <a:lnTo>
                      <a:pt x="24265" y="92884"/>
                    </a:lnTo>
                    <a:lnTo>
                      <a:pt x="25107" y="91599"/>
                    </a:lnTo>
                    <a:lnTo>
                      <a:pt x="25287" y="91372"/>
                    </a:lnTo>
                    <a:lnTo>
                      <a:pt x="25452" y="91199"/>
                    </a:lnTo>
                    <a:lnTo>
                      <a:pt x="25607" y="91081"/>
                    </a:lnTo>
                    <a:lnTo>
                      <a:pt x="25737" y="91012"/>
                    </a:lnTo>
                    <a:lnTo>
                      <a:pt x="25852" y="90983"/>
                    </a:lnTo>
                    <a:lnTo>
                      <a:pt x="25952" y="90979"/>
                    </a:lnTo>
                    <a:lnTo>
                      <a:pt x="26086" y="91009"/>
                    </a:lnTo>
                    <a:lnTo>
                      <a:pt x="26262" y="91069"/>
                    </a:lnTo>
                    <a:lnTo>
                      <a:pt x="26474" y="91128"/>
                    </a:lnTo>
                    <a:lnTo>
                      <a:pt x="26686" y="91171"/>
                    </a:lnTo>
                    <a:lnTo>
                      <a:pt x="26900" y="91203"/>
                    </a:lnTo>
                    <a:lnTo>
                      <a:pt x="27112" y="91217"/>
                    </a:lnTo>
                    <a:lnTo>
                      <a:pt x="27324" y="91221"/>
                    </a:lnTo>
                    <a:lnTo>
                      <a:pt x="27536" y="91207"/>
                    </a:lnTo>
                    <a:lnTo>
                      <a:pt x="27750" y="91181"/>
                    </a:lnTo>
                    <a:lnTo>
                      <a:pt x="27962" y="91138"/>
                    </a:lnTo>
                    <a:lnTo>
                      <a:pt x="28174" y="91081"/>
                    </a:lnTo>
                    <a:lnTo>
                      <a:pt x="28383" y="91012"/>
                    </a:lnTo>
                    <a:lnTo>
                      <a:pt x="28591" y="90930"/>
                    </a:lnTo>
                    <a:lnTo>
                      <a:pt x="28797" y="90832"/>
                    </a:lnTo>
                    <a:lnTo>
                      <a:pt x="29001" y="90724"/>
                    </a:lnTo>
                    <a:lnTo>
                      <a:pt x="29207" y="90602"/>
                    </a:lnTo>
                    <a:lnTo>
                      <a:pt x="29319" y="90526"/>
                    </a:lnTo>
                    <a:lnTo>
                      <a:pt x="29755" y="90475"/>
                    </a:lnTo>
                    <a:lnTo>
                      <a:pt x="29927" y="90457"/>
                    </a:lnTo>
                    <a:lnTo>
                      <a:pt x="30106" y="90436"/>
                    </a:lnTo>
                    <a:lnTo>
                      <a:pt x="30283" y="90414"/>
                    </a:lnTo>
                    <a:lnTo>
                      <a:pt x="30456" y="90396"/>
                    </a:lnTo>
                    <a:lnTo>
                      <a:pt x="30632" y="90375"/>
                    </a:lnTo>
                    <a:lnTo>
                      <a:pt x="30813" y="90357"/>
                    </a:lnTo>
                    <a:lnTo>
                      <a:pt x="31148" y="90318"/>
                    </a:lnTo>
                    <a:lnTo>
                      <a:pt x="31335" y="90296"/>
                    </a:lnTo>
                    <a:lnTo>
                      <a:pt x="31317" y="90332"/>
                    </a:lnTo>
                    <a:lnTo>
                      <a:pt x="31237" y="90504"/>
                    </a:lnTo>
                    <a:lnTo>
                      <a:pt x="31075" y="90846"/>
                    </a:lnTo>
                    <a:lnTo>
                      <a:pt x="31018" y="90969"/>
                    </a:lnTo>
                    <a:lnTo>
                      <a:pt x="30917" y="91087"/>
                    </a:lnTo>
                    <a:lnTo>
                      <a:pt x="30787" y="91257"/>
                    </a:lnTo>
                    <a:lnTo>
                      <a:pt x="30669" y="91426"/>
                    </a:lnTo>
                    <a:lnTo>
                      <a:pt x="30564" y="91595"/>
                    </a:lnTo>
                    <a:lnTo>
                      <a:pt x="30475" y="91772"/>
                    </a:lnTo>
                    <a:lnTo>
                      <a:pt x="30395" y="91948"/>
                    </a:lnTo>
                    <a:lnTo>
                      <a:pt x="30330" y="92125"/>
                    </a:lnTo>
                    <a:lnTo>
                      <a:pt x="30279" y="92308"/>
                    </a:lnTo>
                    <a:lnTo>
                      <a:pt x="30247" y="92492"/>
                    </a:lnTo>
                    <a:lnTo>
                      <a:pt x="30226" y="92675"/>
                    </a:lnTo>
                    <a:lnTo>
                      <a:pt x="30222" y="92859"/>
                    </a:lnTo>
                    <a:lnTo>
                      <a:pt x="30234" y="93043"/>
                    </a:lnTo>
                    <a:lnTo>
                      <a:pt x="30258" y="93226"/>
                    </a:lnTo>
                    <a:lnTo>
                      <a:pt x="30298" y="93406"/>
                    </a:lnTo>
                    <a:lnTo>
                      <a:pt x="30356" y="93587"/>
                    </a:lnTo>
                    <a:lnTo>
                      <a:pt x="30734" y="94566"/>
                    </a:lnTo>
                    <a:lnTo>
                      <a:pt x="31209" y="93669"/>
                    </a:lnTo>
                    <a:lnTo>
                      <a:pt x="31270" y="93575"/>
                    </a:lnTo>
                    <a:lnTo>
                      <a:pt x="31331" y="93500"/>
                    </a:lnTo>
                    <a:lnTo>
                      <a:pt x="31392" y="93446"/>
                    </a:lnTo>
                    <a:lnTo>
                      <a:pt x="31457" y="93406"/>
                    </a:lnTo>
                    <a:lnTo>
                      <a:pt x="31540" y="93377"/>
                    </a:lnTo>
                    <a:lnTo>
                      <a:pt x="31651" y="93359"/>
                    </a:lnTo>
                    <a:lnTo>
                      <a:pt x="31799" y="93363"/>
                    </a:lnTo>
                    <a:lnTo>
                      <a:pt x="32137" y="93424"/>
                    </a:lnTo>
                    <a:lnTo>
                      <a:pt x="32516" y="93467"/>
                    </a:lnTo>
                    <a:lnTo>
                      <a:pt x="32886" y="93489"/>
                    </a:lnTo>
                    <a:lnTo>
                      <a:pt x="33250" y="93489"/>
                    </a:lnTo>
                    <a:lnTo>
                      <a:pt x="33610" y="93463"/>
                    </a:lnTo>
                    <a:lnTo>
                      <a:pt x="33962" y="93416"/>
                    </a:lnTo>
                    <a:lnTo>
                      <a:pt x="34308" y="93352"/>
                    </a:lnTo>
                    <a:lnTo>
                      <a:pt x="34651" y="93265"/>
                    </a:lnTo>
                    <a:lnTo>
                      <a:pt x="34982" y="93161"/>
                    </a:lnTo>
                    <a:lnTo>
                      <a:pt x="35308" y="93039"/>
                    </a:lnTo>
                    <a:lnTo>
                      <a:pt x="35630" y="92898"/>
                    </a:lnTo>
                    <a:lnTo>
                      <a:pt x="35946" y="92747"/>
                    </a:lnTo>
                    <a:lnTo>
                      <a:pt x="36256" y="92578"/>
                    </a:lnTo>
                    <a:lnTo>
                      <a:pt x="36523" y="92416"/>
                    </a:lnTo>
                    <a:lnTo>
                      <a:pt x="36666" y="92704"/>
                    </a:lnTo>
                    <a:lnTo>
                      <a:pt x="36911" y="92996"/>
                    </a:lnTo>
                    <a:lnTo>
                      <a:pt x="37188" y="93251"/>
                    </a:lnTo>
                    <a:lnTo>
                      <a:pt x="37484" y="93485"/>
                    </a:lnTo>
                    <a:lnTo>
                      <a:pt x="37768" y="93701"/>
                    </a:lnTo>
                    <a:lnTo>
                      <a:pt x="37865" y="93777"/>
                    </a:lnTo>
                    <a:lnTo>
                      <a:pt x="37861" y="93795"/>
                    </a:lnTo>
                    <a:lnTo>
                      <a:pt x="37814" y="94054"/>
                    </a:lnTo>
                    <a:lnTo>
                      <a:pt x="37775" y="94352"/>
                    </a:lnTo>
                    <a:lnTo>
                      <a:pt x="37768" y="94684"/>
                    </a:lnTo>
                    <a:lnTo>
                      <a:pt x="37826" y="95041"/>
                    </a:lnTo>
                    <a:lnTo>
                      <a:pt x="37980" y="95400"/>
                    </a:lnTo>
                    <a:lnTo>
                      <a:pt x="38250" y="95739"/>
                    </a:lnTo>
                    <a:lnTo>
                      <a:pt x="39093" y="96397"/>
                    </a:lnTo>
                    <a:lnTo>
                      <a:pt x="39297" y="95563"/>
                    </a:lnTo>
                    <a:lnTo>
                      <a:pt x="39359" y="95321"/>
                    </a:lnTo>
                    <a:lnTo>
                      <a:pt x="39423" y="95080"/>
                    </a:lnTo>
                    <a:lnTo>
                      <a:pt x="39507" y="94843"/>
                    </a:lnTo>
                    <a:lnTo>
                      <a:pt x="39615" y="94597"/>
                    </a:lnTo>
                    <a:lnTo>
                      <a:pt x="39755" y="94346"/>
                    </a:lnTo>
                    <a:lnTo>
                      <a:pt x="39943" y="94083"/>
                    </a:lnTo>
                    <a:lnTo>
                      <a:pt x="40212" y="93777"/>
                    </a:lnTo>
                    <a:lnTo>
                      <a:pt x="40418" y="93493"/>
                    </a:lnTo>
                    <a:lnTo>
                      <a:pt x="40594" y="93216"/>
                    </a:lnTo>
                    <a:lnTo>
                      <a:pt x="40745" y="92935"/>
                    </a:lnTo>
                    <a:lnTo>
                      <a:pt x="40875" y="92653"/>
                    </a:lnTo>
                    <a:lnTo>
                      <a:pt x="40983" y="92372"/>
                    </a:lnTo>
                    <a:lnTo>
                      <a:pt x="41073" y="92096"/>
                    </a:lnTo>
                    <a:lnTo>
                      <a:pt x="41144" y="91819"/>
                    </a:lnTo>
                    <a:lnTo>
                      <a:pt x="41203" y="91544"/>
                    </a:lnTo>
                    <a:lnTo>
                      <a:pt x="41250" y="91275"/>
                    </a:lnTo>
                    <a:lnTo>
                      <a:pt x="41285" y="91005"/>
                    </a:lnTo>
                    <a:lnTo>
                      <a:pt x="41314" y="90742"/>
                    </a:lnTo>
                    <a:lnTo>
                      <a:pt x="41338" y="90479"/>
                    </a:lnTo>
                    <a:lnTo>
                      <a:pt x="41361" y="90216"/>
                    </a:lnTo>
                    <a:lnTo>
                      <a:pt x="41383" y="89961"/>
                    </a:lnTo>
                    <a:lnTo>
                      <a:pt x="41405" y="89709"/>
                    </a:lnTo>
                    <a:lnTo>
                      <a:pt x="41407" y="89662"/>
                    </a:lnTo>
                    <a:lnTo>
                      <a:pt x="41623" y="89539"/>
                    </a:lnTo>
                    <a:lnTo>
                      <a:pt x="41991" y="89349"/>
                    </a:lnTo>
                    <a:lnTo>
                      <a:pt x="42337" y="89183"/>
                    </a:lnTo>
                    <a:lnTo>
                      <a:pt x="42660" y="89039"/>
                    </a:lnTo>
                    <a:lnTo>
                      <a:pt x="42959" y="88921"/>
                    </a:lnTo>
                    <a:lnTo>
                      <a:pt x="43240" y="88820"/>
                    </a:lnTo>
                    <a:lnTo>
                      <a:pt x="43499" y="88740"/>
                    </a:lnTo>
                    <a:lnTo>
                      <a:pt x="43740" y="88679"/>
                    </a:lnTo>
                    <a:lnTo>
                      <a:pt x="43963" y="88632"/>
                    </a:lnTo>
                    <a:lnTo>
                      <a:pt x="44172" y="88601"/>
                    </a:lnTo>
                    <a:lnTo>
                      <a:pt x="44366" y="88579"/>
                    </a:lnTo>
                    <a:lnTo>
                      <a:pt x="44547" y="88571"/>
                    </a:lnTo>
                    <a:lnTo>
                      <a:pt x="44715" y="88568"/>
                    </a:lnTo>
                    <a:lnTo>
                      <a:pt x="44874" y="88579"/>
                    </a:lnTo>
                    <a:lnTo>
                      <a:pt x="45029" y="88589"/>
                    </a:lnTo>
                    <a:lnTo>
                      <a:pt x="45173" y="88611"/>
                    </a:lnTo>
                    <a:lnTo>
                      <a:pt x="45317" y="88632"/>
                    </a:lnTo>
                    <a:lnTo>
                      <a:pt x="45457" y="88662"/>
                    </a:lnTo>
                    <a:lnTo>
                      <a:pt x="45598" y="88687"/>
                    </a:lnTo>
                    <a:lnTo>
                      <a:pt x="45735" y="88715"/>
                    </a:lnTo>
                    <a:lnTo>
                      <a:pt x="45879" y="88744"/>
                    </a:lnTo>
                    <a:lnTo>
                      <a:pt x="46022" y="88766"/>
                    </a:lnTo>
                    <a:lnTo>
                      <a:pt x="46173" y="88783"/>
                    </a:lnTo>
                    <a:lnTo>
                      <a:pt x="46332" y="88799"/>
                    </a:lnTo>
                    <a:lnTo>
                      <a:pt x="46495" y="88799"/>
                    </a:lnTo>
                    <a:lnTo>
                      <a:pt x="46660" y="88787"/>
                    </a:lnTo>
                    <a:lnTo>
                      <a:pt x="46833" y="88762"/>
                    </a:lnTo>
                    <a:lnTo>
                      <a:pt x="47009" y="88722"/>
                    </a:lnTo>
                    <a:lnTo>
                      <a:pt x="47193" y="88665"/>
                    </a:lnTo>
                    <a:lnTo>
                      <a:pt x="47380" y="88593"/>
                    </a:lnTo>
                    <a:lnTo>
                      <a:pt x="47570" y="88499"/>
                    </a:lnTo>
                    <a:lnTo>
                      <a:pt x="48122" y="88183"/>
                    </a:lnTo>
                    <a:lnTo>
                      <a:pt x="47823" y="87710"/>
                    </a:lnTo>
                    <a:lnTo>
                      <a:pt x="47762" y="87600"/>
                    </a:lnTo>
                    <a:lnTo>
                      <a:pt x="47704" y="87484"/>
                    </a:lnTo>
                    <a:lnTo>
                      <a:pt x="47656" y="87365"/>
                    </a:lnTo>
                    <a:lnTo>
                      <a:pt x="47610" y="87239"/>
                    </a:lnTo>
                    <a:lnTo>
                      <a:pt x="47570" y="87110"/>
                    </a:lnTo>
                    <a:lnTo>
                      <a:pt x="47539" y="86976"/>
                    </a:lnTo>
                    <a:lnTo>
                      <a:pt x="47509" y="86839"/>
                    </a:lnTo>
                    <a:lnTo>
                      <a:pt x="47480" y="86696"/>
                    </a:lnTo>
                    <a:lnTo>
                      <a:pt x="47462" y="86552"/>
                    </a:lnTo>
                    <a:lnTo>
                      <a:pt x="47444" y="86401"/>
                    </a:lnTo>
                    <a:lnTo>
                      <a:pt x="47431" y="86250"/>
                    </a:lnTo>
                    <a:lnTo>
                      <a:pt x="47415" y="86095"/>
                    </a:lnTo>
                    <a:lnTo>
                      <a:pt x="47413" y="86034"/>
                    </a:lnTo>
                    <a:lnTo>
                      <a:pt x="47521" y="86036"/>
                    </a:lnTo>
                    <a:lnTo>
                      <a:pt x="47768" y="86069"/>
                    </a:lnTo>
                    <a:lnTo>
                      <a:pt x="48017" y="86116"/>
                    </a:lnTo>
                    <a:lnTo>
                      <a:pt x="48265" y="86177"/>
                    </a:lnTo>
                    <a:lnTo>
                      <a:pt x="48510" y="86256"/>
                    </a:lnTo>
                    <a:lnTo>
                      <a:pt x="48751" y="86354"/>
                    </a:lnTo>
                    <a:lnTo>
                      <a:pt x="48996" y="86466"/>
                    </a:lnTo>
                    <a:lnTo>
                      <a:pt x="49234" y="86595"/>
                    </a:lnTo>
                    <a:lnTo>
                      <a:pt x="49475" y="86742"/>
                    </a:lnTo>
                    <a:lnTo>
                      <a:pt x="49713" y="86905"/>
                    </a:lnTo>
                    <a:lnTo>
                      <a:pt x="49950" y="87084"/>
                    </a:lnTo>
                    <a:lnTo>
                      <a:pt x="50188" y="87282"/>
                    </a:lnTo>
                    <a:lnTo>
                      <a:pt x="50421" y="87502"/>
                    </a:lnTo>
                    <a:lnTo>
                      <a:pt x="50656" y="87736"/>
                    </a:lnTo>
                    <a:lnTo>
                      <a:pt x="51174" y="88298"/>
                    </a:lnTo>
                    <a:lnTo>
                      <a:pt x="51642" y="87837"/>
                    </a:lnTo>
                    <a:lnTo>
                      <a:pt x="51808" y="87657"/>
                    </a:lnTo>
                    <a:lnTo>
                      <a:pt x="51959" y="87473"/>
                    </a:lnTo>
                    <a:lnTo>
                      <a:pt x="52099" y="87286"/>
                    </a:lnTo>
                    <a:lnTo>
                      <a:pt x="52225" y="87096"/>
                    </a:lnTo>
                    <a:lnTo>
                      <a:pt x="52340" y="86898"/>
                    </a:lnTo>
                    <a:lnTo>
                      <a:pt x="52442" y="86699"/>
                    </a:lnTo>
                    <a:lnTo>
                      <a:pt x="52528" y="86494"/>
                    </a:lnTo>
                    <a:lnTo>
                      <a:pt x="52600" y="86289"/>
                    </a:lnTo>
                    <a:lnTo>
                      <a:pt x="52660" y="86077"/>
                    </a:lnTo>
                    <a:lnTo>
                      <a:pt x="52703" y="85864"/>
                    </a:lnTo>
                    <a:lnTo>
                      <a:pt x="52715" y="85789"/>
                    </a:lnTo>
                    <a:lnTo>
                      <a:pt x="52813" y="85903"/>
                    </a:lnTo>
                    <a:lnTo>
                      <a:pt x="52935" y="86058"/>
                    </a:lnTo>
                    <a:lnTo>
                      <a:pt x="53046" y="86213"/>
                    </a:lnTo>
                    <a:lnTo>
                      <a:pt x="53151" y="86364"/>
                    </a:lnTo>
                    <a:lnTo>
                      <a:pt x="53245" y="86515"/>
                    </a:lnTo>
                    <a:lnTo>
                      <a:pt x="53327" y="86666"/>
                    </a:lnTo>
                    <a:lnTo>
                      <a:pt x="53400" y="86815"/>
                    </a:lnTo>
                    <a:lnTo>
                      <a:pt x="53460" y="86962"/>
                    </a:lnTo>
                    <a:lnTo>
                      <a:pt x="53514" y="87106"/>
                    </a:lnTo>
                    <a:lnTo>
                      <a:pt x="53557" y="87251"/>
                    </a:lnTo>
                    <a:lnTo>
                      <a:pt x="53590" y="87394"/>
                    </a:lnTo>
                    <a:lnTo>
                      <a:pt x="53841" y="88860"/>
                    </a:lnTo>
                    <a:lnTo>
                      <a:pt x="54468" y="87427"/>
                    </a:lnTo>
                    <a:lnTo>
                      <a:pt x="54554" y="87200"/>
                    </a:lnTo>
                    <a:lnTo>
                      <a:pt x="54626" y="86970"/>
                    </a:lnTo>
                    <a:lnTo>
                      <a:pt x="54685" y="86735"/>
                    </a:lnTo>
                    <a:lnTo>
                      <a:pt x="54728" y="86501"/>
                    </a:lnTo>
                    <a:lnTo>
                      <a:pt x="54756" y="86260"/>
                    </a:lnTo>
                    <a:lnTo>
                      <a:pt x="54771" y="86022"/>
                    </a:lnTo>
                    <a:lnTo>
                      <a:pt x="54771" y="85777"/>
                    </a:lnTo>
                    <a:lnTo>
                      <a:pt x="54760" y="85533"/>
                    </a:lnTo>
                    <a:lnTo>
                      <a:pt x="54734" y="85285"/>
                    </a:lnTo>
                    <a:lnTo>
                      <a:pt x="54695" y="85036"/>
                    </a:lnTo>
                    <a:lnTo>
                      <a:pt x="54642" y="84788"/>
                    </a:lnTo>
                    <a:lnTo>
                      <a:pt x="54573" y="84535"/>
                    </a:lnTo>
                    <a:lnTo>
                      <a:pt x="54493" y="84284"/>
                    </a:lnTo>
                    <a:lnTo>
                      <a:pt x="54428" y="84107"/>
                    </a:lnTo>
                    <a:lnTo>
                      <a:pt x="54436" y="84104"/>
                    </a:lnTo>
                    <a:lnTo>
                      <a:pt x="54746" y="83909"/>
                    </a:lnTo>
                    <a:lnTo>
                      <a:pt x="55044" y="83697"/>
                    </a:lnTo>
                    <a:lnTo>
                      <a:pt x="55325" y="83463"/>
                    </a:lnTo>
                    <a:lnTo>
                      <a:pt x="55592" y="83203"/>
                    </a:lnTo>
                    <a:lnTo>
                      <a:pt x="55833" y="82912"/>
                    </a:lnTo>
                    <a:lnTo>
                      <a:pt x="56049" y="82592"/>
                    </a:lnTo>
                    <a:lnTo>
                      <a:pt x="56056" y="82577"/>
                    </a:lnTo>
                    <a:lnTo>
                      <a:pt x="56110" y="82599"/>
                    </a:lnTo>
                    <a:lnTo>
                      <a:pt x="56423" y="82761"/>
                    </a:lnTo>
                    <a:lnTo>
                      <a:pt x="56683" y="82944"/>
                    </a:lnTo>
                    <a:lnTo>
                      <a:pt x="56895" y="83150"/>
                    </a:lnTo>
                    <a:lnTo>
                      <a:pt x="57060" y="83373"/>
                    </a:lnTo>
                    <a:lnTo>
                      <a:pt x="57187" y="83621"/>
                    </a:lnTo>
                    <a:lnTo>
                      <a:pt x="57273" y="83895"/>
                    </a:lnTo>
                    <a:lnTo>
                      <a:pt x="57456" y="85100"/>
                    </a:lnTo>
                    <a:lnTo>
                      <a:pt x="58188" y="84241"/>
                    </a:lnTo>
                    <a:lnTo>
                      <a:pt x="58342" y="84029"/>
                    </a:lnTo>
                    <a:lnTo>
                      <a:pt x="58474" y="83813"/>
                    </a:lnTo>
                    <a:lnTo>
                      <a:pt x="58586" y="83593"/>
                    </a:lnTo>
                    <a:lnTo>
                      <a:pt x="58676" y="83362"/>
                    </a:lnTo>
                    <a:lnTo>
                      <a:pt x="58741" y="83128"/>
                    </a:lnTo>
                    <a:lnTo>
                      <a:pt x="58784" y="82894"/>
                    </a:lnTo>
                    <a:lnTo>
                      <a:pt x="58802" y="82653"/>
                    </a:lnTo>
                    <a:lnTo>
                      <a:pt x="58800" y="82408"/>
                    </a:lnTo>
                    <a:lnTo>
                      <a:pt x="58767" y="82167"/>
                    </a:lnTo>
                    <a:lnTo>
                      <a:pt x="58716" y="81922"/>
                    </a:lnTo>
                    <a:lnTo>
                      <a:pt x="58641" y="81680"/>
                    </a:lnTo>
                    <a:lnTo>
                      <a:pt x="58543" y="81440"/>
                    </a:lnTo>
                    <a:lnTo>
                      <a:pt x="58425" y="81199"/>
                    </a:lnTo>
                    <a:lnTo>
                      <a:pt x="58386" y="81130"/>
                    </a:lnTo>
                    <a:lnTo>
                      <a:pt x="58583" y="81036"/>
                    </a:lnTo>
                    <a:lnTo>
                      <a:pt x="58788" y="80942"/>
                    </a:lnTo>
                    <a:lnTo>
                      <a:pt x="58990" y="80850"/>
                    </a:lnTo>
                    <a:lnTo>
                      <a:pt x="59192" y="80752"/>
                    </a:lnTo>
                    <a:lnTo>
                      <a:pt x="59289" y="80705"/>
                    </a:lnTo>
                    <a:lnTo>
                      <a:pt x="59346" y="81011"/>
                    </a:lnTo>
                    <a:lnTo>
                      <a:pt x="59418" y="81353"/>
                    </a:lnTo>
                    <a:lnTo>
                      <a:pt x="59501" y="81692"/>
                    </a:lnTo>
                    <a:lnTo>
                      <a:pt x="59598" y="82027"/>
                    </a:lnTo>
                    <a:lnTo>
                      <a:pt x="59707" y="82357"/>
                    </a:lnTo>
                    <a:lnTo>
                      <a:pt x="59828" y="82685"/>
                    </a:lnTo>
                    <a:lnTo>
                      <a:pt x="59962" y="83006"/>
                    </a:lnTo>
                    <a:lnTo>
                      <a:pt x="60113" y="83322"/>
                    </a:lnTo>
                    <a:lnTo>
                      <a:pt x="60275" y="83636"/>
                    </a:lnTo>
                    <a:lnTo>
                      <a:pt x="60458" y="83938"/>
                    </a:lnTo>
                    <a:lnTo>
                      <a:pt x="60656" y="84237"/>
                    </a:lnTo>
                    <a:lnTo>
                      <a:pt x="60872" y="84529"/>
                    </a:lnTo>
                    <a:lnTo>
                      <a:pt x="61107" y="84813"/>
                    </a:lnTo>
                    <a:lnTo>
                      <a:pt x="61359" y="85086"/>
                    </a:lnTo>
                    <a:lnTo>
                      <a:pt x="61629" y="85353"/>
                    </a:lnTo>
                    <a:lnTo>
                      <a:pt x="61888" y="85579"/>
                    </a:lnTo>
                    <a:lnTo>
                      <a:pt x="62014" y="85746"/>
                    </a:lnTo>
                    <a:lnTo>
                      <a:pt x="62151" y="85936"/>
                    </a:lnTo>
                    <a:lnTo>
                      <a:pt x="62277" y="86123"/>
                    </a:lnTo>
                    <a:lnTo>
                      <a:pt x="62385" y="86307"/>
                    </a:lnTo>
                    <a:lnTo>
                      <a:pt x="62481" y="86487"/>
                    </a:lnTo>
                    <a:lnTo>
                      <a:pt x="62561" y="86666"/>
                    </a:lnTo>
                    <a:lnTo>
                      <a:pt x="62630" y="86843"/>
                    </a:lnTo>
                    <a:lnTo>
                      <a:pt x="62680" y="87016"/>
                    </a:lnTo>
                    <a:lnTo>
                      <a:pt x="62716" y="87182"/>
                    </a:lnTo>
                    <a:lnTo>
                      <a:pt x="62738" y="87351"/>
                    </a:lnTo>
                    <a:lnTo>
                      <a:pt x="62740" y="87513"/>
                    </a:lnTo>
                    <a:lnTo>
                      <a:pt x="62730" y="87675"/>
                    </a:lnTo>
                    <a:lnTo>
                      <a:pt x="62705" y="87837"/>
                    </a:lnTo>
                    <a:lnTo>
                      <a:pt x="62662" y="87999"/>
                    </a:lnTo>
                    <a:lnTo>
                      <a:pt x="62601" y="88165"/>
                    </a:lnTo>
                    <a:lnTo>
                      <a:pt x="62273" y="88838"/>
                    </a:lnTo>
                    <a:lnTo>
                      <a:pt x="63080" y="88960"/>
                    </a:lnTo>
                    <a:lnTo>
                      <a:pt x="63364" y="88989"/>
                    </a:lnTo>
                    <a:lnTo>
                      <a:pt x="63659" y="88993"/>
                    </a:lnTo>
                    <a:lnTo>
                      <a:pt x="63965" y="88964"/>
                    </a:lnTo>
                    <a:lnTo>
                      <a:pt x="64278" y="88891"/>
                    </a:lnTo>
                    <a:lnTo>
                      <a:pt x="64591" y="88773"/>
                    </a:lnTo>
                    <a:lnTo>
                      <a:pt x="64606" y="88762"/>
                    </a:lnTo>
                    <a:lnTo>
                      <a:pt x="64667" y="89180"/>
                    </a:lnTo>
                    <a:lnTo>
                      <a:pt x="64765" y="89684"/>
                    </a:lnTo>
                    <a:lnTo>
                      <a:pt x="64887" y="90163"/>
                    </a:lnTo>
                    <a:lnTo>
                      <a:pt x="65042" y="90612"/>
                    </a:lnTo>
                    <a:lnTo>
                      <a:pt x="65224" y="91034"/>
                    </a:lnTo>
                    <a:lnTo>
                      <a:pt x="65444" y="91422"/>
                    </a:lnTo>
                    <a:lnTo>
                      <a:pt x="65703" y="91776"/>
                    </a:lnTo>
                    <a:lnTo>
                      <a:pt x="65999" y="92085"/>
                    </a:lnTo>
                    <a:lnTo>
                      <a:pt x="66333" y="92351"/>
                    </a:lnTo>
                    <a:lnTo>
                      <a:pt x="66712" y="92571"/>
                    </a:lnTo>
                    <a:lnTo>
                      <a:pt x="67126" y="92733"/>
                    </a:lnTo>
                    <a:lnTo>
                      <a:pt x="67575" y="92841"/>
                    </a:lnTo>
                    <a:lnTo>
                      <a:pt x="68062" y="92894"/>
                    </a:lnTo>
                    <a:lnTo>
                      <a:pt x="68580" y="92888"/>
                    </a:lnTo>
                    <a:lnTo>
                      <a:pt x="69476" y="92790"/>
                    </a:lnTo>
                    <a:lnTo>
                      <a:pt x="69469" y="91631"/>
                    </a:lnTo>
                    <a:lnTo>
                      <a:pt x="69498" y="90969"/>
                    </a:lnTo>
                    <a:lnTo>
                      <a:pt x="69559" y="90422"/>
                    </a:lnTo>
                    <a:lnTo>
                      <a:pt x="69653" y="89990"/>
                    </a:lnTo>
                    <a:lnTo>
                      <a:pt x="69761" y="89670"/>
                    </a:lnTo>
                    <a:lnTo>
                      <a:pt x="69883" y="89456"/>
                    </a:lnTo>
                    <a:lnTo>
                      <a:pt x="69995" y="89335"/>
                    </a:lnTo>
                    <a:lnTo>
                      <a:pt x="70103" y="89270"/>
                    </a:lnTo>
                    <a:lnTo>
                      <a:pt x="70230" y="89244"/>
                    </a:lnTo>
                    <a:lnTo>
                      <a:pt x="70387" y="89252"/>
                    </a:lnTo>
                    <a:lnTo>
                      <a:pt x="70597" y="89302"/>
                    </a:lnTo>
                    <a:lnTo>
                      <a:pt x="70840" y="89403"/>
                    </a:lnTo>
                    <a:lnTo>
                      <a:pt x="71115" y="89554"/>
                    </a:lnTo>
                    <a:lnTo>
                      <a:pt x="71409" y="89741"/>
                    </a:lnTo>
                    <a:lnTo>
                      <a:pt x="71723" y="89965"/>
                    </a:lnTo>
                    <a:lnTo>
                      <a:pt x="72663" y="90695"/>
                    </a:lnTo>
                    <a:lnTo>
                      <a:pt x="72702" y="89694"/>
                    </a:lnTo>
                    <a:lnTo>
                      <a:pt x="72728" y="89496"/>
                    </a:lnTo>
                    <a:lnTo>
                      <a:pt x="72767" y="89317"/>
                    </a:lnTo>
                    <a:lnTo>
                      <a:pt x="72824" y="89144"/>
                    </a:lnTo>
                    <a:lnTo>
                      <a:pt x="72897" y="88985"/>
                    </a:lnTo>
                    <a:lnTo>
                      <a:pt x="72983" y="88834"/>
                    </a:lnTo>
                    <a:lnTo>
                      <a:pt x="73087" y="88693"/>
                    </a:lnTo>
                    <a:lnTo>
                      <a:pt x="73206" y="88560"/>
                    </a:lnTo>
                    <a:lnTo>
                      <a:pt x="73346" y="88430"/>
                    </a:lnTo>
                    <a:lnTo>
                      <a:pt x="73505" y="88312"/>
                    </a:lnTo>
                    <a:lnTo>
                      <a:pt x="73685" y="88201"/>
                    </a:lnTo>
                    <a:lnTo>
                      <a:pt x="73887" y="88096"/>
                    </a:lnTo>
                    <a:lnTo>
                      <a:pt x="74110" y="87999"/>
                    </a:lnTo>
                    <a:lnTo>
                      <a:pt x="74354" y="87912"/>
                    </a:lnTo>
                    <a:lnTo>
                      <a:pt x="74618" y="87834"/>
                    </a:lnTo>
                    <a:lnTo>
                      <a:pt x="74909" y="87765"/>
                    </a:lnTo>
                    <a:lnTo>
                      <a:pt x="75024" y="87743"/>
                    </a:lnTo>
                    <a:lnTo>
                      <a:pt x="75139" y="87747"/>
                    </a:lnTo>
                    <a:lnTo>
                      <a:pt x="75304" y="87779"/>
                    </a:lnTo>
                    <a:lnTo>
                      <a:pt x="75510" y="87844"/>
                    </a:lnTo>
                    <a:lnTo>
                      <a:pt x="75740" y="87945"/>
                    </a:lnTo>
                    <a:lnTo>
                      <a:pt x="75993" y="88075"/>
                    </a:lnTo>
                    <a:lnTo>
                      <a:pt x="76259" y="88230"/>
                    </a:lnTo>
                    <a:lnTo>
                      <a:pt x="76540" y="88413"/>
                    </a:lnTo>
                    <a:lnTo>
                      <a:pt x="76825" y="88618"/>
                    </a:lnTo>
                    <a:lnTo>
                      <a:pt x="77112" y="88842"/>
                    </a:lnTo>
                    <a:lnTo>
                      <a:pt x="77400" y="89079"/>
                    </a:lnTo>
                    <a:lnTo>
                      <a:pt x="77681" y="89335"/>
                    </a:lnTo>
                    <a:lnTo>
                      <a:pt x="77955" y="89598"/>
                    </a:lnTo>
                    <a:lnTo>
                      <a:pt x="78218" y="89867"/>
                    </a:lnTo>
                    <a:lnTo>
                      <a:pt x="78462" y="90145"/>
                    </a:lnTo>
                    <a:lnTo>
                      <a:pt x="78689" y="90422"/>
                    </a:lnTo>
                    <a:lnTo>
                      <a:pt x="78895" y="90695"/>
                    </a:lnTo>
                    <a:lnTo>
                      <a:pt x="79074" y="90965"/>
                    </a:lnTo>
                    <a:lnTo>
                      <a:pt x="79221" y="91224"/>
                    </a:lnTo>
                    <a:lnTo>
                      <a:pt x="79337" y="91473"/>
                    </a:lnTo>
                    <a:lnTo>
                      <a:pt x="79419" y="91699"/>
                    </a:lnTo>
                    <a:lnTo>
                      <a:pt x="79463" y="91897"/>
                    </a:lnTo>
                    <a:lnTo>
                      <a:pt x="79474" y="92066"/>
                    </a:lnTo>
                    <a:lnTo>
                      <a:pt x="79456" y="92204"/>
                    </a:lnTo>
                    <a:lnTo>
                      <a:pt x="79413" y="92312"/>
                    </a:lnTo>
                    <a:lnTo>
                      <a:pt x="79344" y="92409"/>
                    </a:lnTo>
                    <a:lnTo>
                      <a:pt x="79232" y="92502"/>
                    </a:lnTo>
                    <a:lnTo>
                      <a:pt x="79056" y="92588"/>
                    </a:lnTo>
                    <a:lnTo>
                      <a:pt x="78811" y="92665"/>
                    </a:lnTo>
                    <a:lnTo>
                      <a:pt x="78491" y="92718"/>
                    </a:lnTo>
                    <a:lnTo>
                      <a:pt x="78088" y="92739"/>
                    </a:lnTo>
                    <a:lnTo>
                      <a:pt x="77562" y="92722"/>
                    </a:lnTo>
                    <a:lnTo>
                      <a:pt x="77224" y="92769"/>
                    </a:lnTo>
                    <a:lnTo>
                      <a:pt x="76921" y="92812"/>
                    </a:lnTo>
                    <a:lnTo>
                      <a:pt x="76611" y="92859"/>
                    </a:lnTo>
                    <a:lnTo>
                      <a:pt x="76303" y="92913"/>
                    </a:lnTo>
                    <a:lnTo>
                      <a:pt x="75993" y="92978"/>
                    </a:lnTo>
                    <a:lnTo>
                      <a:pt x="75687" y="93061"/>
                    </a:lnTo>
                    <a:lnTo>
                      <a:pt x="75385" y="93161"/>
                    </a:lnTo>
                    <a:lnTo>
                      <a:pt x="75085" y="93287"/>
                    </a:lnTo>
                    <a:lnTo>
                      <a:pt x="74798" y="93438"/>
                    </a:lnTo>
                    <a:lnTo>
                      <a:pt x="74520" y="93626"/>
                    </a:lnTo>
                    <a:lnTo>
                      <a:pt x="74257" y="93846"/>
                    </a:lnTo>
                    <a:lnTo>
                      <a:pt x="74017" y="94105"/>
                    </a:lnTo>
                    <a:lnTo>
                      <a:pt x="73793" y="94403"/>
                    </a:lnTo>
                    <a:lnTo>
                      <a:pt x="73599" y="94739"/>
                    </a:lnTo>
                    <a:lnTo>
                      <a:pt x="73430" y="95120"/>
                    </a:lnTo>
                    <a:lnTo>
                      <a:pt x="73365" y="95321"/>
                    </a:lnTo>
                    <a:lnTo>
                      <a:pt x="73167" y="95372"/>
                    </a:lnTo>
                    <a:lnTo>
                      <a:pt x="72793" y="95563"/>
                    </a:lnTo>
                    <a:lnTo>
                      <a:pt x="72500" y="95840"/>
                    </a:lnTo>
                    <a:lnTo>
                      <a:pt x="72314" y="96189"/>
                    </a:lnTo>
                    <a:lnTo>
                      <a:pt x="72245" y="96574"/>
                    </a:lnTo>
                    <a:lnTo>
                      <a:pt x="72288" y="96974"/>
                    </a:lnTo>
                    <a:lnTo>
                      <a:pt x="72428" y="97370"/>
                    </a:lnTo>
                    <a:lnTo>
                      <a:pt x="73034" y="98421"/>
                    </a:lnTo>
                    <a:lnTo>
                      <a:pt x="73480" y="97391"/>
                    </a:lnTo>
                    <a:lnTo>
                      <a:pt x="73577" y="97240"/>
                    </a:lnTo>
                    <a:lnTo>
                      <a:pt x="73620" y="97201"/>
                    </a:lnTo>
                    <a:lnTo>
                      <a:pt x="73682" y="97222"/>
                    </a:lnTo>
                    <a:lnTo>
                      <a:pt x="73786" y="97284"/>
                    </a:lnTo>
                    <a:lnTo>
                      <a:pt x="74063" y="97460"/>
                    </a:lnTo>
                    <a:lnTo>
                      <a:pt x="74449" y="97366"/>
                    </a:lnTo>
                    <a:lnTo>
                      <a:pt x="74675" y="97301"/>
                    </a:lnTo>
                    <a:lnTo>
                      <a:pt x="74898" y="97229"/>
                    </a:lnTo>
                    <a:lnTo>
                      <a:pt x="75114" y="97143"/>
                    </a:lnTo>
                    <a:lnTo>
                      <a:pt x="75323" y="97050"/>
                    </a:lnTo>
                    <a:lnTo>
                      <a:pt x="75524" y="96948"/>
                    </a:lnTo>
                    <a:lnTo>
                      <a:pt x="75722" y="96836"/>
                    </a:lnTo>
                    <a:lnTo>
                      <a:pt x="75917" y="96715"/>
                    </a:lnTo>
                    <a:lnTo>
                      <a:pt x="76101" y="96585"/>
                    </a:lnTo>
                    <a:lnTo>
                      <a:pt x="76158" y="96542"/>
                    </a:lnTo>
                    <a:lnTo>
                      <a:pt x="76162" y="96654"/>
                    </a:lnTo>
                    <a:lnTo>
                      <a:pt x="76191" y="96852"/>
                    </a:lnTo>
                    <a:lnTo>
                      <a:pt x="76240" y="97050"/>
                    </a:lnTo>
                    <a:lnTo>
                      <a:pt x="76313" y="97247"/>
                    </a:lnTo>
                    <a:lnTo>
                      <a:pt x="76411" y="97442"/>
                    </a:lnTo>
                    <a:lnTo>
                      <a:pt x="76529" y="97633"/>
                    </a:lnTo>
                    <a:lnTo>
                      <a:pt x="76674" y="97820"/>
                    </a:lnTo>
                    <a:lnTo>
                      <a:pt x="76770" y="97927"/>
                    </a:lnTo>
                    <a:lnTo>
                      <a:pt x="76821" y="98090"/>
                    </a:lnTo>
                    <a:lnTo>
                      <a:pt x="76925" y="98345"/>
                    </a:lnTo>
                    <a:lnTo>
                      <a:pt x="77055" y="98604"/>
                    </a:lnTo>
                    <a:lnTo>
                      <a:pt x="77220" y="98857"/>
                    </a:lnTo>
                    <a:lnTo>
                      <a:pt x="77429" y="99097"/>
                    </a:lnTo>
                    <a:lnTo>
                      <a:pt x="77685" y="99324"/>
                    </a:lnTo>
                    <a:lnTo>
                      <a:pt x="77991" y="99523"/>
                    </a:lnTo>
                    <a:lnTo>
                      <a:pt x="79103" y="100070"/>
                    </a:lnTo>
                    <a:lnTo>
                      <a:pt x="78840" y="99044"/>
                    </a:lnTo>
                    <a:lnTo>
                      <a:pt x="78836" y="98893"/>
                    </a:lnTo>
                    <a:lnTo>
                      <a:pt x="78862" y="98726"/>
                    </a:lnTo>
                    <a:lnTo>
                      <a:pt x="78917" y="98543"/>
                    </a:lnTo>
                    <a:lnTo>
                      <a:pt x="78999" y="98338"/>
                    </a:lnTo>
                    <a:lnTo>
                      <a:pt x="79099" y="98122"/>
                    </a:lnTo>
                    <a:lnTo>
                      <a:pt x="79211" y="97896"/>
                    </a:lnTo>
                    <a:lnTo>
                      <a:pt x="79272" y="97762"/>
                    </a:lnTo>
                    <a:lnTo>
                      <a:pt x="79358" y="97708"/>
                    </a:lnTo>
                    <a:lnTo>
                      <a:pt x="79531" y="97568"/>
                    </a:lnTo>
                    <a:lnTo>
                      <a:pt x="79686" y="97413"/>
                    </a:lnTo>
                    <a:lnTo>
                      <a:pt x="79819" y="97247"/>
                    </a:lnTo>
                    <a:lnTo>
                      <a:pt x="79935" y="97074"/>
                    </a:lnTo>
                    <a:lnTo>
                      <a:pt x="80032" y="96895"/>
                    </a:lnTo>
                    <a:lnTo>
                      <a:pt x="80108" y="96707"/>
                    </a:lnTo>
                    <a:lnTo>
                      <a:pt x="80168" y="96517"/>
                    </a:lnTo>
                    <a:lnTo>
                      <a:pt x="80216" y="96326"/>
                    </a:lnTo>
                    <a:lnTo>
                      <a:pt x="80251" y="96128"/>
                    </a:lnTo>
                    <a:lnTo>
                      <a:pt x="80273" y="95934"/>
                    </a:lnTo>
                    <a:lnTo>
                      <a:pt x="80288" y="95735"/>
                    </a:lnTo>
                    <a:lnTo>
                      <a:pt x="80294" y="95533"/>
                    </a:lnTo>
                    <a:lnTo>
                      <a:pt x="80294" y="95335"/>
                    </a:lnTo>
                    <a:lnTo>
                      <a:pt x="80294" y="95282"/>
                    </a:lnTo>
                    <a:lnTo>
                      <a:pt x="80482" y="95264"/>
                    </a:lnTo>
                    <a:lnTo>
                      <a:pt x="80677" y="95274"/>
                    </a:lnTo>
                    <a:lnTo>
                      <a:pt x="80842" y="95321"/>
                    </a:lnTo>
                    <a:lnTo>
                      <a:pt x="80985" y="95394"/>
                    </a:lnTo>
                    <a:lnTo>
                      <a:pt x="81119" y="95498"/>
                    </a:lnTo>
                    <a:lnTo>
                      <a:pt x="81248" y="95645"/>
                    </a:lnTo>
                    <a:lnTo>
                      <a:pt x="81295" y="95721"/>
                    </a:lnTo>
                    <a:lnTo>
                      <a:pt x="81242" y="95951"/>
                    </a:lnTo>
                    <a:lnTo>
                      <a:pt x="81259" y="96379"/>
                    </a:lnTo>
                    <a:lnTo>
                      <a:pt x="81397" y="96776"/>
                    </a:lnTo>
                    <a:lnTo>
                      <a:pt x="81619" y="97117"/>
                    </a:lnTo>
                    <a:lnTo>
                      <a:pt x="81915" y="97417"/>
                    </a:lnTo>
                    <a:lnTo>
                      <a:pt x="82264" y="97676"/>
                    </a:lnTo>
                    <a:lnTo>
                      <a:pt x="82653" y="97900"/>
                    </a:lnTo>
                    <a:lnTo>
                      <a:pt x="83049" y="98075"/>
                    </a:lnTo>
                    <a:lnTo>
                      <a:pt x="83358" y="98255"/>
                    </a:lnTo>
                    <a:lnTo>
                      <a:pt x="83593" y="98428"/>
                    </a:lnTo>
                    <a:lnTo>
                      <a:pt x="83765" y="98594"/>
                    </a:lnTo>
                    <a:lnTo>
                      <a:pt x="83883" y="98748"/>
                    </a:lnTo>
                    <a:lnTo>
                      <a:pt x="83967" y="98896"/>
                    </a:lnTo>
                    <a:lnTo>
                      <a:pt x="84024" y="99044"/>
                    </a:lnTo>
                    <a:lnTo>
                      <a:pt x="84060" y="99203"/>
                    </a:lnTo>
                    <a:lnTo>
                      <a:pt x="84179" y="100095"/>
                    </a:lnTo>
                    <a:lnTo>
                      <a:pt x="85035" y="99385"/>
                    </a:lnTo>
                    <a:lnTo>
                      <a:pt x="85284" y="99101"/>
                    </a:lnTo>
                    <a:lnTo>
                      <a:pt x="85457" y="98806"/>
                    </a:lnTo>
                    <a:lnTo>
                      <a:pt x="85557" y="98500"/>
                    </a:lnTo>
                    <a:lnTo>
                      <a:pt x="85594" y="98204"/>
                    </a:lnTo>
                    <a:lnTo>
                      <a:pt x="85590" y="97924"/>
                    </a:lnTo>
                    <a:lnTo>
                      <a:pt x="85561" y="97665"/>
                    </a:lnTo>
                    <a:lnTo>
                      <a:pt x="85529" y="97466"/>
                    </a:lnTo>
                    <a:lnTo>
                      <a:pt x="85536" y="97254"/>
                    </a:lnTo>
                    <a:lnTo>
                      <a:pt x="85536" y="97007"/>
                    </a:lnTo>
                    <a:lnTo>
                      <a:pt x="85525" y="96768"/>
                    </a:lnTo>
                    <a:lnTo>
                      <a:pt x="85504" y="96538"/>
                    </a:lnTo>
                    <a:lnTo>
                      <a:pt x="85469" y="96315"/>
                    </a:lnTo>
                    <a:lnTo>
                      <a:pt x="85421" y="96099"/>
                    </a:lnTo>
                    <a:lnTo>
                      <a:pt x="85357" y="95890"/>
                    </a:lnTo>
                    <a:lnTo>
                      <a:pt x="85274" y="95692"/>
                    </a:lnTo>
                    <a:lnTo>
                      <a:pt x="85169" y="95502"/>
                    </a:lnTo>
                    <a:lnTo>
                      <a:pt x="85047" y="95325"/>
                    </a:lnTo>
                    <a:lnTo>
                      <a:pt x="84903" y="95163"/>
                    </a:lnTo>
                    <a:lnTo>
                      <a:pt x="84741" y="95012"/>
                    </a:lnTo>
                    <a:lnTo>
                      <a:pt x="84560" y="94882"/>
                    </a:lnTo>
                    <a:lnTo>
                      <a:pt x="84362" y="94764"/>
                    </a:lnTo>
                    <a:lnTo>
                      <a:pt x="84143" y="94666"/>
                    </a:lnTo>
                    <a:lnTo>
                      <a:pt x="83970" y="94601"/>
                    </a:lnTo>
                    <a:lnTo>
                      <a:pt x="83722" y="94436"/>
                    </a:lnTo>
                    <a:lnTo>
                      <a:pt x="83488" y="94256"/>
                    </a:lnTo>
                    <a:lnTo>
                      <a:pt x="83293" y="94079"/>
                    </a:lnTo>
                    <a:lnTo>
                      <a:pt x="83139" y="93907"/>
                    </a:lnTo>
                    <a:lnTo>
                      <a:pt x="83016" y="93738"/>
                    </a:lnTo>
                    <a:lnTo>
                      <a:pt x="82919" y="93575"/>
                    </a:lnTo>
                    <a:lnTo>
                      <a:pt x="82912" y="93554"/>
                    </a:lnTo>
                    <a:lnTo>
                      <a:pt x="83055" y="93481"/>
                    </a:lnTo>
                    <a:lnTo>
                      <a:pt x="83420" y="93352"/>
                    </a:lnTo>
                    <a:lnTo>
                      <a:pt x="83685" y="93298"/>
                    </a:lnTo>
                    <a:lnTo>
                      <a:pt x="83873" y="93298"/>
                    </a:lnTo>
                    <a:lnTo>
                      <a:pt x="83999" y="93330"/>
                    </a:lnTo>
                    <a:lnTo>
                      <a:pt x="84103" y="93388"/>
                    </a:lnTo>
                    <a:lnTo>
                      <a:pt x="84207" y="93479"/>
                    </a:lnTo>
                    <a:lnTo>
                      <a:pt x="84327" y="93611"/>
                    </a:lnTo>
                    <a:lnTo>
                      <a:pt x="84464" y="93781"/>
                    </a:lnTo>
                    <a:lnTo>
                      <a:pt x="84625" y="93971"/>
                    </a:lnTo>
                    <a:lnTo>
                      <a:pt x="84823" y="94166"/>
                    </a:lnTo>
                    <a:lnTo>
                      <a:pt x="85072" y="94350"/>
                    </a:lnTo>
                    <a:lnTo>
                      <a:pt x="85382" y="94493"/>
                    </a:lnTo>
                    <a:lnTo>
                      <a:pt x="85749" y="94580"/>
                    </a:lnTo>
                    <a:lnTo>
                      <a:pt x="86173" y="94594"/>
                    </a:lnTo>
                    <a:lnTo>
                      <a:pt x="86562" y="94544"/>
                    </a:lnTo>
                    <a:lnTo>
                      <a:pt x="86764" y="94590"/>
                    </a:lnTo>
                    <a:lnTo>
                      <a:pt x="86919" y="94662"/>
                    </a:lnTo>
                    <a:lnTo>
                      <a:pt x="87037" y="94756"/>
                    </a:lnTo>
                    <a:lnTo>
                      <a:pt x="87156" y="94874"/>
                    </a:lnTo>
                    <a:lnTo>
                      <a:pt x="87307" y="95026"/>
                    </a:lnTo>
                    <a:lnTo>
                      <a:pt x="87527" y="95180"/>
                    </a:lnTo>
                    <a:lnTo>
                      <a:pt x="87829" y="95274"/>
                    </a:lnTo>
                    <a:lnTo>
                      <a:pt x="88542" y="95249"/>
                    </a:lnTo>
                    <a:lnTo>
                      <a:pt x="88499" y="94627"/>
                    </a:lnTo>
                    <a:lnTo>
                      <a:pt x="88467" y="94382"/>
                    </a:lnTo>
                    <a:lnTo>
                      <a:pt x="88408" y="94122"/>
                    </a:lnTo>
                    <a:lnTo>
                      <a:pt x="88316" y="93856"/>
                    </a:lnTo>
                    <a:lnTo>
                      <a:pt x="88171" y="93589"/>
                    </a:lnTo>
                    <a:lnTo>
                      <a:pt x="87970" y="93342"/>
                    </a:lnTo>
                    <a:lnTo>
                      <a:pt x="87700" y="93132"/>
                    </a:lnTo>
                    <a:lnTo>
                      <a:pt x="87639" y="93100"/>
                    </a:lnTo>
                    <a:lnTo>
                      <a:pt x="87639" y="92841"/>
                    </a:lnTo>
                    <a:lnTo>
                      <a:pt x="87606" y="92366"/>
                    </a:lnTo>
                    <a:lnTo>
                      <a:pt x="87541" y="91937"/>
                    </a:lnTo>
                    <a:lnTo>
                      <a:pt x="87444" y="91556"/>
                    </a:lnTo>
                    <a:lnTo>
                      <a:pt x="87311" y="91217"/>
                    </a:lnTo>
                    <a:lnTo>
                      <a:pt x="87146" y="90918"/>
                    </a:lnTo>
                    <a:lnTo>
                      <a:pt x="86948" y="90659"/>
                    </a:lnTo>
                    <a:lnTo>
                      <a:pt x="86717" y="90447"/>
                    </a:lnTo>
                    <a:lnTo>
                      <a:pt x="86469" y="90278"/>
                    </a:lnTo>
                    <a:lnTo>
                      <a:pt x="86199" y="90149"/>
                    </a:lnTo>
                    <a:lnTo>
                      <a:pt x="85922" y="90059"/>
                    </a:lnTo>
                    <a:lnTo>
                      <a:pt x="85634" y="89996"/>
                    </a:lnTo>
                    <a:lnTo>
                      <a:pt x="85341" y="89961"/>
                    </a:lnTo>
                    <a:lnTo>
                      <a:pt x="85047" y="89947"/>
                    </a:lnTo>
                    <a:lnTo>
                      <a:pt x="84751" y="89951"/>
                    </a:lnTo>
                    <a:lnTo>
                      <a:pt x="84543" y="89961"/>
                    </a:lnTo>
                    <a:lnTo>
                      <a:pt x="84297" y="89871"/>
                    </a:lnTo>
                    <a:lnTo>
                      <a:pt x="84017" y="89745"/>
                    </a:lnTo>
                    <a:lnTo>
                      <a:pt x="83765" y="89615"/>
                    </a:lnTo>
                    <a:lnTo>
                      <a:pt x="83545" y="89486"/>
                    </a:lnTo>
                    <a:lnTo>
                      <a:pt x="83351" y="89349"/>
                    </a:lnTo>
                    <a:lnTo>
                      <a:pt x="83185" y="89209"/>
                    </a:lnTo>
                    <a:lnTo>
                      <a:pt x="83042" y="89068"/>
                    </a:lnTo>
                    <a:lnTo>
                      <a:pt x="82922" y="88924"/>
                    </a:lnTo>
                    <a:lnTo>
                      <a:pt x="82826" y="88780"/>
                    </a:lnTo>
                    <a:lnTo>
                      <a:pt x="82743" y="88632"/>
                    </a:lnTo>
                    <a:lnTo>
                      <a:pt x="82682" y="88477"/>
                    </a:lnTo>
                    <a:lnTo>
                      <a:pt x="82631" y="88322"/>
                    </a:lnTo>
                    <a:lnTo>
                      <a:pt x="82598" y="88161"/>
                    </a:lnTo>
                    <a:lnTo>
                      <a:pt x="82576" y="87992"/>
                    </a:lnTo>
                    <a:lnTo>
                      <a:pt x="82574" y="87834"/>
                    </a:lnTo>
                    <a:lnTo>
                      <a:pt x="82743" y="87729"/>
                    </a:lnTo>
                    <a:lnTo>
                      <a:pt x="83063" y="87449"/>
                    </a:lnTo>
                    <a:lnTo>
                      <a:pt x="83330" y="87131"/>
                    </a:lnTo>
                    <a:lnTo>
                      <a:pt x="83556" y="86800"/>
                    </a:lnTo>
                    <a:lnTo>
                      <a:pt x="83747" y="86454"/>
                    </a:lnTo>
                    <a:lnTo>
                      <a:pt x="83912" y="86109"/>
                    </a:lnTo>
                    <a:lnTo>
                      <a:pt x="84064" y="85771"/>
                    </a:lnTo>
                    <a:lnTo>
                      <a:pt x="84211" y="85446"/>
                    </a:lnTo>
                    <a:lnTo>
                      <a:pt x="84356" y="85144"/>
                    </a:lnTo>
                    <a:lnTo>
                      <a:pt x="84511" y="84871"/>
                    </a:lnTo>
                    <a:lnTo>
                      <a:pt x="84668" y="84637"/>
                    </a:lnTo>
                    <a:lnTo>
                      <a:pt x="84841" y="84445"/>
                    </a:lnTo>
                    <a:lnTo>
                      <a:pt x="85033" y="84294"/>
                    </a:lnTo>
                    <a:lnTo>
                      <a:pt x="85253" y="84186"/>
                    </a:lnTo>
                    <a:lnTo>
                      <a:pt x="85518" y="84117"/>
                    </a:lnTo>
                    <a:lnTo>
                      <a:pt x="86842" y="84039"/>
                    </a:lnTo>
                    <a:lnTo>
                      <a:pt x="85893" y="83193"/>
                    </a:lnTo>
                    <a:lnTo>
                      <a:pt x="85648" y="83002"/>
                    </a:lnTo>
                    <a:lnTo>
                      <a:pt x="85403" y="82844"/>
                    </a:lnTo>
                    <a:lnTo>
                      <a:pt x="85155" y="82710"/>
                    </a:lnTo>
                    <a:lnTo>
                      <a:pt x="84903" y="82610"/>
                    </a:lnTo>
                    <a:lnTo>
                      <a:pt x="84646" y="82541"/>
                    </a:lnTo>
                    <a:lnTo>
                      <a:pt x="84388" y="82506"/>
                    </a:lnTo>
                    <a:lnTo>
                      <a:pt x="84132" y="82506"/>
                    </a:lnTo>
                    <a:lnTo>
                      <a:pt x="83877" y="82541"/>
                    </a:lnTo>
                    <a:lnTo>
                      <a:pt x="83624" y="82614"/>
                    </a:lnTo>
                    <a:lnTo>
                      <a:pt x="83383" y="82722"/>
                    </a:lnTo>
                    <a:lnTo>
                      <a:pt x="83153" y="82858"/>
                    </a:lnTo>
                    <a:lnTo>
                      <a:pt x="82943" y="83012"/>
                    </a:lnTo>
                    <a:lnTo>
                      <a:pt x="82916" y="82861"/>
                    </a:lnTo>
                    <a:lnTo>
                      <a:pt x="82851" y="82602"/>
                    </a:lnTo>
                    <a:lnTo>
                      <a:pt x="82775" y="82343"/>
                    </a:lnTo>
                    <a:lnTo>
                      <a:pt x="82688" y="82084"/>
                    </a:lnTo>
                    <a:lnTo>
                      <a:pt x="82595" y="81829"/>
                    </a:lnTo>
                    <a:lnTo>
                      <a:pt x="82490" y="81572"/>
                    </a:lnTo>
                    <a:lnTo>
                      <a:pt x="82382" y="81321"/>
                    </a:lnTo>
                    <a:lnTo>
                      <a:pt x="82264" y="81069"/>
                    </a:lnTo>
                    <a:lnTo>
                      <a:pt x="82141" y="80817"/>
                    </a:lnTo>
                    <a:lnTo>
                      <a:pt x="82011" y="80569"/>
                    </a:lnTo>
                    <a:lnTo>
                      <a:pt x="81882" y="80316"/>
                    </a:lnTo>
                    <a:lnTo>
                      <a:pt x="81746" y="80071"/>
                    </a:lnTo>
                    <a:lnTo>
                      <a:pt x="81087" y="78884"/>
                    </a:lnTo>
                    <a:lnTo>
                      <a:pt x="80824" y="80165"/>
                    </a:lnTo>
                    <a:lnTo>
                      <a:pt x="80759" y="80367"/>
                    </a:lnTo>
                    <a:lnTo>
                      <a:pt x="80673" y="80561"/>
                    </a:lnTo>
                    <a:lnTo>
                      <a:pt x="80565" y="80756"/>
                    </a:lnTo>
                    <a:lnTo>
                      <a:pt x="80432" y="80946"/>
                    </a:lnTo>
                    <a:lnTo>
                      <a:pt x="80280" y="81137"/>
                    </a:lnTo>
                    <a:lnTo>
                      <a:pt x="80104" y="81325"/>
                    </a:lnTo>
                    <a:lnTo>
                      <a:pt x="79906" y="81508"/>
                    </a:lnTo>
                    <a:lnTo>
                      <a:pt x="79690" y="81692"/>
                    </a:lnTo>
                    <a:lnTo>
                      <a:pt x="79449" y="81868"/>
                    </a:lnTo>
                    <a:lnTo>
                      <a:pt x="79189" y="82045"/>
                    </a:lnTo>
                    <a:lnTo>
                      <a:pt x="78917" y="82218"/>
                    </a:lnTo>
                    <a:lnTo>
                      <a:pt x="78650" y="82369"/>
                    </a:lnTo>
                    <a:lnTo>
                      <a:pt x="78667" y="82314"/>
                    </a:lnTo>
                    <a:lnTo>
                      <a:pt x="78764" y="81922"/>
                    </a:lnTo>
                    <a:lnTo>
                      <a:pt x="78826" y="81529"/>
                    </a:lnTo>
                    <a:lnTo>
                      <a:pt x="78854" y="81130"/>
                    </a:lnTo>
                    <a:lnTo>
                      <a:pt x="78854" y="80730"/>
                    </a:lnTo>
                    <a:lnTo>
                      <a:pt x="78826" y="80330"/>
                    </a:lnTo>
                    <a:lnTo>
                      <a:pt x="78776" y="79931"/>
                    </a:lnTo>
                    <a:lnTo>
                      <a:pt x="78703" y="79528"/>
                    </a:lnTo>
                    <a:lnTo>
                      <a:pt x="78610" y="79125"/>
                    </a:lnTo>
                    <a:lnTo>
                      <a:pt x="78505" y="78725"/>
                    </a:lnTo>
                    <a:lnTo>
                      <a:pt x="78383" y="78322"/>
                    </a:lnTo>
                    <a:lnTo>
                      <a:pt x="78250" y="77919"/>
                    </a:lnTo>
                    <a:lnTo>
                      <a:pt x="78106" y="77520"/>
                    </a:lnTo>
                    <a:lnTo>
                      <a:pt x="77912" y="76998"/>
                    </a:lnTo>
                    <a:lnTo>
                      <a:pt x="77390" y="76655"/>
                    </a:lnTo>
                    <a:lnTo>
                      <a:pt x="77025" y="76386"/>
                    </a:lnTo>
                    <a:lnTo>
                      <a:pt x="76695" y="76115"/>
                    </a:lnTo>
                    <a:lnTo>
                      <a:pt x="76392" y="75845"/>
                    </a:lnTo>
                    <a:lnTo>
                      <a:pt x="76119" y="75579"/>
                    </a:lnTo>
                    <a:lnTo>
                      <a:pt x="75863" y="75320"/>
                    </a:lnTo>
                    <a:lnTo>
                      <a:pt x="75626" y="75067"/>
                    </a:lnTo>
                    <a:lnTo>
                      <a:pt x="75399" y="74822"/>
                    </a:lnTo>
                    <a:lnTo>
                      <a:pt x="75183" y="74596"/>
                    </a:lnTo>
                    <a:lnTo>
                      <a:pt x="74967" y="74380"/>
                    </a:lnTo>
                    <a:lnTo>
                      <a:pt x="74751" y="74182"/>
                    </a:lnTo>
                    <a:lnTo>
                      <a:pt x="74527" y="74006"/>
                    </a:lnTo>
                    <a:lnTo>
                      <a:pt x="74286" y="73855"/>
                    </a:lnTo>
                    <a:lnTo>
                      <a:pt x="74023" y="73739"/>
                    </a:lnTo>
                    <a:lnTo>
                      <a:pt x="73797" y="73678"/>
                    </a:lnTo>
                    <a:lnTo>
                      <a:pt x="73793" y="73660"/>
                    </a:lnTo>
                    <a:lnTo>
                      <a:pt x="73732" y="73329"/>
                    </a:lnTo>
                    <a:lnTo>
                      <a:pt x="73660" y="73001"/>
                    </a:lnTo>
                    <a:lnTo>
                      <a:pt x="73577" y="72670"/>
                    </a:lnTo>
                    <a:lnTo>
                      <a:pt x="73480" y="72342"/>
                    </a:lnTo>
                    <a:lnTo>
                      <a:pt x="73375" y="72018"/>
                    </a:lnTo>
                    <a:lnTo>
                      <a:pt x="73264" y="71691"/>
                    </a:lnTo>
                    <a:lnTo>
                      <a:pt x="73142" y="71367"/>
                    </a:lnTo>
                    <a:lnTo>
                      <a:pt x="73012" y="71043"/>
                    </a:lnTo>
                    <a:lnTo>
                      <a:pt x="72875" y="70723"/>
                    </a:lnTo>
                    <a:lnTo>
                      <a:pt x="72734" y="70399"/>
                    </a:lnTo>
                    <a:lnTo>
                      <a:pt x="72587" y="70078"/>
                    </a:lnTo>
                    <a:lnTo>
                      <a:pt x="72436" y="69757"/>
                    </a:lnTo>
                    <a:lnTo>
                      <a:pt x="72410" y="69711"/>
                    </a:lnTo>
                    <a:lnTo>
                      <a:pt x="72426" y="69711"/>
                    </a:lnTo>
                    <a:lnTo>
                      <a:pt x="72684" y="69711"/>
                    </a:lnTo>
                    <a:lnTo>
                      <a:pt x="72936" y="69671"/>
                    </a:lnTo>
                    <a:lnTo>
                      <a:pt x="73177" y="69596"/>
                    </a:lnTo>
                    <a:lnTo>
                      <a:pt x="73405" y="69495"/>
                    </a:lnTo>
                    <a:lnTo>
                      <a:pt x="73620" y="69369"/>
                    </a:lnTo>
                    <a:lnTo>
                      <a:pt x="73822" y="69225"/>
                    </a:lnTo>
                    <a:lnTo>
                      <a:pt x="74019" y="69063"/>
                    </a:lnTo>
                    <a:lnTo>
                      <a:pt x="74207" y="68886"/>
                    </a:lnTo>
                    <a:lnTo>
                      <a:pt x="74387" y="68696"/>
                    </a:lnTo>
                    <a:lnTo>
                      <a:pt x="74567" y="68498"/>
                    </a:lnTo>
                    <a:lnTo>
                      <a:pt x="74737" y="68292"/>
                    </a:lnTo>
                    <a:lnTo>
                      <a:pt x="74751" y="68274"/>
                    </a:lnTo>
                    <a:lnTo>
                      <a:pt x="74923" y="68292"/>
                    </a:lnTo>
                    <a:lnTo>
                      <a:pt x="75153" y="68286"/>
                    </a:lnTo>
                    <a:lnTo>
                      <a:pt x="75377" y="68246"/>
                    </a:lnTo>
                    <a:lnTo>
                      <a:pt x="75593" y="68181"/>
                    </a:lnTo>
                    <a:lnTo>
                      <a:pt x="75802" y="68091"/>
                    </a:lnTo>
                    <a:lnTo>
                      <a:pt x="76007" y="67979"/>
                    </a:lnTo>
                    <a:lnTo>
                      <a:pt x="76205" y="67846"/>
                    </a:lnTo>
                    <a:lnTo>
                      <a:pt x="76399" y="67695"/>
                    </a:lnTo>
                    <a:lnTo>
                      <a:pt x="76590" y="67529"/>
                    </a:lnTo>
                    <a:lnTo>
                      <a:pt x="76778" y="67346"/>
                    </a:lnTo>
                    <a:lnTo>
                      <a:pt x="76961" y="67148"/>
                    </a:lnTo>
                    <a:lnTo>
                      <a:pt x="77141" y="66936"/>
                    </a:lnTo>
                    <a:lnTo>
                      <a:pt x="77325" y="66708"/>
                    </a:lnTo>
                    <a:lnTo>
                      <a:pt x="77502" y="66471"/>
                    </a:lnTo>
                    <a:lnTo>
                      <a:pt x="77566" y="66384"/>
                    </a:lnTo>
                    <a:lnTo>
                      <a:pt x="77655" y="66384"/>
                    </a:lnTo>
                    <a:lnTo>
                      <a:pt x="77810" y="66384"/>
                    </a:lnTo>
                    <a:lnTo>
                      <a:pt x="77981" y="66388"/>
                    </a:lnTo>
                    <a:lnTo>
                      <a:pt x="78160" y="66377"/>
                    </a:lnTo>
                    <a:lnTo>
                      <a:pt x="78350" y="66355"/>
                    </a:lnTo>
                    <a:lnTo>
                      <a:pt x="78548" y="66306"/>
                    </a:lnTo>
                    <a:lnTo>
                      <a:pt x="78750" y="66212"/>
                    </a:lnTo>
                    <a:lnTo>
                      <a:pt x="78938" y="66075"/>
                    </a:lnTo>
                    <a:lnTo>
                      <a:pt x="79099" y="65884"/>
                    </a:lnTo>
                    <a:lnTo>
                      <a:pt x="79221" y="65657"/>
                    </a:lnTo>
                    <a:lnTo>
                      <a:pt x="79312" y="65395"/>
                    </a:lnTo>
                    <a:lnTo>
                      <a:pt x="79366" y="65089"/>
                    </a:lnTo>
                    <a:lnTo>
                      <a:pt x="79395" y="64742"/>
                    </a:lnTo>
                    <a:lnTo>
                      <a:pt x="79391" y="64343"/>
                    </a:lnTo>
                    <a:lnTo>
                      <a:pt x="79384" y="64218"/>
                    </a:lnTo>
                    <a:lnTo>
                      <a:pt x="79405" y="64210"/>
                    </a:lnTo>
                    <a:lnTo>
                      <a:pt x="79582" y="64110"/>
                    </a:lnTo>
                    <a:lnTo>
                      <a:pt x="79737" y="63983"/>
                    </a:lnTo>
                    <a:lnTo>
                      <a:pt x="79874" y="63836"/>
                    </a:lnTo>
                    <a:lnTo>
                      <a:pt x="79992" y="63667"/>
                    </a:lnTo>
                    <a:lnTo>
                      <a:pt x="80086" y="63482"/>
                    </a:lnTo>
                    <a:lnTo>
                      <a:pt x="80165" y="63282"/>
                    </a:lnTo>
                    <a:lnTo>
                      <a:pt x="80226" y="63065"/>
                    </a:lnTo>
                    <a:lnTo>
                      <a:pt x="80273" y="62835"/>
                    </a:lnTo>
                    <a:lnTo>
                      <a:pt x="80306" y="62590"/>
                    </a:lnTo>
                    <a:lnTo>
                      <a:pt x="80323" y="62331"/>
                    </a:lnTo>
                    <a:lnTo>
                      <a:pt x="80331" y="62054"/>
                    </a:lnTo>
                    <a:lnTo>
                      <a:pt x="80323" y="61762"/>
                    </a:lnTo>
                    <a:lnTo>
                      <a:pt x="80310" y="61459"/>
                    </a:lnTo>
                    <a:lnTo>
                      <a:pt x="80418" y="61410"/>
                    </a:lnTo>
                    <a:lnTo>
                      <a:pt x="80575" y="61305"/>
                    </a:lnTo>
                    <a:lnTo>
                      <a:pt x="80723" y="61165"/>
                    </a:lnTo>
                    <a:lnTo>
                      <a:pt x="80856" y="60998"/>
                    </a:lnTo>
                    <a:lnTo>
                      <a:pt x="80971" y="60800"/>
                    </a:lnTo>
                    <a:lnTo>
                      <a:pt x="81072" y="60578"/>
                    </a:lnTo>
                    <a:lnTo>
                      <a:pt x="81159" y="60319"/>
                    </a:lnTo>
                    <a:lnTo>
                      <a:pt x="81234" y="60023"/>
                    </a:lnTo>
                    <a:lnTo>
                      <a:pt x="81295" y="59689"/>
                    </a:lnTo>
                    <a:lnTo>
                      <a:pt x="81346" y="59310"/>
                    </a:lnTo>
                    <a:lnTo>
                      <a:pt x="81385" y="58879"/>
                    </a:lnTo>
                    <a:lnTo>
                      <a:pt x="81415" y="58396"/>
                    </a:lnTo>
                    <a:lnTo>
                      <a:pt x="81428" y="57856"/>
                    </a:lnTo>
                    <a:lnTo>
                      <a:pt x="81428" y="57356"/>
                    </a:lnTo>
                    <a:lnTo>
                      <a:pt x="81507" y="57197"/>
                    </a:lnTo>
                    <a:lnTo>
                      <a:pt x="81627" y="56946"/>
                    </a:lnTo>
                    <a:lnTo>
                      <a:pt x="81735" y="56685"/>
                    </a:lnTo>
                    <a:lnTo>
                      <a:pt x="81832" y="56416"/>
                    </a:lnTo>
                    <a:lnTo>
                      <a:pt x="81915" y="56132"/>
                    </a:lnTo>
                    <a:lnTo>
                      <a:pt x="81980" y="55840"/>
                    </a:lnTo>
                    <a:lnTo>
                      <a:pt x="82026" y="55537"/>
                    </a:lnTo>
                    <a:lnTo>
                      <a:pt x="82048" y="55221"/>
                    </a:lnTo>
                    <a:lnTo>
                      <a:pt x="82044" y="54893"/>
                    </a:lnTo>
                    <a:lnTo>
                      <a:pt x="82011" y="54552"/>
                    </a:lnTo>
                    <a:lnTo>
                      <a:pt x="81951" y="54199"/>
                    </a:lnTo>
                    <a:lnTo>
                      <a:pt x="81860" y="53834"/>
                    </a:lnTo>
                    <a:lnTo>
                      <a:pt x="81735" y="53453"/>
                    </a:lnTo>
                    <a:lnTo>
                      <a:pt x="81576" y="53061"/>
                    </a:lnTo>
                    <a:lnTo>
                      <a:pt x="81378" y="52654"/>
                    </a:lnTo>
                    <a:lnTo>
                      <a:pt x="81364" y="52625"/>
                    </a:lnTo>
                    <a:lnTo>
                      <a:pt x="81468" y="52568"/>
                    </a:lnTo>
                    <a:lnTo>
                      <a:pt x="81695" y="52391"/>
                    </a:lnTo>
                    <a:lnTo>
                      <a:pt x="81886" y="52179"/>
                    </a:lnTo>
                    <a:lnTo>
                      <a:pt x="82033" y="51930"/>
                    </a:lnTo>
                    <a:lnTo>
                      <a:pt x="82127" y="51660"/>
                    </a:lnTo>
                    <a:lnTo>
                      <a:pt x="82174" y="51373"/>
                    </a:lnTo>
                    <a:lnTo>
                      <a:pt x="82178" y="51069"/>
                    </a:lnTo>
                    <a:lnTo>
                      <a:pt x="82141" y="50753"/>
                    </a:lnTo>
                    <a:lnTo>
                      <a:pt x="82070" y="50422"/>
                    </a:lnTo>
                    <a:lnTo>
                      <a:pt x="81958" y="50076"/>
                    </a:lnTo>
                    <a:lnTo>
                      <a:pt x="81813" y="49717"/>
                    </a:lnTo>
                    <a:lnTo>
                      <a:pt x="81638" y="49335"/>
                    </a:lnTo>
                    <a:lnTo>
                      <a:pt x="81428" y="48936"/>
                    </a:lnTo>
                    <a:lnTo>
                      <a:pt x="81184" y="48514"/>
                    </a:lnTo>
                    <a:lnTo>
                      <a:pt x="80932" y="48118"/>
                    </a:lnTo>
                    <a:lnTo>
                      <a:pt x="80813" y="47773"/>
                    </a:lnTo>
                    <a:lnTo>
                      <a:pt x="80651" y="47380"/>
                    </a:lnTo>
                    <a:lnTo>
                      <a:pt x="80461" y="46992"/>
                    </a:lnTo>
                    <a:lnTo>
                      <a:pt x="80248" y="46609"/>
                    </a:lnTo>
                    <a:lnTo>
                      <a:pt x="80014" y="46236"/>
                    </a:lnTo>
                    <a:lnTo>
                      <a:pt x="79755" y="45868"/>
                    </a:lnTo>
                    <a:lnTo>
                      <a:pt x="79478" y="45508"/>
                    </a:lnTo>
                    <a:lnTo>
                      <a:pt x="79182" y="45151"/>
                    </a:lnTo>
                    <a:lnTo>
                      <a:pt x="78865" y="44798"/>
                    </a:lnTo>
                    <a:lnTo>
                      <a:pt x="78534" y="44450"/>
                    </a:lnTo>
                    <a:lnTo>
                      <a:pt x="78181" y="44107"/>
                    </a:lnTo>
                    <a:lnTo>
                      <a:pt x="77818" y="43770"/>
                    </a:lnTo>
                    <a:lnTo>
                      <a:pt x="77436" y="43438"/>
                    </a:lnTo>
                    <a:lnTo>
                      <a:pt x="77041" y="43107"/>
                    </a:lnTo>
                    <a:lnTo>
                      <a:pt x="76633" y="42779"/>
                    </a:lnTo>
                    <a:lnTo>
                      <a:pt x="76201" y="42448"/>
                    </a:lnTo>
                    <a:lnTo>
                      <a:pt x="75644" y="42088"/>
                    </a:lnTo>
                    <a:lnTo>
                      <a:pt x="75136" y="41753"/>
                    </a:lnTo>
                    <a:lnTo>
                      <a:pt x="74653" y="41433"/>
                    </a:lnTo>
                    <a:lnTo>
                      <a:pt x="74203" y="41127"/>
                    </a:lnTo>
                    <a:lnTo>
                      <a:pt x="73782" y="40832"/>
                    </a:lnTo>
                    <a:lnTo>
                      <a:pt x="73389" y="40548"/>
                    </a:lnTo>
                    <a:lnTo>
                      <a:pt x="73022" y="40273"/>
                    </a:lnTo>
                    <a:lnTo>
                      <a:pt x="72677" y="40008"/>
                    </a:lnTo>
                    <a:lnTo>
                      <a:pt x="72361" y="39747"/>
                    </a:lnTo>
                    <a:lnTo>
                      <a:pt x="72065" y="39496"/>
                    </a:lnTo>
                    <a:lnTo>
                      <a:pt x="71792" y="39251"/>
                    </a:lnTo>
                    <a:lnTo>
                      <a:pt x="71536" y="39010"/>
                    </a:lnTo>
                    <a:lnTo>
                      <a:pt x="71302" y="38772"/>
                    </a:lnTo>
                    <a:lnTo>
                      <a:pt x="71086" y="38538"/>
                    </a:lnTo>
                    <a:lnTo>
                      <a:pt x="70884" y="38305"/>
                    </a:lnTo>
                    <a:lnTo>
                      <a:pt x="70701" y="38067"/>
                    </a:lnTo>
                    <a:lnTo>
                      <a:pt x="70528" y="37832"/>
                    </a:lnTo>
                    <a:lnTo>
                      <a:pt x="70369" y="37595"/>
                    </a:lnTo>
                    <a:lnTo>
                      <a:pt x="70222" y="37353"/>
                    </a:lnTo>
                    <a:lnTo>
                      <a:pt x="70081" y="37106"/>
                    </a:lnTo>
                    <a:lnTo>
                      <a:pt x="69952" y="36851"/>
                    </a:lnTo>
                    <a:lnTo>
                      <a:pt x="69830" y="36591"/>
                    </a:lnTo>
                    <a:lnTo>
                      <a:pt x="69714" y="36317"/>
                    </a:lnTo>
                    <a:lnTo>
                      <a:pt x="69602" y="36033"/>
                    </a:lnTo>
                    <a:lnTo>
                      <a:pt x="69498" y="35738"/>
                    </a:lnTo>
                    <a:lnTo>
                      <a:pt x="69394" y="35432"/>
                    </a:lnTo>
                    <a:lnTo>
                      <a:pt x="69294" y="35111"/>
                    </a:lnTo>
                    <a:lnTo>
                      <a:pt x="69188" y="34773"/>
                    </a:lnTo>
                    <a:lnTo>
                      <a:pt x="69088" y="34416"/>
                    </a:lnTo>
                    <a:lnTo>
                      <a:pt x="68988" y="34045"/>
                    </a:lnTo>
                    <a:lnTo>
                      <a:pt x="68880" y="33657"/>
                    </a:lnTo>
                    <a:lnTo>
                      <a:pt x="68778" y="33272"/>
                    </a:lnTo>
                    <a:lnTo>
                      <a:pt x="68709" y="32707"/>
                    </a:lnTo>
                    <a:lnTo>
                      <a:pt x="68692" y="32163"/>
                    </a:lnTo>
                    <a:lnTo>
                      <a:pt x="68721" y="31651"/>
                    </a:lnTo>
                    <a:lnTo>
                      <a:pt x="68793" y="31176"/>
                    </a:lnTo>
                    <a:lnTo>
                      <a:pt x="68904" y="30730"/>
                    </a:lnTo>
                    <a:lnTo>
                      <a:pt x="69052" y="30313"/>
                    </a:lnTo>
                    <a:lnTo>
                      <a:pt x="69235" y="29928"/>
                    </a:lnTo>
                    <a:lnTo>
                      <a:pt x="69455" y="29567"/>
                    </a:lnTo>
                    <a:lnTo>
                      <a:pt x="69700" y="29236"/>
                    </a:lnTo>
                    <a:lnTo>
                      <a:pt x="69977" y="28933"/>
                    </a:lnTo>
                    <a:lnTo>
                      <a:pt x="70279" y="28657"/>
                    </a:lnTo>
                    <a:lnTo>
                      <a:pt x="70603" y="28408"/>
                    </a:lnTo>
                    <a:lnTo>
                      <a:pt x="70952" y="28185"/>
                    </a:lnTo>
                    <a:lnTo>
                      <a:pt x="71319" y="27987"/>
                    </a:lnTo>
                    <a:lnTo>
                      <a:pt x="71702" y="27817"/>
                    </a:lnTo>
                    <a:lnTo>
                      <a:pt x="72098" y="27677"/>
                    </a:lnTo>
                    <a:lnTo>
                      <a:pt x="72508" y="27562"/>
                    </a:lnTo>
                    <a:lnTo>
                      <a:pt x="72922" y="27475"/>
                    </a:lnTo>
                    <a:lnTo>
                      <a:pt x="73343" y="27415"/>
                    </a:lnTo>
                    <a:lnTo>
                      <a:pt x="73768" y="27379"/>
                    </a:lnTo>
                    <a:lnTo>
                      <a:pt x="74189" y="27375"/>
                    </a:lnTo>
                    <a:lnTo>
                      <a:pt x="74606" y="27393"/>
                    </a:lnTo>
                    <a:lnTo>
                      <a:pt x="75020" y="27444"/>
                    </a:lnTo>
                    <a:lnTo>
                      <a:pt x="75420" y="27515"/>
                    </a:lnTo>
                    <a:lnTo>
                      <a:pt x="75809" y="27616"/>
                    </a:lnTo>
                    <a:lnTo>
                      <a:pt x="76183" y="27738"/>
                    </a:lnTo>
                    <a:lnTo>
                      <a:pt x="76540" y="27890"/>
                    </a:lnTo>
                    <a:lnTo>
                      <a:pt x="76874" y="28062"/>
                    </a:lnTo>
                    <a:lnTo>
                      <a:pt x="77184" y="28260"/>
                    </a:lnTo>
                    <a:lnTo>
                      <a:pt x="77473" y="28484"/>
                    </a:lnTo>
                    <a:lnTo>
                      <a:pt x="77653" y="28657"/>
                    </a:lnTo>
                    <a:lnTo>
                      <a:pt x="77512" y="28747"/>
                    </a:lnTo>
                    <a:lnTo>
                      <a:pt x="77235" y="28930"/>
                    </a:lnTo>
                    <a:lnTo>
                      <a:pt x="76964" y="29128"/>
                    </a:lnTo>
                    <a:lnTo>
                      <a:pt x="76702" y="29337"/>
                    </a:lnTo>
                    <a:lnTo>
                      <a:pt x="76450" y="29563"/>
                    </a:lnTo>
                    <a:lnTo>
                      <a:pt x="76205" y="29808"/>
                    </a:lnTo>
                    <a:lnTo>
                      <a:pt x="75978" y="30075"/>
                    </a:lnTo>
                    <a:lnTo>
                      <a:pt x="75762" y="30360"/>
                    </a:lnTo>
                    <a:lnTo>
                      <a:pt x="75568" y="30670"/>
                    </a:lnTo>
                    <a:lnTo>
                      <a:pt x="75395" y="31007"/>
                    </a:lnTo>
                    <a:lnTo>
                      <a:pt x="75240" y="31367"/>
                    </a:lnTo>
                    <a:lnTo>
                      <a:pt x="75114" y="31753"/>
                    </a:lnTo>
                    <a:lnTo>
                      <a:pt x="75010" y="32171"/>
                    </a:lnTo>
                    <a:lnTo>
                      <a:pt x="74934" y="32616"/>
                    </a:lnTo>
                    <a:lnTo>
                      <a:pt x="74884" y="33088"/>
                    </a:lnTo>
                    <a:lnTo>
                      <a:pt x="74873" y="33290"/>
                    </a:lnTo>
                    <a:lnTo>
                      <a:pt x="74869" y="33484"/>
                    </a:lnTo>
                    <a:lnTo>
                      <a:pt x="74869" y="33682"/>
                    </a:lnTo>
                    <a:lnTo>
                      <a:pt x="74873" y="33884"/>
                    </a:lnTo>
                    <a:lnTo>
                      <a:pt x="74888" y="34088"/>
                    </a:lnTo>
                    <a:lnTo>
                      <a:pt x="74909" y="34294"/>
                    </a:lnTo>
                    <a:lnTo>
                      <a:pt x="74945" y="34500"/>
                    </a:lnTo>
                    <a:lnTo>
                      <a:pt x="74988" y="34708"/>
                    </a:lnTo>
                    <a:lnTo>
                      <a:pt x="75046" y="34916"/>
                    </a:lnTo>
                    <a:lnTo>
                      <a:pt x="75121" y="35130"/>
                    </a:lnTo>
                    <a:lnTo>
                      <a:pt x="75208" y="35338"/>
                    </a:lnTo>
                    <a:lnTo>
                      <a:pt x="75312" y="35546"/>
                    </a:lnTo>
                    <a:lnTo>
                      <a:pt x="75434" y="35760"/>
                    </a:lnTo>
                    <a:lnTo>
                      <a:pt x="75571" y="35964"/>
                    </a:lnTo>
                    <a:lnTo>
                      <a:pt x="75730" y="36174"/>
                    </a:lnTo>
                    <a:lnTo>
                      <a:pt x="76407" y="36951"/>
                    </a:lnTo>
                    <a:lnTo>
                      <a:pt x="76674" y="35874"/>
                    </a:lnTo>
                    <a:lnTo>
                      <a:pt x="76770" y="35579"/>
                    </a:lnTo>
                    <a:lnTo>
                      <a:pt x="76896" y="35316"/>
                    </a:lnTo>
                    <a:lnTo>
                      <a:pt x="77055" y="35087"/>
                    </a:lnTo>
                    <a:lnTo>
                      <a:pt x="77263" y="34881"/>
                    </a:lnTo>
                    <a:lnTo>
                      <a:pt x="77533" y="34701"/>
                    </a:lnTo>
                    <a:lnTo>
                      <a:pt x="77890" y="34549"/>
                    </a:lnTo>
                    <a:lnTo>
                      <a:pt x="78073" y="34500"/>
                    </a:lnTo>
                    <a:lnTo>
                      <a:pt x="78134" y="34610"/>
                    </a:lnTo>
                    <a:lnTo>
                      <a:pt x="78372" y="34971"/>
                    </a:lnTo>
                    <a:lnTo>
                      <a:pt x="78628" y="35299"/>
                    </a:lnTo>
                    <a:lnTo>
                      <a:pt x="78901" y="35597"/>
                    </a:lnTo>
                    <a:lnTo>
                      <a:pt x="79197" y="35868"/>
                    </a:lnTo>
                    <a:lnTo>
                      <a:pt x="79506" y="36101"/>
                    </a:lnTo>
                    <a:lnTo>
                      <a:pt x="79762" y="36260"/>
                    </a:lnTo>
                    <a:lnTo>
                      <a:pt x="79690" y="36386"/>
                    </a:lnTo>
                    <a:lnTo>
                      <a:pt x="79568" y="36656"/>
                    </a:lnTo>
                    <a:lnTo>
                      <a:pt x="79482" y="36929"/>
                    </a:lnTo>
                    <a:lnTo>
                      <a:pt x="79427" y="37210"/>
                    </a:lnTo>
                    <a:lnTo>
                      <a:pt x="79413" y="37491"/>
                    </a:lnTo>
                    <a:lnTo>
                      <a:pt x="79438" y="37775"/>
                    </a:lnTo>
                    <a:lnTo>
                      <a:pt x="79582" y="38456"/>
                    </a:lnTo>
                    <a:lnTo>
                      <a:pt x="80439" y="38189"/>
                    </a:lnTo>
                    <a:lnTo>
                      <a:pt x="80769" y="38146"/>
                    </a:lnTo>
                    <a:lnTo>
                      <a:pt x="81011" y="38171"/>
                    </a:lnTo>
                    <a:lnTo>
                      <a:pt x="81177" y="38244"/>
                    </a:lnTo>
                    <a:lnTo>
                      <a:pt x="81310" y="38369"/>
                    </a:lnTo>
                    <a:lnTo>
                      <a:pt x="81425" y="38582"/>
                    </a:lnTo>
                    <a:lnTo>
                      <a:pt x="81511" y="38905"/>
                    </a:lnTo>
                    <a:lnTo>
                      <a:pt x="81605" y="39906"/>
                    </a:lnTo>
                    <a:lnTo>
                      <a:pt x="82296" y="39612"/>
                    </a:lnTo>
                    <a:lnTo>
                      <a:pt x="82473" y="39551"/>
                    </a:lnTo>
                    <a:lnTo>
                      <a:pt x="82645" y="39504"/>
                    </a:lnTo>
                    <a:lnTo>
                      <a:pt x="82818" y="39471"/>
                    </a:lnTo>
                    <a:lnTo>
                      <a:pt x="82991" y="39449"/>
                    </a:lnTo>
                    <a:lnTo>
                      <a:pt x="83161" y="39443"/>
                    </a:lnTo>
                    <a:lnTo>
                      <a:pt x="83333" y="39445"/>
                    </a:lnTo>
                    <a:lnTo>
                      <a:pt x="83502" y="39464"/>
                    </a:lnTo>
                    <a:lnTo>
                      <a:pt x="83675" y="39496"/>
                    </a:lnTo>
                    <a:lnTo>
                      <a:pt x="83852" y="39539"/>
                    </a:lnTo>
                    <a:lnTo>
                      <a:pt x="84024" y="39596"/>
                    </a:lnTo>
                    <a:lnTo>
                      <a:pt x="84201" y="39669"/>
                    </a:lnTo>
                    <a:lnTo>
                      <a:pt x="84381" y="39755"/>
                    </a:lnTo>
                    <a:lnTo>
                      <a:pt x="84560" y="39859"/>
                    </a:lnTo>
                    <a:lnTo>
                      <a:pt x="84745" y="39975"/>
                    </a:lnTo>
                    <a:lnTo>
                      <a:pt x="85749" y="40683"/>
                    </a:lnTo>
                    <a:lnTo>
                      <a:pt x="85514" y="39464"/>
                    </a:lnTo>
                    <a:lnTo>
                      <a:pt x="85475" y="39225"/>
                    </a:lnTo>
                    <a:lnTo>
                      <a:pt x="85449" y="38996"/>
                    </a:lnTo>
                    <a:lnTo>
                      <a:pt x="85432" y="38768"/>
                    </a:lnTo>
                    <a:lnTo>
                      <a:pt x="85428" y="38550"/>
                    </a:lnTo>
                    <a:lnTo>
                      <a:pt x="85439" y="38337"/>
                    </a:lnTo>
                    <a:lnTo>
                      <a:pt x="85469" y="38128"/>
                    </a:lnTo>
                    <a:lnTo>
                      <a:pt x="85512" y="37930"/>
                    </a:lnTo>
                    <a:lnTo>
                      <a:pt x="85576" y="37736"/>
                    </a:lnTo>
                    <a:lnTo>
                      <a:pt x="85659" y="37545"/>
                    </a:lnTo>
                    <a:lnTo>
                      <a:pt x="85767" y="37357"/>
                    </a:lnTo>
                    <a:lnTo>
                      <a:pt x="85900" y="37174"/>
                    </a:lnTo>
                    <a:lnTo>
                      <a:pt x="86062" y="36990"/>
                    </a:lnTo>
                    <a:lnTo>
                      <a:pt x="86256" y="36807"/>
                    </a:lnTo>
                    <a:lnTo>
                      <a:pt x="86487" y="36627"/>
                    </a:lnTo>
                    <a:lnTo>
                      <a:pt x="86883" y="36364"/>
                    </a:lnTo>
                    <a:lnTo>
                      <a:pt x="87023" y="35942"/>
                    </a:lnTo>
                    <a:lnTo>
                      <a:pt x="87095" y="35637"/>
                    </a:lnTo>
                    <a:lnTo>
                      <a:pt x="87127" y="35334"/>
                    </a:lnTo>
                    <a:lnTo>
                      <a:pt x="87125" y="35032"/>
                    </a:lnTo>
                    <a:lnTo>
                      <a:pt x="87077" y="34737"/>
                    </a:lnTo>
                    <a:lnTo>
                      <a:pt x="86991" y="34449"/>
                    </a:lnTo>
                    <a:lnTo>
                      <a:pt x="86868" y="34172"/>
                    </a:lnTo>
                    <a:lnTo>
                      <a:pt x="86703" y="33909"/>
                    </a:lnTo>
                    <a:lnTo>
                      <a:pt x="86505" y="33660"/>
                    </a:lnTo>
                    <a:lnTo>
                      <a:pt x="86271" y="33427"/>
                    </a:lnTo>
                    <a:lnTo>
                      <a:pt x="86001" y="33207"/>
                    </a:lnTo>
                    <a:lnTo>
                      <a:pt x="85698" y="32999"/>
                    </a:lnTo>
                    <a:lnTo>
                      <a:pt x="85363" y="32803"/>
                    </a:lnTo>
                    <a:lnTo>
                      <a:pt x="85054" y="32649"/>
                    </a:lnTo>
                    <a:lnTo>
                      <a:pt x="85302" y="32581"/>
                    </a:lnTo>
                    <a:lnTo>
                      <a:pt x="85536" y="32538"/>
                    </a:lnTo>
                    <a:lnTo>
                      <a:pt x="85755" y="32520"/>
                    </a:lnTo>
                    <a:lnTo>
                      <a:pt x="85961" y="32522"/>
                    </a:lnTo>
                    <a:lnTo>
                      <a:pt x="86148" y="32544"/>
                    </a:lnTo>
                    <a:lnTo>
                      <a:pt x="86324" y="32591"/>
                    </a:lnTo>
                    <a:lnTo>
                      <a:pt x="86491" y="32652"/>
                    </a:lnTo>
                    <a:lnTo>
                      <a:pt x="86648" y="32738"/>
                    </a:lnTo>
                    <a:lnTo>
                      <a:pt x="86799" y="32846"/>
                    </a:lnTo>
                    <a:lnTo>
                      <a:pt x="86944" y="32980"/>
                    </a:lnTo>
                    <a:lnTo>
                      <a:pt x="87084" y="33138"/>
                    </a:lnTo>
                    <a:lnTo>
                      <a:pt x="87221" y="33325"/>
                    </a:lnTo>
                    <a:lnTo>
                      <a:pt x="87768" y="34243"/>
                    </a:lnTo>
                    <a:lnTo>
                      <a:pt x="88175" y="33232"/>
                    </a:lnTo>
                    <a:lnTo>
                      <a:pt x="88255" y="32948"/>
                    </a:lnTo>
                    <a:lnTo>
                      <a:pt x="88290" y="32663"/>
                    </a:lnTo>
                    <a:lnTo>
                      <a:pt x="88283" y="32379"/>
                    </a:lnTo>
                    <a:lnTo>
                      <a:pt x="88236" y="32102"/>
                    </a:lnTo>
                    <a:lnTo>
                      <a:pt x="88143" y="31839"/>
                    </a:lnTo>
                    <a:lnTo>
                      <a:pt x="88006" y="31586"/>
                    </a:lnTo>
                    <a:lnTo>
                      <a:pt x="87833" y="31353"/>
                    </a:lnTo>
                    <a:lnTo>
                      <a:pt x="87625" y="31137"/>
                    </a:lnTo>
                    <a:lnTo>
                      <a:pt x="87384" y="30935"/>
                    </a:lnTo>
                    <a:lnTo>
                      <a:pt x="87113" y="30748"/>
                    </a:lnTo>
                    <a:lnTo>
                      <a:pt x="86922" y="30636"/>
                    </a:lnTo>
                    <a:lnTo>
                      <a:pt x="87105" y="30697"/>
                    </a:lnTo>
                    <a:lnTo>
                      <a:pt x="87319" y="30788"/>
                    </a:lnTo>
                    <a:lnTo>
                      <a:pt x="87531" y="30892"/>
                    </a:lnTo>
                    <a:lnTo>
                      <a:pt x="87743" y="31015"/>
                    </a:lnTo>
                    <a:lnTo>
                      <a:pt x="87959" y="31155"/>
                    </a:lnTo>
                    <a:lnTo>
                      <a:pt x="88171" y="31302"/>
                    </a:lnTo>
                    <a:lnTo>
                      <a:pt x="88387" y="31464"/>
                    </a:lnTo>
                    <a:lnTo>
                      <a:pt x="88604" y="31633"/>
                    </a:lnTo>
                    <a:lnTo>
                      <a:pt x="89497" y="32371"/>
                    </a:lnTo>
                    <a:lnTo>
                      <a:pt x="89471" y="31299"/>
                    </a:lnTo>
                    <a:lnTo>
                      <a:pt x="89478" y="31097"/>
                    </a:lnTo>
                    <a:lnTo>
                      <a:pt x="89493" y="30882"/>
                    </a:lnTo>
                    <a:lnTo>
                      <a:pt x="89499" y="30650"/>
                    </a:lnTo>
                    <a:lnTo>
                      <a:pt x="89499" y="30413"/>
                    </a:lnTo>
                    <a:lnTo>
                      <a:pt x="89481" y="30168"/>
                    </a:lnTo>
                    <a:lnTo>
                      <a:pt x="89435" y="29916"/>
                    </a:lnTo>
                    <a:lnTo>
                      <a:pt x="89342" y="29665"/>
                    </a:lnTo>
                    <a:lnTo>
                      <a:pt x="89191" y="29424"/>
                    </a:lnTo>
                    <a:lnTo>
                      <a:pt x="88977" y="29210"/>
                    </a:lnTo>
                    <a:lnTo>
                      <a:pt x="88712" y="29041"/>
                    </a:lnTo>
                    <a:lnTo>
                      <a:pt x="88390" y="28916"/>
                    </a:lnTo>
                    <a:lnTo>
                      <a:pt x="88020" y="28833"/>
                    </a:lnTo>
                    <a:lnTo>
                      <a:pt x="87635" y="28790"/>
                    </a:lnTo>
                    <a:lnTo>
                      <a:pt x="88916" y="27666"/>
                    </a:lnTo>
                    <a:lnTo>
                      <a:pt x="88567" y="27152"/>
                    </a:lnTo>
                    <a:lnTo>
                      <a:pt x="88387" y="26943"/>
                    </a:lnTo>
                    <a:lnTo>
                      <a:pt x="88192" y="26767"/>
                    </a:lnTo>
                    <a:lnTo>
                      <a:pt x="87984" y="26619"/>
                    </a:lnTo>
                    <a:lnTo>
                      <a:pt x="87765" y="26508"/>
                    </a:lnTo>
                    <a:lnTo>
                      <a:pt x="87539" y="26424"/>
                    </a:lnTo>
                    <a:lnTo>
                      <a:pt x="87304" y="26371"/>
                    </a:lnTo>
                    <a:lnTo>
                      <a:pt x="87070" y="26337"/>
                    </a:lnTo>
                    <a:lnTo>
                      <a:pt x="86832" y="26331"/>
                    </a:lnTo>
                    <a:lnTo>
                      <a:pt x="86595" y="26341"/>
                    </a:lnTo>
                    <a:lnTo>
                      <a:pt x="86357" y="26367"/>
                    </a:lnTo>
                    <a:lnTo>
                      <a:pt x="86116" y="26402"/>
                    </a:lnTo>
                    <a:lnTo>
                      <a:pt x="85875" y="26449"/>
                    </a:lnTo>
                    <a:lnTo>
                      <a:pt x="85634" y="26500"/>
                    </a:lnTo>
                    <a:lnTo>
                      <a:pt x="85384" y="26557"/>
                    </a:lnTo>
                    <a:lnTo>
                      <a:pt x="85141" y="26616"/>
                    </a:lnTo>
                    <a:lnTo>
                      <a:pt x="84892" y="26677"/>
                    </a:lnTo>
                    <a:lnTo>
                      <a:pt x="84640" y="26734"/>
                    </a:lnTo>
                    <a:lnTo>
                      <a:pt x="84384" y="26788"/>
                    </a:lnTo>
                    <a:lnTo>
                      <a:pt x="84132" y="26835"/>
                    </a:lnTo>
                    <a:lnTo>
                      <a:pt x="83877" y="26879"/>
                    </a:lnTo>
                    <a:lnTo>
                      <a:pt x="83621" y="26910"/>
                    </a:lnTo>
                    <a:lnTo>
                      <a:pt x="83361" y="26932"/>
                    </a:lnTo>
                    <a:lnTo>
                      <a:pt x="83106" y="26940"/>
                    </a:lnTo>
                    <a:lnTo>
                      <a:pt x="82847" y="26932"/>
                    </a:lnTo>
                    <a:lnTo>
                      <a:pt x="82588" y="26910"/>
                    </a:lnTo>
                    <a:lnTo>
                      <a:pt x="82333" y="26871"/>
                    </a:lnTo>
                    <a:lnTo>
                      <a:pt x="82070" y="26814"/>
                    </a:lnTo>
                    <a:lnTo>
                      <a:pt x="81811" y="26734"/>
                    </a:lnTo>
                    <a:lnTo>
                      <a:pt x="81548" y="26630"/>
                    </a:lnTo>
                    <a:lnTo>
                      <a:pt x="81285" y="26500"/>
                    </a:lnTo>
                    <a:lnTo>
                      <a:pt x="81028" y="26353"/>
                    </a:lnTo>
                    <a:lnTo>
                      <a:pt x="80745" y="26119"/>
                    </a:lnTo>
                    <a:lnTo>
                      <a:pt x="80428" y="25870"/>
                    </a:lnTo>
                    <a:lnTo>
                      <a:pt x="80111" y="25637"/>
                    </a:lnTo>
                    <a:lnTo>
                      <a:pt x="79790" y="25409"/>
                    </a:lnTo>
                    <a:lnTo>
                      <a:pt x="79470" y="25193"/>
                    </a:lnTo>
                    <a:lnTo>
                      <a:pt x="79143" y="24988"/>
                    </a:lnTo>
                    <a:lnTo>
                      <a:pt x="78815" y="24797"/>
                    </a:lnTo>
                    <a:lnTo>
                      <a:pt x="78483" y="24614"/>
                    </a:lnTo>
                    <a:lnTo>
                      <a:pt x="78149" y="24448"/>
                    </a:lnTo>
                    <a:lnTo>
                      <a:pt x="77810" y="24290"/>
                    </a:lnTo>
                    <a:lnTo>
                      <a:pt x="77469" y="24149"/>
                    </a:lnTo>
                    <a:lnTo>
                      <a:pt x="77127" y="24020"/>
                    </a:lnTo>
                    <a:lnTo>
                      <a:pt x="76778" y="23904"/>
                    </a:lnTo>
                    <a:lnTo>
                      <a:pt x="76428" y="23808"/>
                    </a:lnTo>
                    <a:lnTo>
                      <a:pt x="76072" y="23721"/>
                    </a:lnTo>
                    <a:lnTo>
                      <a:pt x="75716" y="23653"/>
                    </a:lnTo>
                    <a:lnTo>
                      <a:pt x="75352" y="23598"/>
                    </a:lnTo>
                    <a:lnTo>
                      <a:pt x="74988" y="23563"/>
                    </a:lnTo>
                    <a:lnTo>
                      <a:pt x="74621" y="23541"/>
                    </a:lnTo>
                    <a:lnTo>
                      <a:pt x="74251" y="23537"/>
                    </a:lnTo>
                    <a:lnTo>
                      <a:pt x="73876" y="23551"/>
                    </a:lnTo>
                    <a:lnTo>
                      <a:pt x="73497" y="23584"/>
                    </a:lnTo>
                    <a:lnTo>
                      <a:pt x="73120" y="23635"/>
                    </a:lnTo>
                    <a:lnTo>
                      <a:pt x="72734" y="23706"/>
                    </a:lnTo>
                    <a:lnTo>
                      <a:pt x="72349" y="23792"/>
                    </a:lnTo>
                    <a:lnTo>
                      <a:pt x="71961" y="23900"/>
                    </a:lnTo>
                    <a:lnTo>
                      <a:pt x="71568" y="24027"/>
                    </a:lnTo>
                    <a:lnTo>
                      <a:pt x="71172" y="24171"/>
                    </a:lnTo>
                    <a:lnTo>
                      <a:pt x="70776" y="24336"/>
                    </a:lnTo>
                    <a:lnTo>
                      <a:pt x="70377" y="24524"/>
                    </a:lnTo>
                    <a:lnTo>
                      <a:pt x="69969" y="24728"/>
                    </a:lnTo>
                    <a:lnTo>
                      <a:pt x="69567" y="24956"/>
                    </a:lnTo>
                    <a:lnTo>
                      <a:pt x="69188" y="25183"/>
                    </a:lnTo>
                    <a:lnTo>
                      <a:pt x="68825" y="25423"/>
                    </a:lnTo>
                    <a:lnTo>
                      <a:pt x="68480" y="25676"/>
                    </a:lnTo>
                    <a:lnTo>
                      <a:pt x="68152" y="25939"/>
                    </a:lnTo>
                    <a:lnTo>
                      <a:pt x="67842" y="26219"/>
                    </a:lnTo>
                    <a:lnTo>
                      <a:pt x="67551" y="26508"/>
                    </a:lnTo>
                    <a:lnTo>
                      <a:pt x="67281" y="26814"/>
                    </a:lnTo>
                    <a:lnTo>
                      <a:pt x="67025" y="27126"/>
                    </a:lnTo>
                    <a:lnTo>
                      <a:pt x="66791" y="27454"/>
                    </a:lnTo>
                    <a:lnTo>
                      <a:pt x="66575" y="27796"/>
                    </a:lnTo>
                    <a:lnTo>
                      <a:pt x="66380" y="28149"/>
                    </a:lnTo>
                    <a:lnTo>
                      <a:pt x="66204" y="28513"/>
                    </a:lnTo>
                    <a:lnTo>
                      <a:pt x="66046" y="28886"/>
                    </a:lnTo>
                    <a:lnTo>
                      <a:pt x="65905" y="29273"/>
                    </a:lnTo>
                    <a:lnTo>
                      <a:pt x="65787" y="29671"/>
                    </a:lnTo>
                    <a:lnTo>
                      <a:pt x="65686" y="30079"/>
                    </a:lnTo>
                    <a:lnTo>
                      <a:pt x="65607" y="30499"/>
                    </a:lnTo>
                    <a:lnTo>
                      <a:pt x="65546" y="30931"/>
                    </a:lnTo>
                    <a:lnTo>
                      <a:pt x="65503" y="31370"/>
                    </a:lnTo>
                    <a:lnTo>
                      <a:pt x="65477" y="31824"/>
                    </a:lnTo>
                    <a:lnTo>
                      <a:pt x="65474" y="32285"/>
                    </a:lnTo>
                    <a:lnTo>
                      <a:pt x="65484" y="32760"/>
                    </a:lnTo>
                    <a:lnTo>
                      <a:pt x="65517" y="33242"/>
                    </a:lnTo>
                    <a:lnTo>
                      <a:pt x="65567" y="33739"/>
                    </a:lnTo>
                    <a:lnTo>
                      <a:pt x="65636" y="34243"/>
                    </a:lnTo>
                    <a:lnTo>
                      <a:pt x="65725" y="34759"/>
                    </a:lnTo>
                    <a:lnTo>
                      <a:pt x="65830" y="35285"/>
                    </a:lnTo>
                    <a:lnTo>
                      <a:pt x="65952" y="35824"/>
                    </a:lnTo>
                    <a:lnTo>
                      <a:pt x="66096" y="36372"/>
                    </a:lnTo>
                    <a:lnTo>
                      <a:pt x="66255" y="36929"/>
                    </a:lnTo>
                    <a:lnTo>
                      <a:pt x="66435" y="37498"/>
                    </a:lnTo>
                    <a:lnTo>
                      <a:pt x="66639" y="38110"/>
                    </a:lnTo>
                    <a:lnTo>
                      <a:pt x="66902" y="38574"/>
                    </a:lnTo>
                    <a:lnTo>
                      <a:pt x="67169" y="39003"/>
                    </a:lnTo>
                    <a:lnTo>
                      <a:pt x="67453" y="39421"/>
                    </a:lnTo>
                    <a:lnTo>
                      <a:pt x="67752" y="39824"/>
                    </a:lnTo>
                    <a:lnTo>
                      <a:pt x="68066" y="40216"/>
                    </a:lnTo>
                    <a:lnTo>
                      <a:pt x="68389" y="40597"/>
                    </a:lnTo>
                    <a:lnTo>
                      <a:pt x="68727" y="40972"/>
                    </a:lnTo>
                    <a:lnTo>
                      <a:pt x="69070" y="41336"/>
                    </a:lnTo>
                    <a:lnTo>
                      <a:pt x="69423" y="41696"/>
                    </a:lnTo>
                    <a:lnTo>
                      <a:pt x="69783" y="42049"/>
                    </a:lnTo>
                    <a:lnTo>
                      <a:pt x="70150" y="42398"/>
                    </a:lnTo>
                    <a:lnTo>
                      <a:pt x="70517" y="42743"/>
                    </a:lnTo>
                    <a:lnTo>
                      <a:pt x="70888" y="43085"/>
                    </a:lnTo>
                    <a:lnTo>
                      <a:pt x="71262" y="43427"/>
                    </a:lnTo>
                    <a:lnTo>
                      <a:pt x="71637" y="43766"/>
                    </a:lnTo>
                    <a:lnTo>
                      <a:pt x="72008" y="44104"/>
                    </a:lnTo>
                    <a:lnTo>
                      <a:pt x="72375" y="44446"/>
                    </a:lnTo>
                    <a:lnTo>
                      <a:pt x="72742" y="44788"/>
                    </a:lnTo>
                    <a:lnTo>
                      <a:pt x="73102" y="45130"/>
                    </a:lnTo>
                    <a:lnTo>
                      <a:pt x="73454" y="45479"/>
                    </a:lnTo>
                    <a:lnTo>
                      <a:pt x="73799" y="45832"/>
                    </a:lnTo>
                    <a:lnTo>
                      <a:pt x="74139" y="46193"/>
                    </a:lnTo>
                    <a:lnTo>
                      <a:pt x="74466" y="46556"/>
                    </a:lnTo>
                    <a:lnTo>
                      <a:pt x="74780" y="46927"/>
                    </a:lnTo>
                    <a:lnTo>
                      <a:pt x="75082" y="47308"/>
                    </a:lnTo>
                    <a:lnTo>
                      <a:pt x="75369" y="47696"/>
                    </a:lnTo>
                    <a:lnTo>
                      <a:pt x="75644" y="48093"/>
                    </a:lnTo>
                    <a:lnTo>
                      <a:pt x="75903" y="48503"/>
                    </a:lnTo>
                    <a:lnTo>
                      <a:pt x="76144" y="48924"/>
                    </a:lnTo>
                    <a:lnTo>
                      <a:pt x="76364" y="49356"/>
                    </a:lnTo>
                    <a:lnTo>
                      <a:pt x="76566" y="49806"/>
                    </a:lnTo>
                    <a:lnTo>
                      <a:pt x="76735" y="50235"/>
                    </a:lnTo>
                    <a:lnTo>
                      <a:pt x="76882" y="51171"/>
                    </a:lnTo>
                    <a:lnTo>
                      <a:pt x="77008" y="52111"/>
                    </a:lnTo>
                    <a:lnTo>
                      <a:pt x="77105" y="53014"/>
                    </a:lnTo>
                    <a:lnTo>
                      <a:pt x="77176" y="53881"/>
                    </a:lnTo>
                    <a:lnTo>
                      <a:pt x="77224" y="54717"/>
                    </a:lnTo>
                    <a:lnTo>
                      <a:pt x="77245" y="55516"/>
                    </a:lnTo>
                    <a:lnTo>
                      <a:pt x="77239" y="56279"/>
                    </a:lnTo>
                    <a:lnTo>
                      <a:pt x="77206" y="57007"/>
                    </a:lnTo>
                    <a:lnTo>
                      <a:pt x="77148" y="57701"/>
                    </a:lnTo>
                    <a:lnTo>
                      <a:pt x="77066" y="58357"/>
                    </a:lnTo>
                    <a:lnTo>
                      <a:pt x="76957" y="58979"/>
                    </a:lnTo>
                    <a:lnTo>
                      <a:pt x="76821" y="59562"/>
                    </a:lnTo>
                    <a:lnTo>
                      <a:pt x="76662" y="60113"/>
                    </a:lnTo>
                    <a:lnTo>
                      <a:pt x="76478" y="60628"/>
                    </a:lnTo>
                    <a:lnTo>
                      <a:pt x="76274" y="61106"/>
                    </a:lnTo>
                    <a:lnTo>
                      <a:pt x="76040" y="61549"/>
                    </a:lnTo>
                    <a:lnTo>
                      <a:pt x="75783" y="61956"/>
                    </a:lnTo>
                    <a:lnTo>
                      <a:pt x="75506" y="62334"/>
                    </a:lnTo>
                    <a:lnTo>
                      <a:pt x="75204" y="62673"/>
                    </a:lnTo>
                    <a:lnTo>
                      <a:pt x="74877" y="62982"/>
                    </a:lnTo>
                    <a:lnTo>
                      <a:pt x="74527" y="63260"/>
                    </a:lnTo>
                    <a:lnTo>
                      <a:pt x="74153" y="63504"/>
                    </a:lnTo>
                    <a:lnTo>
                      <a:pt x="73754" y="63720"/>
                    </a:lnTo>
                    <a:lnTo>
                      <a:pt x="73325" y="63900"/>
                    </a:lnTo>
                    <a:lnTo>
                      <a:pt x="72871" y="64055"/>
                    </a:lnTo>
                    <a:lnTo>
                      <a:pt x="72389" y="64175"/>
                    </a:lnTo>
                    <a:lnTo>
                      <a:pt x="71878" y="64263"/>
                    </a:lnTo>
                    <a:lnTo>
                      <a:pt x="71338" y="64322"/>
                    </a:lnTo>
                    <a:lnTo>
                      <a:pt x="70773" y="64343"/>
                    </a:lnTo>
                    <a:lnTo>
                      <a:pt x="70179" y="64336"/>
                    </a:lnTo>
                    <a:lnTo>
                      <a:pt x="69553" y="64293"/>
                    </a:lnTo>
                    <a:lnTo>
                      <a:pt x="68966" y="64228"/>
                    </a:lnTo>
                    <a:lnTo>
                      <a:pt x="68339" y="63893"/>
                    </a:lnTo>
                    <a:lnTo>
                      <a:pt x="67691" y="63512"/>
                    </a:lnTo>
                    <a:lnTo>
                      <a:pt x="67072" y="63112"/>
                    </a:lnTo>
                    <a:lnTo>
                      <a:pt x="66482" y="62691"/>
                    </a:lnTo>
                    <a:lnTo>
                      <a:pt x="65923" y="62256"/>
                    </a:lnTo>
                    <a:lnTo>
                      <a:pt x="65391" y="61805"/>
                    </a:lnTo>
                    <a:lnTo>
                      <a:pt x="64883" y="61337"/>
                    </a:lnTo>
                    <a:lnTo>
                      <a:pt x="64400" y="60851"/>
                    </a:lnTo>
                    <a:lnTo>
                      <a:pt x="63939" y="60351"/>
                    </a:lnTo>
                    <a:lnTo>
                      <a:pt x="63497" y="59836"/>
                    </a:lnTo>
                    <a:lnTo>
                      <a:pt x="63076" y="59307"/>
                    </a:lnTo>
                    <a:lnTo>
                      <a:pt x="62673" y="58763"/>
                    </a:lnTo>
                    <a:lnTo>
                      <a:pt x="62283" y="58206"/>
                    </a:lnTo>
                    <a:lnTo>
                      <a:pt x="61910" y="57633"/>
                    </a:lnTo>
                    <a:lnTo>
                      <a:pt x="61545" y="57050"/>
                    </a:lnTo>
                    <a:lnTo>
                      <a:pt x="61196" y="56456"/>
                    </a:lnTo>
                    <a:lnTo>
                      <a:pt x="60855" y="55847"/>
                    </a:lnTo>
                    <a:lnTo>
                      <a:pt x="60519" y="55228"/>
                    </a:lnTo>
                    <a:lnTo>
                      <a:pt x="60195" y="54595"/>
                    </a:lnTo>
                    <a:lnTo>
                      <a:pt x="59872" y="53957"/>
                    </a:lnTo>
                    <a:lnTo>
                      <a:pt x="59555" y="53306"/>
                    </a:lnTo>
                    <a:lnTo>
                      <a:pt x="59238" y="52647"/>
                    </a:lnTo>
                    <a:lnTo>
                      <a:pt x="58925" y="51978"/>
                    </a:lnTo>
                    <a:lnTo>
                      <a:pt x="58608" y="51305"/>
                    </a:lnTo>
                    <a:lnTo>
                      <a:pt x="58288" y="50620"/>
                    </a:lnTo>
                    <a:lnTo>
                      <a:pt x="57964" y="49929"/>
                    </a:lnTo>
                    <a:lnTo>
                      <a:pt x="57636" y="49234"/>
                    </a:lnTo>
                    <a:lnTo>
                      <a:pt x="57297" y="48532"/>
                    </a:lnTo>
                    <a:lnTo>
                      <a:pt x="56952" y="47826"/>
                    </a:lnTo>
                    <a:lnTo>
                      <a:pt x="56596" y="47114"/>
                    </a:lnTo>
                    <a:lnTo>
                      <a:pt x="56225" y="46397"/>
                    </a:lnTo>
                    <a:lnTo>
                      <a:pt x="55933" y="45846"/>
                    </a:lnTo>
                    <a:lnTo>
                      <a:pt x="56002" y="45807"/>
                    </a:lnTo>
                    <a:lnTo>
                      <a:pt x="56361" y="45624"/>
                    </a:lnTo>
                    <a:lnTo>
                      <a:pt x="56697" y="45479"/>
                    </a:lnTo>
                    <a:lnTo>
                      <a:pt x="57006" y="45371"/>
                    </a:lnTo>
                    <a:lnTo>
                      <a:pt x="57291" y="45296"/>
                    </a:lnTo>
                    <a:lnTo>
                      <a:pt x="57550" y="45249"/>
                    </a:lnTo>
                    <a:lnTo>
                      <a:pt x="57780" y="45228"/>
                    </a:lnTo>
                    <a:lnTo>
                      <a:pt x="57989" y="45228"/>
                    </a:lnTo>
                    <a:lnTo>
                      <a:pt x="58168" y="45245"/>
                    </a:lnTo>
                    <a:lnTo>
                      <a:pt x="58327" y="45281"/>
                    </a:lnTo>
                    <a:lnTo>
                      <a:pt x="58457" y="45328"/>
                    </a:lnTo>
                    <a:lnTo>
                      <a:pt x="59152" y="45689"/>
                    </a:lnTo>
                    <a:lnTo>
                      <a:pt x="59192" y="44572"/>
                    </a:lnTo>
                    <a:lnTo>
                      <a:pt x="59148" y="44115"/>
                    </a:lnTo>
                    <a:lnTo>
                      <a:pt x="59047" y="43701"/>
                    </a:lnTo>
                    <a:lnTo>
                      <a:pt x="58886" y="43334"/>
                    </a:lnTo>
                    <a:lnTo>
                      <a:pt x="58676" y="43016"/>
                    </a:lnTo>
                    <a:lnTo>
                      <a:pt x="58429" y="42747"/>
                    </a:lnTo>
                    <a:lnTo>
                      <a:pt x="58151" y="42520"/>
                    </a:lnTo>
                    <a:lnTo>
                      <a:pt x="57852" y="42333"/>
                    </a:lnTo>
                    <a:lnTo>
                      <a:pt x="57542" y="42178"/>
                    </a:lnTo>
                    <a:lnTo>
                      <a:pt x="57222" y="42049"/>
                    </a:lnTo>
                    <a:lnTo>
                      <a:pt x="56902" y="41937"/>
                    </a:lnTo>
                    <a:lnTo>
                      <a:pt x="56581" y="41837"/>
                    </a:lnTo>
                    <a:lnTo>
                      <a:pt x="56268" y="41743"/>
                    </a:lnTo>
                    <a:lnTo>
                      <a:pt x="56041" y="41674"/>
                    </a:lnTo>
                    <a:lnTo>
                      <a:pt x="56049" y="41666"/>
                    </a:lnTo>
                    <a:lnTo>
                      <a:pt x="56196" y="41592"/>
                    </a:lnTo>
                    <a:lnTo>
                      <a:pt x="56333" y="41541"/>
                    </a:lnTo>
                    <a:lnTo>
                      <a:pt x="56470" y="41512"/>
                    </a:lnTo>
                    <a:lnTo>
                      <a:pt x="56606" y="41505"/>
                    </a:lnTo>
                    <a:lnTo>
                      <a:pt x="56751" y="41512"/>
                    </a:lnTo>
                    <a:lnTo>
                      <a:pt x="56899" y="41537"/>
                    </a:lnTo>
                    <a:lnTo>
                      <a:pt x="57053" y="41580"/>
                    </a:lnTo>
                    <a:lnTo>
                      <a:pt x="57211" y="41642"/>
                    </a:lnTo>
                    <a:lnTo>
                      <a:pt x="57381" y="41717"/>
                    </a:lnTo>
                    <a:lnTo>
                      <a:pt x="57550" y="41807"/>
                    </a:lnTo>
                    <a:lnTo>
                      <a:pt x="57726" y="41915"/>
                    </a:lnTo>
                    <a:lnTo>
                      <a:pt x="57907" y="42031"/>
                    </a:lnTo>
                    <a:lnTo>
                      <a:pt x="58943" y="42743"/>
                    </a:lnTo>
                    <a:lnTo>
                      <a:pt x="58629" y="41415"/>
                    </a:lnTo>
                    <a:lnTo>
                      <a:pt x="58539" y="41095"/>
                    </a:lnTo>
                    <a:lnTo>
                      <a:pt x="58435" y="40781"/>
                    </a:lnTo>
                    <a:lnTo>
                      <a:pt x="58313" y="40479"/>
                    </a:lnTo>
                    <a:lnTo>
                      <a:pt x="58176" y="40187"/>
                    </a:lnTo>
                    <a:lnTo>
                      <a:pt x="58025" y="39902"/>
                    </a:lnTo>
                    <a:lnTo>
                      <a:pt x="57856" y="39633"/>
                    </a:lnTo>
                    <a:lnTo>
                      <a:pt x="57672" y="39370"/>
                    </a:lnTo>
                    <a:lnTo>
                      <a:pt x="57471" y="39121"/>
                    </a:lnTo>
                    <a:lnTo>
                      <a:pt x="57254" y="38884"/>
                    </a:lnTo>
                    <a:lnTo>
                      <a:pt x="57020" y="38660"/>
                    </a:lnTo>
                    <a:lnTo>
                      <a:pt x="56773" y="38452"/>
                    </a:lnTo>
                    <a:lnTo>
                      <a:pt x="56744" y="38431"/>
                    </a:lnTo>
                    <a:lnTo>
                      <a:pt x="56891" y="38434"/>
                    </a:lnTo>
                    <a:lnTo>
                      <a:pt x="57161" y="38452"/>
                    </a:lnTo>
                    <a:lnTo>
                      <a:pt x="57424" y="38485"/>
                    </a:lnTo>
                    <a:lnTo>
                      <a:pt x="57680" y="38531"/>
                    </a:lnTo>
                    <a:lnTo>
                      <a:pt x="57935" y="38589"/>
                    </a:lnTo>
                    <a:lnTo>
                      <a:pt x="58184" y="38660"/>
                    </a:lnTo>
                    <a:lnTo>
                      <a:pt x="58429" y="38750"/>
                    </a:lnTo>
                    <a:lnTo>
                      <a:pt x="58669" y="38852"/>
                    </a:lnTo>
                    <a:lnTo>
                      <a:pt x="58904" y="38970"/>
                    </a:lnTo>
                    <a:lnTo>
                      <a:pt x="59138" y="39107"/>
                    </a:lnTo>
                    <a:lnTo>
                      <a:pt x="59365" y="39259"/>
                    </a:lnTo>
                    <a:lnTo>
                      <a:pt x="60484" y="40116"/>
                    </a:lnTo>
                    <a:lnTo>
                      <a:pt x="60152" y="38707"/>
                    </a:lnTo>
                    <a:lnTo>
                      <a:pt x="60070" y="38395"/>
                    </a:lnTo>
                    <a:lnTo>
                      <a:pt x="59976" y="38093"/>
                    </a:lnTo>
                    <a:lnTo>
                      <a:pt x="59872" y="37801"/>
                    </a:lnTo>
                    <a:lnTo>
                      <a:pt x="59757" y="37524"/>
                    </a:lnTo>
                    <a:lnTo>
                      <a:pt x="59630" y="37257"/>
                    </a:lnTo>
                    <a:lnTo>
                      <a:pt x="59491" y="37008"/>
                    </a:lnTo>
                    <a:lnTo>
                      <a:pt x="59339" y="36771"/>
                    </a:lnTo>
                    <a:lnTo>
                      <a:pt x="59167" y="36555"/>
                    </a:lnTo>
                    <a:lnTo>
                      <a:pt x="58983" y="36357"/>
                    </a:lnTo>
                    <a:lnTo>
                      <a:pt x="58778" y="36180"/>
                    </a:lnTo>
                    <a:lnTo>
                      <a:pt x="58558" y="36025"/>
                    </a:lnTo>
                    <a:lnTo>
                      <a:pt x="58321" y="35896"/>
                    </a:lnTo>
                    <a:lnTo>
                      <a:pt x="58064" y="35791"/>
                    </a:lnTo>
                    <a:lnTo>
                      <a:pt x="57842" y="35734"/>
                    </a:lnTo>
                    <a:lnTo>
                      <a:pt x="57845" y="35691"/>
                    </a:lnTo>
                    <a:lnTo>
                      <a:pt x="57903" y="35503"/>
                    </a:lnTo>
                    <a:lnTo>
                      <a:pt x="57996" y="35291"/>
                    </a:lnTo>
                    <a:lnTo>
                      <a:pt x="58125" y="35065"/>
                    </a:lnTo>
                    <a:lnTo>
                      <a:pt x="58278" y="34830"/>
                    </a:lnTo>
                    <a:lnTo>
                      <a:pt x="58439" y="34604"/>
                    </a:lnTo>
                    <a:lnTo>
                      <a:pt x="58860" y="34043"/>
                    </a:lnTo>
                    <a:lnTo>
                      <a:pt x="58252" y="33650"/>
                    </a:lnTo>
                    <a:lnTo>
                      <a:pt x="57982" y="33499"/>
                    </a:lnTo>
                    <a:lnTo>
                      <a:pt x="57719" y="33368"/>
                    </a:lnTo>
                    <a:lnTo>
                      <a:pt x="57823" y="33384"/>
                    </a:lnTo>
                    <a:lnTo>
                      <a:pt x="58115" y="33380"/>
                    </a:lnTo>
                    <a:lnTo>
                      <a:pt x="58410" y="33319"/>
                    </a:lnTo>
                    <a:lnTo>
                      <a:pt x="58694" y="33182"/>
                    </a:lnTo>
                    <a:lnTo>
                      <a:pt x="59102" y="32836"/>
                    </a:lnTo>
                    <a:lnTo>
                      <a:pt x="58939" y="32159"/>
                    </a:lnTo>
                    <a:lnTo>
                      <a:pt x="58778" y="31741"/>
                    </a:lnTo>
                    <a:lnTo>
                      <a:pt x="58555" y="31364"/>
                    </a:lnTo>
                    <a:lnTo>
                      <a:pt x="58280" y="31037"/>
                    </a:lnTo>
                    <a:lnTo>
                      <a:pt x="57950" y="30758"/>
                    </a:lnTo>
                    <a:lnTo>
                      <a:pt x="57575" y="30539"/>
                    </a:lnTo>
                    <a:lnTo>
                      <a:pt x="57154" y="30377"/>
                    </a:lnTo>
                    <a:lnTo>
                      <a:pt x="57097" y="30363"/>
                    </a:lnTo>
                    <a:lnTo>
                      <a:pt x="57118" y="30305"/>
                    </a:lnTo>
                    <a:lnTo>
                      <a:pt x="57165" y="30212"/>
                    </a:lnTo>
                    <a:lnTo>
                      <a:pt x="57218" y="30129"/>
                    </a:lnTo>
                    <a:lnTo>
                      <a:pt x="57283" y="30060"/>
                    </a:lnTo>
                    <a:lnTo>
                      <a:pt x="57356" y="29999"/>
                    </a:lnTo>
                    <a:lnTo>
                      <a:pt x="57442" y="29946"/>
                    </a:lnTo>
                    <a:lnTo>
                      <a:pt x="57542" y="29899"/>
                    </a:lnTo>
                    <a:lnTo>
                      <a:pt x="57658" y="29863"/>
                    </a:lnTo>
                    <a:lnTo>
                      <a:pt x="57795" y="29834"/>
                    </a:lnTo>
                    <a:lnTo>
                      <a:pt x="57950" y="29812"/>
                    </a:lnTo>
                    <a:lnTo>
                      <a:pt x="58125" y="29808"/>
                    </a:lnTo>
                    <a:lnTo>
                      <a:pt x="58317" y="29812"/>
                    </a:lnTo>
                    <a:lnTo>
                      <a:pt x="58529" y="29834"/>
                    </a:lnTo>
                    <a:lnTo>
                      <a:pt x="59271" y="29946"/>
                    </a:lnTo>
                    <a:lnTo>
                      <a:pt x="59195" y="29145"/>
                    </a:lnTo>
                    <a:lnTo>
                      <a:pt x="59148" y="28862"/>
                    </a:lnTo>
                    <a:lnTo>
                      <a:pt x="59087" y="28596"/>
                    </a:lnTo>
                    <a:lnTo>
                      <a:pt x="59004" y="28339"/>
                    </a:lnTo>
                    <a:lnTo>
                      <a:pt x="58908" y="28105"/>
                    </a:lnTo>
                    <a:lnTo>
                      <a:pt x="58784" y="27882"/>
                    </a:lnTo>
                    <a:lnTo>
                      <a:pt x="58645" y="27681"/>
                    </a:lnTo>
                    <a:lnTo>
                      <a:pt x="58482" y="27501"/>
                    </a:lnTo>
                    <a:lnTo>
                      <a:pt x="58302" y="27338"/>
                    </a:lnTo>
                    <a:lnTo>
                      <a:pt x="58101" y="27202"/>
                    </a:lnTo>
                    <a:lnTo>
                      <a:pt x="57885" y="27087"/>
                    </a:lnTo>
                    <a:lnTo>
                      <a:pt x="57654" y="27000"/>
                    </a:lnTo>
                    <a:lnTo>
                      <a:pt x="57409" y="26936"/>
                    </a:lnTo>
                    <a:lnTo>
                      <a:pt x="57154" y="26892"/>
                    </a:lnTo>
                    <a:lnTo>
                      <a:pt x="56887" y="26875"/>
                    </a:lnTo>
                    <a:lnTo>
                      <a:pt x="56754" y="26875"/>
                    </a:lnTo>
                    <a:lnTo>
                      <a:pt x="56667" y="26810"/>
                    </a:lnTo>
                    <a:lnTo>
                      <a:pt x="56542" y="26684"/>
                    </a:lnTo>
                    <a:lnTo>
                      <a:pt x="56455" y="26557"/>
                    </a:lnTo>
                    <a:lnTo>
                      <a:pt x="56402" y="26431"/>
                    </a:lnTo>
                    <a:lnTo>
                      <a:pt x="56377" y="26294"/>
                    </a:lnTo>
                    <a:lnTo>
                      <a:pt x="56377" y="26137"/>
                    </a:lnTo>
                    <a:lnTo>
                      <a:pt x="56412" y="25949"/>
                    </a:lnTo>
                    <a:lnTo>
                      <a:pt x="56495" y="25708"/>
                    </a:lnTo>
                    <a:lnTo>
                      <a:pt x="56567" y="25485"/>
                    </a:lnTo>
                    <a:lnTo>
                      <a:pt x="56646" y="25313"/>
                    </a:lnTo>
                    <a:lnTo>
                      <a:pt x="56740" y="25162"/>
                    </a:lnTo>
                    <a:lnTo>
                      <a:pt x="56848" y="25028"/>
                    </a:lnTo>
                    <a:lnTo>
                      <a:pt x="56973" y="24913"/>
                    </a:lnTo>
                    <a:lnTo>
                      <a:pt x="57114" y="24815"/>
                    </a:lnTo>
                    <a:lnTo>
                      <a:pt x="57280" y="24732"/>
                    </a:lnTo>
                    <a:lnTo>
                      <a:pt x="57471" y="24660"/>
                    </a:lnTo>
                    <a:lnTo>
                      <a:pt x="57683" y="24607"/>
                    </a:lnTo>
                    <a:lnTo>
                      <a:pt x="57924" y="24573"/>
                    </a:lnTo>
                    <a:lnTo>
                      <a:pt x="58194" y="24556"/>
                    </a:lnTo>
                    <a:lnTo>
                      <a:pt x="58486" y="24559"/>
                    </a:lnTo>
                    <a:lnTo>
                      <a:pt x="58806" y="24585"/>
                    </a:lnTo>
                    <a:lnTo>
                      <a:pt x="59152" y="24628"/>
                    </a:lnTo>
                    <a:lnTo>
                      <a:pt x="59519" y="24697"/>
                    </a:lnTo>
                    <a:lnTo>
                      <a:pt x="60474" y="24913"/>
                    </a:lnTo>
                    <a:lnTo>
                      <a:pt x="60346" y="23855"/>
                    </a:lnTo>
                    <a:lnTo>
                      <a:pt x="60232" y="23398"/>
                    </a:lnTo>
                    <a:lnTo>
                      <a:pt x="60056" y="23001"/>
                    </a:lnTo>
                    <a:lnTo>
                      <a:pt x="59803" y="22674"/>
                    </a:lnTo>
                    <a:lnTo>
                      <a:pt x="59475" y="22428"/>
                    </a:lnTo>
                    <a:lnTo>
                      <a:pt x="59094" y="22291"/>
                    </a:lnTo>
                    <a:lnTo>
                      <a:pt x="58759" y="22263"/>
                    </a:lnTo>
                    <a:lnTo>
                      <a:pt x="58767" y="22166"/>
                    </a:lnTo>
                    <a:lnTo>
                      <a:pt x="58767" y="21885"/>
                    </a:lnTo>
                    <a:lnTo>
                      <a:pt x="58749" y="21612"/>
                    </a:lnTo>
                    <a:lnTo>
                      <a:pt x="58712" y="21349"/>
                    </a:lnTo>
                    <a:lnTo>
                      <a:pt x="58647" y="21096"/>
                    </a:lnTo>
                    <a:lnTo>
                      <a:pt x="58558" y="20855"/>
                    </a:lnTo>
                    <a:lnTo>
                      <a:pt x="58439" y="20629"/>
                    </a:lnTo>
                    <a:lnTo>
                      <a:pt x="58284" y="20423"/>
                    </a:lnTo>
                    <a:lnTo>
                      <a:pt x="58101" y="20240"/>
                    </a:lnTo>
                    <a:lnTo>
                      <a:pt x="57888" y="20085"/>
                    </a:lnTo>
                    <a:lnTo>
                      <a:pt x="57647" y="19962"/>
                    </a:lnTo>
                    <a:lnTo>
                      <a:pt x="57381" y="19869"/>
                    </a:lnTo>
                    <a:lnTo>
                      <a:pt x="57093" y="19807"/>
                    </a:lnTo>
                    <a:lnTo>
                      <a:pt x="57093" y="19807"/>
                    </a:lnTo>
                    <a:lnTo>
                      <a:pt x="57175" y="19646"/>
                    </a:lnTo>
                    <a:lnTo>
                      <a:pt x="57344" y="19285"/>
                    </a:lnTo>
                    <a:lnTo>
                      <a:pt x="57499" y="18930"/>
                    </a:lnTo>
                    <a:lnTo>
                      <a:pt x="57640" y="18573"/>
                    </a:lnTo>
                    <a:lnTo>
                      <a:pt x="57758" y="18213"/>
                    </a:lnTo>
                    <a:lnTo>
                      <a:pt x="57860" y="17853"/>
                    </a:lnTo>
                    <a:lnTo>
                      <a:pt x="57935" y="17493"/>
                    </a:lnTo>
                    <a:lnTo>
                      <a:pt x="57986" y="17133"/>
                    </a:lnTo>
                    <a:lnTo>
                      <a:pt x="58003" y="16769"/>
                    </a:lnTo>
                    <a:lnTo>
                      <a:pt x="57986" y="16409"/>
                    </a:lnTo>
                    <a:lnTo>
                      <a:pt x="57931" y="16049"/>
                    </a:lnTo>
                    <a:lnTo>
                      <a:pt x="57835" y="15692"/>
                    </a:lnTo>
                    <a:lnTo>
                      <a:pt x="57693" y="15343"/>
                    </a:lnTo>
                    <a:lnTo>
                      <a:pt x="57511" y="15005"/>
                    </a:lnTo>
                    <a:lnTo>
                      <a:pt x="57081" y="14393"/>
                    </a:lnTo>
                    <a:lnTo>
                      <a:pt x="56618" y="14660"/>
                    </a:lnTo>
                    <a:lnTo>
                      <a:pt x="56470" y="14742"/>
                    </a:lnTo>
                    <a:lnTo>
                      <a:pt x="56322" y="14829"/>
                    </a:lnTo>
                    <a:lnTo>
                      <a:pt x="56175" y="14911"/>
                    </a:lnTo>
                    <a:lnTo>
                      <a:pt x="56023" y="14998"/>
                    </a:lnTo>
                    <a:lnTo>
                      <a:pt x="55890" y="15074"/>
                    </a:lnTo>
                    <a:lnTo>
                      <a:pt x="55739" y="14905"/>
                    </a:lnTo>
                    <a:lnTo>
                      <a:pt x="55497" y="14689"/>
                    </a:lnTo>
                    <a:lnTo>
                      <a:pt x="55231" y="14487"/>
                    </a:lnTo>
                    <a:lnTo>
                      <a:pt x="54929" y="14299"/>
                    </a:lnTo>
                    <a:lnTo>
                      <a:pt x="54601" y="14126"/>
                    </a:lnTo>
                    <a:lnTo>
                      <a:pt x="54245" y="13969"/>
                    </a:lnTo>
                    <a:lnTo>
                      <a:pt x="53859" y="13820"/>
                    </a:lnTo>
                    <a:lnTo>
                      <a:pt x="53443" y="13685"/>
                    </a:lnTo>
                    <a:lnTo>
                      <a:pt x="52996" y="13561"/>
                    </a:lnTo>
                    <a:lnTo>
                      <a:pt x="52521" y="13449"/>
                    </a:lnTo>
                    <a:lnTo>
                      <a:pt x="52017" y="13349"/>
                    </a:lnTo>
                    <a:lnTo>
                      <a:pt x="51481" y="13259"/>
                    </a:lnTo>
                    <a:lnTo>
                      <a:pt x="50912" y="13176"/>
                    </a:lnTo>
                    <a:lnTo>
                      <a:pt x="50317" y="13108"/>
                    </a:lnTo>
                    <a:lnTo>
                      <a:pt x="49691" y="13051"/>
                    </a:lnTo>
                    <a:lnTo>
                      <a:pt x="49032" y="13000"/>
                    </a:lnTo>
                    <a:lnTo>
                      <a:pt x="48341" y="12964"/>
                    </a:lnTo>
                    <a:lnTo>
                      <a:pt x="47621" y="12935"/>
                    </a:lnTo>
                    <a:lnTo>
                      <a:pt x="46872" y="12917"/>
                    </a:lnTo>
                    <a:lnTo>
                      <a:pt x="46091" y="12910"/>
                    </a:lnTo>
                    <a:lnTo>
                      <a:pt x="45278" y="12914"/>
                    </a:lnTo>
                    <a:lnTo>
                      <a:pt x="44435" y="12928"/>
                    </a:lnTo>
                    <a:lnTo>
                      <a:pt x="43559" y="12949"/>
                    </a:lnTo>
                    <a:lnTo>
                      <a:pt x="42653" y="12986"/>
                    </a:lnTo>
                    <a:lnTo>
                      <a:pt x="41713" y="13029"/>
                    </a:lnTo>
                    <a:lnTo>
                      <a:pt x="40745" y="13082"/>
                    </a:lnTo>
                    <a:lnTo>
                      <a:pt x="39748" y="13147"/>
                    </a:lnTo>
                    <a:lnTo>
                      <a:pt x="38714" y="13224"/>
                    </a:lnTo>
                    <a:lnTo>
                      <a:pt x="37653" y="13306"/>
                    </a:lnTo>
                    <a:lnTo>
                      <a:pt x="36558" y="13404"/>
                    </a:lnTo>
                    <a:lnTo>
                      <a:pt x="35226" y="13526"/>
                    </a:lnTo>
                    <a:lnTo>
                      <a:pt x="32912" y="17580"/>
                    </a:lnTo>
                    <a:lnTo>
                      <a:pt x="33372" y="17900"/>
                    </a:lnTo>
                    <a:lnTo>
                      <a:pt x="33570" y="17994"/>
                    </a:lnTo>
                    <a:lnTo>
                      <a:pt x="33776" y="18058"/>
                    </a:lnTo>
                    <a:lnTo>
                      <a:pt x="33980" y="18090"/>
                    </a:lnTo>
                    <a:lnTo>
                      <a:pt x="34189" y="18094"/>
                    </a:lnTo>
                    <a:lnTo>
                      <a:pt x="34398" y="18076"/>
                    </a:lnTo>
                    <a:lnTo>
                      <a:pt x="34600" y="18033"/>
                    </a:lnTo>
                    <a:lnTo>
                      <a:pt x="34802" y="17976"/>
                    </a:lnTo>
                    <a:lnTo>
                      <a:pt x="35000" y="17903"/>
                    </a:lnTo>
                    <a:lnTo>
                      <a:pt x="35198" y="17817"/>
                    </a:lnTo>
                    <a:lnTo>
                      <a:pt x="35392" y="17719"/>
                    </a:lnTo>
                    <a:lnTo>
                      <a:pt x="35330" y="17878"/>
                    </a:lnTo>
                    <a:lnTo>
                      <a:pt x="35161" y="18278"/>
                    </a:lnTo>
                    <a:lnTo>
                      <a:pt x="34982" y="18670"/>
                    </a:lnTo>
                    <a:lnTo>
                      <a:pt x="34790" y="19063"/>
                    </a:lnTo>
                    <a:lnTo>
                      <a:pt x="34592" y="19452"/>
                    </a:lnTo>
                    <a:lnTo>
                      <a:pt x="34380" y="19833"/>
                    </a:lnTo>
                    <a:lnTo>
                      <a:pt x="34157" y="20215"/>
                    </a:lnTo>
                    <a:lnTo>
                      <a:pt x="33923" y="20592"/>
                    </a:lnTo>
                    <a:lnTo>
                      <a:pt x="33678" y="20967"/>
                    </a:lnTo>
                    <a:lnTo>
                      <a:pt x="33422" y="21338"/>
                    </a:lnTo>
                    <a:lnTo>
                      <a:pt x="33156" y="21705"/>
                    </a:lnTo>
                    <a:lnTo>
                      <a:pt x="32879" y="22069"/>
                    </a:lnTo>
                    <a:lnTo>
                      <a:pt x="32591" y="22428"/>
                    </a:lnTo>
                    <a:lnTo>
                      <a:pt x="31673" y="23519"/>
                    </a:lnTo>
                    <a:lnTo>
                      <a:pt x="33391" y="23378"/>
                    </a:lnTo>
                    <a:lnTo>
                      <a:pt x="33642" y="23357"/>
                    </a:lnTo>
                    <a:lnTo>
                      <a:pt x="33898" y="23335"/>
                    </a:lnTo>
                    <a:lnTo>
                      <a:pt x="34056" y="23321"/>
                    </a:lnTo>
                    <a:lnTo>
                      <a:pt x="34005" y="23465"/>
                    </a:lnTo>
                    <a:lnTo>
                      <a:pt x="33869" y="23790"/>
                    </a:lnTo>
                    <a:lnTo>
                      <a:pt x="33721" y="24095"/>
                    </a:lnTo>
                    <a:lnTo>
                      <a:pt x="33566" y="24391"/>
                    </a:lnTo>
                    <a:lnTo>
                      <a:pt x="33401" y="24675"/>
                    </a:lnTo>
                    <a:lnTo>
                      <a:pt x="33232" y="24944"/>
                    </a:lnTo>
                    <a:lnTo>
                      <a:pt x="33055" y="25205"/>
                    </a:lnTo>
                    <a:lnTo>
                      <a:pt x="32875" y="25452"/>
                    </a:lnTo>
                    <a:lnTo>
                      <a:pt x="32692" y="25694"/>
                    </a:lnTo>
                    <a:lnTo>
                      <a:pt x="32504" y="25927"/>
                    </a:lnTo>
                    <a:lnTo>
                      <a:pt x="32321" y="26155"/>
                    </a:lnTo>
                    <a:lnTo>
                      <a:pt x="32133" y="26378"/>
                    </a:lnTo>
                    <a:lnTo>
                      <a:pt x="31950" y="26594"/>
                    </a:lnTo>
                    <a:lnTo>
                      <a:pt x="31766" y="26810"/>
                    </a:lnTo>
                    <a:lnTo>
                      <a:pt x="31194" y="27501"/>
                    </a:lnTo>
                    <a:lnTo>
                      <a:pt x="31943" y="27699"/>
                    </a:lnTo>
                    <a:lnTo>
                      <a:pt x="32106" y="27731"/>
                    </a:lnTo>
                    <a:lnTo>
                      <a:pt x="32271" y="27752"/>
                    </a:lnTo>
                    <a:lnTo>
                      <a:pt x="32440" y="27768"/>
                    </a:lnTo>
                    <a:lnTo>
                      <a:pt x="32616" y="27771"/>
                    </a:lnTo>
                    <a:lnTo>
                      <a:pt x="32789" y="27771"/>
                    </a:lnTo>
                    <a:lnTo>
                      <a:pt x="32969" y="27756"/>
                    </a:lnTo>
                    <a:lnTo>
                      <a:pt x="33146" y="27738"/>
                    </a:lnTo>
                    <a:lnTo>
                      <a:pt x="33326" y="27709"/>
                    </a:lnTo>
                    <a:lnTo>
                      <a:pt x="33452" y="27685"/>
                    </a:lnTo>
                    <a:lnTo>
                      <a:pt x="33366" y="27807"/>
                    </a:lnTo>
                    <a:lnTo>
                      <a:pt x="33253" y="27950"/>
                    </a:lnTo>
                    <a:lnTo>
                      <a:pt x="33132" y="28088"/>
                    </a:lnTo>
                    <a:lnTo>
                      <a:pt x="33005" y="28217"/>
                    </a:lnTo>
                    <a:lnTo>
                      <a:pt x="32871" y="28339"/>
                    </a:lnTo>
                    <a:lnTo>
                      <a:pt x="32731" y="28455"/>
                    </a:lnTo>
                    <a:lnTo>
                      <a:pt x="32584" y="28566"/>
                    </a:lnTo>
                    <a:lnTo>
                      <a:pt x="32430" y="28667"/>
                    </a:lnTo>
                    <a:lnTo>
                      <a:pt x="32267" y="28764"/>
                    </a:lnTo>
                    <a:lnTo>
                      <a:pt x="32098" y="28858"/>
                    </a:lnTo>
                    <a:lnTo>
                      <a:pt x="31303" y="29236"/>
                    </a:lnTo>
                    <a:lnTo>
                      <a:pt x="32004" y="29736"/>
                    </a:lnTo>
                    <a:lnTo>
                      <a:pt x="32151" y="29842"/>
                    </a:lnTo>
                    <a:lnTo>
                      <a:pt x="32300" y="29949"/>
                    </a:lnTo>
                    <a:lnTo>
                      <a:pt x="32447" y="30054"/>
                    </a:lnTo>
                    <a:lnTo>
                      <a:pt x="32742" y="30266"/>
                    </a:lnTo>
                    <a:lnTo>
                      <a:pt x="32890" y="30370"/>
                    </a:lnTo>
                    <a:lnTo>
                      <a:pt x="32940" y="30407"/>
                    </a:lnTo>
                    <a:lnTo>
                      <a:pt x="33023" y="30619"/>
                    </a:lnTo>
                    <a:lnTo>
                      <a:pt x="33134" y="30935"/>
                    </a:lnTo>
                    <a:lnTo>
                      <a:pt x="33232" y="31249"/>
                    </a:lnTo>
                    <a:lnTo>
                      <a:pt x="33322" y="31565"/>
                    </a:lnTo>
                    <a:lnTo>
                      <a:pt x="33401" y="31882"/>
                    </a:lnTo>
                    <a:lnTo>
                      <a:pt x="33465" y="32195"/>
                    </a:lnTo>
                    <a:lnTo>
                      <a:pt x="33523" y="32512"/>
                    </a:lnTo>
                    <a:lnTo>
                      <a:pt x="33570" y="32825"/>
                    </a:lnTo>
                    <a:lnTo>
                      <a:pt x="33607" y="33142"/>
                    </a:lnTo>
                    <a:lnTo>
                      <a:pt x="33632" y="33456"/>
                    </a:lnTo>
                    <a:lnTo>
                      <a:pt x="33642" y="33768"/>
                    </a:lnTo>
                    <a:lnTo>
                      <a:pt x="33646" y="34086"/>
                    </a:lnTo>
                    <a:lnTo>
                      <a:pt x="33638" y="34398"/>
                    </a:lnTo>
                    <a:lnTo>
                      <a:pt x="33621" y="34712"/>
                    </a:lnTo>
                    <a:lnTo>
                      <a:pt x="33610" y="34838"/>
                    </a:lnTo>
                    <a:lnTo>
                      <a:pt x="33369" y="34744"/>
                    </a:lnTo>
                    <a:lnTo>
                      <a:pt x="32789" y="34463"/>
                    </a:lnTo>
                    <a:lnTo>
                      <a:pt x="32335" y="34190"/>
                    </a:lnTo>
                    <a:lnTo>
                      <a:pt x="31997" y="33923"/>
                    </a:lnTo>
                    <a:lnTo>
                      <a:pt x="31760" y="33668"/>
                    </a:lnTo>
                    <a:lnTo>
                      <a:pt x="31601" y="33427"/>
                    </a:lnTo>
                    <a:lnTo>
                      <a:pt x="31507" y="33193"/>
                    </a:lnTo>
                    <a:lnTo>
                      <a:pt x="31464" y="32962"/>
                    </a:lnTo>
                    <a:lnTo>
                      <a:pt x="31457" y="32724"/>
                    </a:lnTo>
                    <a:lnTo>
                      <a:pt x="31486" y="32477"/>
                    </a:lnTo>
                    <a:lnTo>
                      <a:pt x="31543" y="32216"/>
                    </a:lnTo>
                    <a:lnTo>
                      <a:pt x="31623" y="31947"/>
                    </a:lnTo>
                    <a:lnTo>
                      <a:pt x="31709" y="31673"/>
                    </a:lnTo>
                    <a:lnTo>
                      <a:pt x="31799" y="31388"/>
                    </a:lnTo>
                    <a:lnTo>
                      <a:pt x="31875" y="31101"/>
                    </a:lnTo>
                    <a:lnTo>
                      <a:pt x="32065" y="29985"/>
                    </a:lnTo>
                    <a:lnTo>
                      <a:pt x="30960" y="30629"/>
                    </a:lnTo>
                    <a:lnTo>
                      <a:pt x="30611" y="30899"/>
                    </a:lnTo>
                    <a:lnTo>
                      <a:pt x="30308" y="31202"/>
                    </a:lnTo>
                    <a:lnTo>
                      <a:pt x="30042" y="31539"/>
                    </a:lnTo>
                    <a:lnTo>
                      <a:pt x="29820" y="31900"/>
                    </a:lnTo>
                    <a:lnTo>
                      <a:pt x="29635" y="32285"/>
                    </a:lnTo>
                    <a:lnTo>
                      <a:pt x="29488" y="32693"/>
                    </a:lnTo>
                    <a:lnTo>
                      <a:pt x="29372" y="33109"/>
                    </a:lnTo>
                    <a:lnTo>
                      <a:pt x="29294" y="33542"/>
                    </a:lnTo>
                    <a:lnTo>
                      <a:pt x="29243" y="33984"/>
                    </a:lnTo>
                    <a:lnTo>
                      <a:pt x="29221" y="34431"/>
                    </a:lnTo>
                    <a:lnTo>
                      <a:pt x="29229" y="34740"/>
                    </a:lnTo>
                    <a:lnTo>
                      <a:pt x="29182" y="34701"/>
                    </a:lnTo>
                    <a:lnTo>
                      <a:pt x="28811" y="34445"/>
                    </a:lnTo>
                    <a:lnTo>
                      <a:pt x="28411" y="34233"/>
                    </a:lnTo>
                    <a:lnTo>
                      <a:pt x="27987" y="34057"/>
                    </a:lnTo>
                    <a:lnTo>
                      <a:pt x="27548" y="33927"/>
                    </a:lnTo>
                    <a:lnTo>
                      <a:pt x="27098" y="33845"/>
                    </a:lnTo>
                    <a:lnTo>
                      <a:pt x="26643" y="33808"/>
                    </a:lnTo>
                    <a:lnTo>
                      <a:pt x="26190" y="33825"/>
                    </a:lnTo>
                    <a:lnTo>
                      <a:pt x="25750" y="33898"/>
                    </a:lnTo>
                    <a:lnTo>
                      <a:pt x="25326" y="34035"/>
                    </a:lnTo>
                    <a:lnTo>
                      <a:pt x="24926" y="34237"/>
                    </a:lnTo>
                    <a:lnTo>
                      <a:pt x="23919" y="35010"/>
                    </a:lnTo>
                    <a:lnTo>
                      <a:pt x="25002" y="35252"/>
                    </a:lnTo>
                    <a:lnTo>
                      <a:pt x="25257" y="35334"/>
                    </a:lnTo>
                    <a:lnTo>
                      <a:pt x="25535" y="35446"/>
                    </a:lnTo>
                    <a:lnTo>
                      <a:pt x="25823" y="35587"/>
                    </a:lnTo>
                    <a:lnTo>
                      <a:pt x="26115" y="35752"/>
                    </a:lnTo>
                    <a:lnTo>
                      <a:pt x="26403" y="35939"/>
                    </a:lnTo>
                    <a:lnTo>
                      <a:pt x="26673" y="36141"/>
                    </a:lnTo>
                    <a:lnTo>
                      <a:pt x="26925" y="36353"/>
                    </a:lnTo>
                    <a:lnTo>
                      <a:pt x="27144" y="36572"/>
                    </a:lnTo>
                    <a:lnTo>
                      <a:pt x="27324" y="36792"/>
                    </a:lnTo>
                    <a:lnTo>
                      <a:pt x="27461" y="37002"/>
                    </a:lnTo>
                    <a:lnTo>
                      <a:pt x="27548" y="37196"/>
                    </a:lnTo>
                    <a:lnTo>
                      <a:pt x="27587" y="37365"/>
                    </a:lnTo>
                    <a:lnTo>
                      <a:pt x="27583" y="37508"/>
                    </a:lnTo>
                    <a:lnTo>
                      <a:pt x="27536" y="37646"/>
                    </a:lnTo>
                    <a:lnTo>
                      <a:pt x="27310" y="37977"/>
                    </a:lnTo>
                    <a:lnTo>
                      <a:pt x="27126" y="37919"/>
                    </a:lnTo>
                    <a:lnTo>
                      <a:pt x="26863" y="37840"/>
                    </a:lnTo>
                    <a:lnTo>
                      <a:pt x="26731" y="37801"/>
                    </a:lnTo>
                    <a:lnTo>
                      <a:pt x="26604" y="37628"/>
                    </a:lnTo>
                    <a:lnTo>
                      <a:pt x="26352" y="37347"/>
                    </a:lnTo>
                    <a:lnTo>
                      <a:pt x="26072" y="37080"/>
                    </a:lnTo>
                    <a:lnTo>
                      <a:pt x="25762" y="36835"/>
                    </a:lnTo>
                    <a:lnTo>
                      <a:pt x="25426" y="36602"/>
                    </a:lnTo>
                    <a:lnTo>
                      <a:pt x="25067" y="36382"/>
                    </a:lnTo>
                    <a:lnTo>
                      <a:pt x="24685" y="36170"/>
                    </a:lnTo>
                    <a:lnTo>
                      <a:pt x="24286" y="35972"/>
                    </a:lnTo>
                    <a:lnTo>
                      <a:pt x="23868" y="35781"/>
                    </a:lnTo>
                    <a:lnTo>
                      <a:pt x="23433" y="35601"/>
                    </a:lnTo>
                    <a:lnTo>
                      <a:pt x="22983" y="35424"/>
                    </a:lnTo>
                    <a:lnTo>
                      <a:pt x="22518" y="35256"/>
                    </a:lnTo>
                    <a:lnTo>
                      <a:pt x="22043" y="35093"/>
                    </a:lnTo>
                    <a:lnTo>
                      <a:pt x="21557" y="34932"/>
                    </a:lnTo>
                    <a:lnTo>
                      <a:pt x="21068" y="34777"/>
                    </a:lnTo>
                    <a:lnTo>
                      <a:pt x="20578" y="34629"/>
                    </a:lnTo>
                    <a:lnTo>
                      <a:pt x="20207" y="34488"/>
                    </a:lnTo>
                    <a:lnTo>
                      <a:pt x="19850" y="34341"/>
                    </a:lnTo>
                    <a:lnTo>
                      <a:pt x="19512" y="34186"/>
                    </a:lnTo>
                    <a:lnTo>
                      <a:pt x="19192" y="34027"/>
                    </a:lnTo>
                    <a:lnTo>
                      <a:pt x="18892" y="33859"/>
                    </a:lnTo>
                    <a:lnTo>
                      <a:pt x="18606" y="33682"/>
                    </a:lnTo>
                    <a:lnTo>
                      <a:pt x="18335" y="33505"/>
                    </a:lnTo>
                    <a:lnTo>
                      <a:pt x="18076" y="33319"/>
                    </a:lnTo>
                    <a:lnTo>
                      <a:pt x="17827" y="33128"/>
                    </a:lnTo>
                    <a:lnTo>
                      <a:pt x="17589" y="32934"/>
                    </a:lnTo>
                    <a:lnTo>
                      <a:pt x="17363" y="32736"/>
                    </a:lnTo>
                    <a:lnTo>
                      <a:pt x="17144" y="32530"/>
                    </a:lnTo>
                    <a:lnTo>
                      <a:pt x="16932" y="32324"/>
                    </a:lnTo>
                    <a:lnTo>
                      <a:pt x="16726" y="32112"/>
                    </a:lnTo>
                    <a:lnTo>
                      <a:pt x="16524" y="31896"/>
                    </a:lnTo>
                    <a:lnTo>
                      <a:pt x="16312" y="31670"/>
                    </a:lnTo>
                    <a:lnTo>
                      <a:pt x="16053" y="31425"/>
                    </a:lnTo>
                    <a:lnTo>
                      <a:pt x="15847" y="31180"/>
                    </a:lnTo>
                    <a:lnTo>
                      <a:pt x="15664" y="30903"/>
                    </a:lnTo>
                    <a:lnTo>
                      <a:pt x="15498" y="30601"/>
                    </a:lnTo>
                    <a:lnTo>
                      <a:pt x="15350" y="30277"/>
                    </a:lnTo>
                    <a:lnTo>
                      <a:pt x="15213" y="29934"/>
                    </a:lnTo>
                    <a:lnTo>
                      <a:pt x="15088" y="29581"/>
                    </a:lnTo>
                    <a:lnTo>
                      <a:pt x="14965" y="29225"/>
                    </a:lnTo>
                    <a:lnTo>
                      <a:pt x="14850" y="28865"/>
                    </a:lnTo>
                    <a:lnTo>
                      <a:pt x="14728" y="28513"/>
                    </a:lnTo>
                    <a:lnTo>
                      <a:pt x="14598" y="28170"/>
                    </a:lnTo>
                    <a:lnTo>
                      <a:pt x="14458" y="27842"/>
                    </a:lnTo>
                    <a:lnTo>
                      <a:pt x="14296" y="27530"/>
                    </a:lnTo>
                    <a:lnTo>
                      <a:pt x="14105" y="27242"/>
                    </a:lnTo>
                    <a:lnTo>
                      <a:pt x="13875" y="26986"/>
                    </a:lnTo>
                    <a:lnTo>
                      <a:pt x="13400" y="26619"/>
                    </a:lnTo>
                    <a:lnTo>
                      <a:pt x="13400" y="20286"/>
                    </a:lnTo>
                    <a:lnTo>
                      <a:pt x="14404" y="20286"/>
                    </a:lnTo>
                    <a:lnTo>
                      <a:pt x="13504" y="17421"/>
                    </a:lnTo>
                    <a:lnTo>
                      <a:pt x="15998" y="18288"/>
                    </a:lnTo>
                    <a:lnTo>
                      <a:pt x="15998" y="16783"/>
                    </a:lnTo>
                    <a:lnTo>
                      <a:pt x="18472" y="16783"/>
                    </a:lnTo>
                    <a:lnTo>
                      <a:pt x="18464" y="17025"/>
                    </a:lnTo>
                    <a:lnTo>
                      <a:pt x="18464" y="17193"/>
                    </a:lnTo>
                    <a:lnTo>
                      <a:pt x="18478" y="17327"/>
                    </a:lnTo>
                    <a:lnTo>
                      <a:pt x="18544" y="17468"/>
                    </a:lnTo>
                    <a:lnTo>
                      <a:pt x="18698" y="17511"/>
                    </a:lnTo>
                    <a:lnTo>
                      <a:pt x="18818" y="17472"/>
                    </a:lnTo>
                    <a:lnTo>
                      <a:pt x="18914" y="17421"/>
                    </a:lnTo>
                    <a:lnTo>
                      <a:pt x="19019" y="17364"/>
                    </a:lnTo>
                    <a:lnTo>
                      <a:pt x="19153" y="17301"/>
                    </a:lnTo>
                    <a:lnTo>
                      <a:pt x="19326" y="17227"/>
                    </a:lnTo>
                    <a:lnTo>
                      <a:pt x="19505" y="17158"/>
                    </a:lnTo>
                    <a:lnTo>
                      <a:pt x="19681" y="17101"/>
                    </a:lnTo>
                    <a:lnTo>
                      <a:pt x="19861" y="17050"/>
                    </a:lnTo>
                    <a:lnTo>
                      <a:pt x="20045" y="17014"/>
                    </a:lnTo>
                    <a:lnTo>
                      <a:pt x="20232" y="16993"/>
                    </a:lnTo>
                    <a:lnTo>
                      <a:pt x="20423" y="16989"/>
                    </a:lnTo>
                    <a:lnTo>
                      <a:pt x="20639" y="16999"/>
                    </a:lnTo>
                    <a:lnTo>
                      <a:pt x="20815" y="16981"/>
                    </a:lnTo>
                    <a:lnTo>
                      <a:pt x="20978" y="16960"/>
                    </a:lnTo>
                    <a:lnTo>
                      <a:pt x="21133" y="16932"/>
                    </a:lnTo>
                    <a:lnTo>
                      <a:pt x="21280" y="16895"/>
                    </a:lnTo>
                    <a:lnTo>
                      <a:pt x="21424" y="16860"/>
                    </a:lnTo>
                    <a:lnTo>
                      <a:pt x="21565" y="16816"/>
                    </a:lnTo>
                    <a:lnTo>
                      <a:pt x="21698" y="16766"/>
                    </a:lnTo>
                    <a:lnTo>
                      <a:pt x="21827" y="16712"/>
                    </a:lnTo>
                    <a:lnTo>
                      <a:pt x="21949" y="16654"/>
                    </a:lnTo>
                    <a:lnTo>
                      <a:pt x="22071" y="16593"/>
                    </a:lnTo>
                    <a:lnTo>
                      <a:pt x="22183" y="16524"/>
                    </a:lnTo>
                    <a:lnTo>
                      <a:pt x="22295" y="16456"/>
                    </a:lnTo>
                    <a:lnTo>
                      <a:pt x="22399" y="16381"/>
                    </a:lnTo>
                    <a:lnTo>
                      <a:pt x="22501" y="16301"/>
                    </a:lnTo>
                    <a:lnTo>
                      <a:pt x="22593" y="16222"/>
                    </a:lnTo>
                    <a:lnTo>
                      <a:pt x="22597" y="16226"/>
                    </a:lnTo>
                    <a:lnTo>
                      <a:pt x="22618" y="16240"/>
                    </a:lnTo>
                    <a:lnTo>
                      <a:pt x="22767" y="16305"/>
                    </a:lnTo>
                    <a:lnTo>
                      <a:pt x="22929" y="16341"/>
                    </a:lnTo>
                    <a:lnTo>
                      <a:pt x="23091" y="16344"/>
                    </a:lnTo>
                    <a:lnTo>
                      <a:pt x="23249" y="16320"/>
                    </a:lnTo>
                    <a:lnTo>
                      <a:pt x="23397" y="16261"/>
                    </a:lnTo>
                    <a:lnTo>
                      <a:pt x="23533" y="16179"/>
                    </a:lnTo>
                    <a:lnTo>
                      <a:pt x="23656" y="16067"/>
                    </a:lnTo>
                    <a:lnTo>
                      <a:pt x="23753" y="15930"/>
                    </a:lnTo>
                    <a:lnTo>
                      <a:pt x="23821" y="15776"/>
                    </a:lnTo>
                    <a:lnTo>
                      <a:pt x="23857" y="15617"/>
                    </a:lnTo>
                    <a:lnTo>
                      <a:pt x="23861" y="15455"/>
                    </a:lnTo>
                    <a:lnTo>
                      <a:pt x="23835" y="15297"/>
                    </a:lnTo>
                    <a:lnTo>
                      <a:pt x="23782" y="15149"/>
                    </a:lnTo>
                    <a:lnTo>
                      <a:pt x="23696" y="15009"/>
                    </a:lnTo>
                    <a:lnTo>
                      <a:pt x="23584" y="14890"/>
                    </a:lnTo>
                    <a:lnTo>
                      <a:pt x="23451" y="14793"/>
                    </a:lnTo>
                    <a:lnTo>
                      <a:pt x="23325" y="14735"/>
                    </a:lnTo>
                    <a:lnTo>
                      <a:pt x="23199" y="14695"/>
                    </a:lnTo>
                    <a:lnTo>
                      <a:pt x="23070" y="14681"/>
                    </a:lnTo>
                    <a:lnTo>
                      <a:pt x="22942" y="14685"/>
                    </a:lnTo>
                    <a:lnTo>
                      <a:pt x="22817" y="14711"/>
                    </a:lnTo>
                    <a:lnTo>
                      <a:pt x="22695" y="14750"/>
                    </a:lnTo>
                    <a:lnTo>
                      <a:pt x="22593" y="14807"/>
                    </a:lnTo>
                    <a:lnTo>
                      <a:pt x="22501" y="14728"/>
                    </a:lnTo>
                    <a:lnTo>
                      <a:pt x="22399" y="14648"/>
                    </a:lnTo>
                    <a:lnTo>
                      <a:pt x="22295" y="14573"/>
                    </a:lnTo>
                    <a:lnTo>
                      <a:pt x="22183" y="14501"/>
                    </a:lnTo>
                    <a:lnTo>
                      <a:pt x="22071" y="14436"/>
                    </a:lnTo>
                    <a:lnTo>
                      <a:pt x="21953" y="14372"/>
                    </a:lnTo>
                    <a:lnTo>
                      <a:pt x="21827" y="14314"/>
                    </a:lnTo>
                    <a:lnTo>
                      <a:pt x="21698" y="14260"/>
                    </a:lnTo>
                    <a:lnTo>
                      <a:pt x="21565" y="14213"/>
                    </a:lnTo>
                    <a:lnTo>
                      <a:pt x="21424" y="14170"/>
                    </a:lnTo>
                    <a:lnTo>
                      <a:pt x="21280" y="14130"/>
                    </a:lnTo>
                    <a:lnTo>
                      <a:pt x="21133" y="14095"/>
                    </a:lnTo>
                    <a:lnTo>
                      <a:pt x="20978" y="14066"/>
                    </a:lnTo>
                    <a:lnTo>
                      <a:pt x="20815" y="14044"/>
                    </a:lnTo>
                    <a:lnTo>
                      <a:pt x="20639" y="14026"/>
                    </a:lnTo>
                    <a:lnTo>
                      <a:pt x="20423" y="14036"/>
                    </a:lnTo>
                    <a:lnTo>
                      <a:pt x="20232" y="14034"/>
                    </a:lnTo>
                    <a:lnTo>
                      <a:pt x="20045" y="14012"/>
                    </a:lnTo>
                    <a:lnTo>
                      <a:pt x="19861" y="13975"/>
                    </a:lnTo>
                    <a:lnTo>
                      <a:pt x="19681" y="13926"/>
                    </a:lnTo>
                    <a:lnTo>
                      <a:pt x="19505" y="13867"/>
                    </a:lnTo>
                    <a:lnTo>
                      <a:pt x="19326" y="13799"/>
                    </a:lnTo>
                    <a:lnTo>
                      <a:pt x="19153" y="13728"/>
                    </a:lnTo>
                    <a:lnTo>
                      <a:pt x="19019" y="13663"/>
                    </a:lnTo>
                    <a:lnTo>
                      <a:pt x="18914" y="13605"/>
                    </a:lnTo>
                    <a:lnTo>
                      <a:pt x="18818" y="13555"/>
                    </a:lnTo>
                    <a:lnTo>
                      <a:pt x="18698" y="13514"/>
                    </a:lnTo>
                    <a:lnTo>
                      <a:pt x="18544" y="13557"/>
                    </a:lnTo>
                    <a:lnTo>
                      <a:pt x="18478" y="13699"/>
                    </a:lnTo>
                    <a:lnTo>
                      <a:pt x="18464" y="13836"/>
                    </a:lnTo>
                    <a:lnTo>
                      <a:pt x="18464" y="14001"/>
                    </a:lnTo>
                    <a:lnTo>
                      <a:pt x="18468" y="14191"/>
                    </a:lnTo>
                    <a:lnTo>
                      <a:pt x="18476" y="14383"/>
                    </a:lnTo>
                    <a:lnTo>
                      <a:pt x="18476" y="14393"/>
                    </a:lnTo>
                    <a:lnTo>
                      <a:pt x="15998" y="14393"/>
                    </a:lnTo>
                    <a:lnTo>
                      <a:pt x="15998" y="13328"/>
                    </a:lnTo>
                    <a:lnTo>
                      <a:pt x="13504" y="14191"/>
                    </a:lnTo>
                    <a:lnTo>
                      <a:pt x="14404" y="11330"/>
                    </a:lnTo>
                    <a:lnTo>
                      <a:pt x="13400" y="11330"/>
                    </a:lnTo>
                    <a:lnTo>
                      <a:pt x="13400" y="6938"/>
                    </a:lnTo>
                    <a:lnTo>
                      <a:pt x="13539" y="6941"/>
                    </a:lnTo>
                    <a:lnTo>
                      <a:pt x="13785" y="6949"/>
                    </a:lnTo>
                    <a:lnTo>
                      <a:pt x="14029" y="6952"/>
                    </a:lnTo>
                    <a:lnTo>
                      <a:pt x="14245" y="6956"/>
                    </a:lnTo>
                    <a:lnTo>
                      <a:pt x="14418" y="6938"/>
                    </a:lnTo>
                    <a:lnTo>
                      <a:pt x="14598" y="6851"/>
                    </a:lnTo>
                    <a:lnTo>
                      <a:pt x="14652" y="6650"/>
                    </a:lnTo>
                    <a:lnTo>
                      <a:pt x="14602" y="6499"/>
                    </a:lnTo>
                    <a:lnTo>
                      <a:pt x="14538" y="6376"/>
                    </a:lnTo>
                    <a:lnTo>
                      <a:pt x="14461" y="6240"/>
                    </a:lnTo>
                    <a:lnTo>
                      <a:pt x="14383" y="6070"/>
                    </a:lnTo>
                    <a:lnTo>
                      <a:pt x="14289" y="5844"/>
                    </a:lnTo>
                    <a:lnTo>
                      <a:pt x="14198" y="5616"/>
                    </a:lnTo>
                    <a:lnTo>
                      <a:pt x="14124" y="5386"/>
                    </a:lnTo>
                    <a:lnTo>
                      <a:pt x="14061" y="5153"/>
                    </a:lnTo>
                    <a:lnTo>
                      <a:pt x="14016" y="4918"/>
                    </a:lnTo>
                    <a:lnTo>
                      <a:pt x="13986" y="4676"/>
                    </a:lnTo>
                    <a:lnTo>
                      <a:pt x="13979" y="4433"/>
                    </a:lnTo>
                    <a:lnTo>
                      <a:pt x="13997" y="4155"/>
                    </a:lnTo>
                    <a:lnTo>
                      <a:pt x="13973" y="3924"/>
                    </a:lnTo>
                    <a:lnTo>
                      <a:pt x="13943" y="3719"/>
                    </a:lnTo>
                    <a:lnTo>
                      <a:pt x="13906" y="3518"/>
                    </a:lnTo>
                    <a:lnTo>
                      <a:pt x="13863" y="3324"/>
                    </a:lnTo>
                    <a:lnTo>
                      <a:pt x="13814" y="3140"/>
                    </a:lnTo>
                    <a:lnTo>
                      <a:pt x="13755" y="2959"/>
                    </a:lnTo>
                    <a:lnTo>
                      <a:pt x="13694" y="2787"/>
                    </a:lnTo>
                    <a:lnTo>
                      <a:pt x="13626" y="2621"/>
                    </a:lnTo>
                    <a:lnTo>
                      <a:pt x="13551" y="2463"/>
                    </a:lnTo>
                    <a:lnTo>
                      <a:pt x="13468" y="2308"/>
                    </a:lnTo>
                    <a:lnTo>
                      <a:pt x="13382" y="2160"/>
                    </a:lnTo>
                    <a:lnTo>
                      <a:pt x="13292" y="2020"/>
                    </a:lnTo>
                    <a:lnTo>
                      <a:pt x="13194" y="1884"/>
                    </a:lnTo>
                    <a:lnTo>
                      <a:pt x="13093" y="1754"/>
                    </a:lnTo>
                    <a:lnTo>
                      <a:pt x="12992" y="1635"/>
                    </a:lnTo>
                    <a:lnTo>
                      <a:pt x="13061" y="1501"/>
                    </a:lnTo>
                    <a:lnTo>
                      <a:pt x="13115" y="1347"/>
                    </a:lnTo>
                    <a:lnTo>
                      <a:pt x="13147" y="1185"/>
                    </a:lnTo>
                    <a:lnTo>
                      <a:pt x="13151" y="1019"/>
                    </a:lnTo>
                    <a:lnTo>
                      <a:pt x="13133" y="854"/>
                    </a:lnTo>
                    <a:lnTo>
                      <a:pt x="13082" y="691"/>
                    </a:lnTo>
                    <a:lnTo>
                      <a:pt x="13007" y="530"/>
                    </a:lnTo>
                    <a:lnTo>
                      <a:pt x="12884" y="357"/>
                    </a:lnTo>
                    <a:lnTo>
                      <a:pt x="12726" y="212"/>
                    </a:lnTo>
                    <a:lnTo>
                      <a:pt x="12550" y="104"/>
                    </a:lnTo>
                    <a:lnTo>
                      <a:pt x="12359" y="33"/>
                    </a:lnTo>
                    <a:lnTo>
                      <a:pt x="12154" y="0"/>
                    </a:lnTo>
                    <a:lnTo>
                      <a:pt x="11945" y="4"/>
                    </a:lnTo>
                    <a:lnTo>
                      <a:pt x="11740" y="51"/>
                    </a:lnTo>
                    <a:lnTo>
                      <a:pt x="11542" y="141"/>
                    </a:lnTo>
                    <a:lnTo>
                      <a:pt x="11365" y="267"/>
                    </a:lnTo>
                    <a:lnTo>
                      <a:pt x="11222" y="422"/>
                    </a:lnTo>
                    <a:lnTo>
                      <a:pt x="11114" y="599"/>
                    </a:lnTo>
                    <a:lnTo>
                      <a:pt x="11041" y="793"/>
                    </a:lnTo>
                    <a:lnTo>
                      <a:pt x="11010" y="995"/>
                    </a:lnTo>
                    <a:lnTo>
                      <a:pt x="11012" y="1203"/>
                    </a:lnTo>
                    <a:lnTo>
                      <a:pt x="11059" y="1409"/>
                    </a:lnTo>
                    <a:lnTo>
                      <a:pt x="11146" y="1599"/>
                    </a:lnTo>
                    <a:lnTo>
                      <a:pt x="11163" y="1631"/>
                    </a:lnTo>
                    <a:lnTo>
                      <a:pt x="11167" y="1635"/>
                    </a:lnTo>
                    <a:lnTo>
                      <a:pt x="11067" y="1754"/>
                    </a:lnTo>
                    <a:lnTo>
                      <a:pt x="10966" y="1884"/>
                    </a:lnTo>
                    <a:lnTo>
                      <a:pt x="10868" y="2020"/>
                    </a:lnTo>
                    <a:lnTo>
                      <a:pt x="10775" y="2160"/>
                    </a:lnTo>
                    <a:lnTo>
                      <a:pt x="10688" y="2308"/>
                    </a:lnTo>
                    <a:lnTo>
                      <a:pt x="10610" y="2463"/>
                    </a:lnTo>
                    <a:lnTo>
                      <a:pt x="10533" y="2621"/>
                    </a:lnTo>
                    <a:lnTo>
                      <a:pt x="10466" y="2787"/>
                    </a:lnTo>
                    <a:lnTo>
                      <a:pt x="10404" y="2959"/>
                    </a:lnTo>
                    <a:lnTo>
                      <a:pt x="10347" y="3140"/>
                    </a:lnTo>
                    <a:lnTo>
                      <a:pt x="10296" y="3326"/>
                    </a:lnTo>
                    <a:lnTo>
                      <a:pt x="10253" y="3518"/>
                    </a:lnTo>
                    <a:lnTo>
                      <a:pt x="10217" y="3719"/>
                    </a:lnTo>
                    <a:lnTo>
                      <a:pt x="10188" y="3924"/>
                    </a:lnTo>
                    <a:lnTo>
                      <a:pt x="10162" y="4155"/>
                    </a:lnTo>
                    <a:lnTo>
                      <a:pt x="10182" y="4433"/>
                    </a:lnTo>
                    <a:lnTo>
                      <a:pt x="10174" y="4676"/>
                    </a:lnTo>
                    <a:lnTo>
                      <a:pt x="10145" y="4918"/>
                    </a:lnTo>
                    <a:lnTo>
                      <a:pt x="10098" y="5153"/>
                    </a:lnTo>
                    <a:lnTo>
                      <a:pt x="10037" y="5386"/>
                    </a:lnTo>
                    <a:lnTo>
                      <a:pt x="9962" y="5616"/>
                    </a:lnTo>
                    <a:lnTo>
                      <a:pt x="9872" y="5844"/>
                    </a:lnTo>
                    <a:lnTo>
                      <a:pt x="9778" y="6070"/>
                    </a:lnTo>
                    <a:lnTo>
                      <a:pt x="9695" y="6240"/>
                    </a:lnTo>
                    <a:lnTo>
                      <a:pt x="9623" y="6376"/>
                    </a:lnTo>
                    <a:lnTo>
                      <a:pt x="9558" y="6499"/>
                    </a:lnTo>
                    <a:lnTo>
                      <a:pt x="9508" y="6650"/>
                    </a:lnTo>
                    <a:lnTo>
                      <a:pt x="9562" y="6851"/>
                    </a:lnTo>
                    <a:lnTo>
                      <a:pt x="9742" y="6938"/>
                    </a:lnTo>
                    <a:lnTo>
                      <a:pt x="9915" y="6956"/>
                    </a:lnTo>
                    <a:lnTo>
                      <a:pt x="10131" y="6952"/>
                    </a:lnTo>
                    <a:lnTo>
                      <a:pt x="10433" y="6945"/>
                    </a:lnTo>
                    <a:lnTo>
                      <a:pt x="10433" y="11330"/>
                    </a:lnTo>
                    <a:lnTo>
                      <a:pt x="9462" y="11330"/>
                    </a:lnTo>
                    <a:lnTo>
                      <a:pt x="10358" y="14191"/>
                    </a:lnTo>
                    <a:lnTo>
                      <a:pt x="7862" y="13328"/>
                    </a:lnTo>
                    <a:lnTo>
                      <a:pt x="7862" y="14393"/>
                    </a:lnTo>
                    <a:lnTo>
                      <a:pt x="5386" y="14393"/>
                    </a:lnTo>
                    <a:lnTo>
                      <a:pt x="5390" y="14383"/>
                    </a:lnTo>
                    <a:lnTo>
                      <a:pt x="5394" y="14191"/>
                    </a:lnTo>
                    <a:lnTo>
                      <a:pt x="5396" y="14001"/>
                    </a:lnTo>
                    <a:lnTo>
                      <a:pt x="5400" y="13836"/>
                    </a:lnTo>
                    <a:lnTo>
                      <a:pt x="5386" y="13699"/>
                    </a:lnTo>
                    <a:lnTo>
                      <a:pt x="5317" y="13557"/>
                    </a:lnTo>
                    <a:lnTo>
                      <a:pt x="5163" y="13514"/>
                    </a:lnTo>
                    <a:lnTo>
                      <a:pt x="5044" y="13555"/>
                    </a:lnTo>
                    <a:lnTo>
                      <a:pt x="4950" y="13605"/>
                    </a:lnTo>
                    <a:lnTo>
                      <a:pt x="4842" y="13663"/>
                    </a:lnTo>
                    <a:lnTo>
                      <a:pt x="4713" y="13728"/>
                    </a:lnTo>
                    <a:lnTo>
                      <a:pt x="4536" y="13799"/>
                    </a:lnTo>
                    <a:lnTo>
                      <a:pt x="4360" y="13867"/>
                    </a:lnTo>
                    <a:lnTo>
                      <a:pt x="4179" y="13926"/>
                    </a:lnTo>
                    <a:lnTo>
                      <a:pt x="4000" y="13975"/>
                    </a:lnTo>
                    <a:lnTo>
                      <a:pt x="3816" y="14012"/>
                    </a:lnTo>
                    <a:lnTo>
                      <a:pt x="3632" y="14034"/>
                    </a:lnTo>
                    <a:lnTo>
                      <a:pt x="3442" y="14036"/>
                    </a:lnTo>
                    <a:lnTo>
                      <a:pt x="3226" y="14026"/>
                    </a:lnTo>
                    <a:lnTo>
                      <a:pt x="3049" y="14044"/>
                    </a:lnTo>
                    <a:lnTo>
                      <a:pt x="2888" y="14066"/>
                    </a:lnTo>
                    <a:lnTo>
                      <a:pt x="2733" y="14095"/>
                    </a:lnTo>
                    <a:lnTo>
                      <a:pt x="2582" y="14130"/>
                    </a:lnTo>
                    <a:lnTo>
                      <a:pt x="2437" y="14170"/>
                    </a:lnTo>
                    <a:lnTo>
                      <a:pt x="2297" y="14213"/>
                    </a:lnTo>
                    <a:lnTo>
                      <a:pt x="2164" y="14260"/>
                    </a:lnTo>
                    <a:lnTo>
                      <a:pt x="2034" y="14314"/>
                    </a:lnTo>
                    <a:lnTo>
                      <a:pt x="1911" y="14372"/>
                    </a:lnTo>
                    <a:lnTo>
                      <a:pt x="1793" y="14436"/>
                    </a:lnTo>
                    <a:lnTo>
                      <a:pt x="1678" y="14501"/>
                    </a:lnTo>
                    <a:lnTo>
                      <a:pt x="1566" y="14573"/>
                    </a:lnTo>
                    <a:lnTo>
                      <a:pt x="1462" y="14648"/>
                    </a:lnTo>
                    <a:lnTo>
                      <a:pt x="1361" y="14728"/>
                    </a:lnTo>
                    <a:lnTo>
                      <a:pt x="1271" y="14807"/>
                    </a:lnTo>
                    <a:lnTo>
                      <a:pt x="1167" y="14750"/>
                    </a:lnTo>
                    <a:lnTo>
                      <a:pt x="1048" y="14711"/>
                    </a:lnTo>
                    <a:lnTo>
                      <a:pt x="922" y="14685"/>
                    </a:lnTo>
                    <a:lnTo>
                      <a:pt x="792" y="14681"/>
                    </a:lnTo>
                    <a:lnTo>
                      <a:pt x="663" y="14695"/>
                    </a:lnTo>
                    <a:lnTo>
                      <a:pt x="537" y="14735"/>
                    </a:lnTo>
                    <a:lnTo>
                      <a:pt x="414" y="14793"/>
                    </a:lnTo>
                    <a:lnTo>
                      <a:pt x="278" y="14890"/>
                    </a:lnTo>
                    <a:lnTo>
                      <a:pt x="166" y="15009"/>
                    </a:lnTo>
                    <a:lnTo>
                      <a:pt x="82" y="15149"/>
                    </a:lnTo>
                    <a:lnTo>
                      <a:pt x="25" y="15297"/>
                    </a:lnTo>
                    <a:lnTo>
                      <a:pt x="0" y="15455"/>
                    </a:lnTo>
                    <a:lnTo>
                      <a:pt x="4" y="15617"/>
                    </a:lnTo>
                    <a:lnTo>
                      <a:pt x="39" y="15776"/>
                    </a:lnTo>
                    <a:lnTo>
                      <a:pt x="108" y="15930"/>
                    </a:lnTo>
                    <a:lnTo>
                      <a:pt x="209" y="16067"/>
                    </a:lnTo>
                    <a:lnTo>
                      <a:pt x="328" y="16179"/>
                    </a:lnTo>
                    <a:lnTo>
                      <a:pt x="465" y="16261"/>
                    </a:lnTo>
                    <a:lnTo>
                      <a:pt x="616" y="16320"/>
                    </a:lnTo>
                    <a:lnTo>
                      <a:pt x="774" y="16344"/>
                    </a:lnTo>
                    <a:lnTo>
                      <a:pt x="936" y="16341"/>
                    </a:lnTo>
                    <a:lnTo>
                      <a:pt x="1095" y="16305"/>
                    </a:lnTo>
                    <a:lnTo>
                      <a:pt x="1242" y="16240"/>
                    </a:lnTo>
                    <a:lnTo>
                      <a:pt x="1267" y="16226"/>
                    </a:lnTo>
                    <a:lnTo>
                      <a:pt x="1271" y="16222"/>
                    </a:lnTo>
                    <a:lnTo>
                      <a:pt x="1361" y="16301"/>
                    </a:lnTo>
                    <a:lnTo>
                      <a:pt x="1462" y="16381"/>
                    </a:lnTo>
                    <a:lnTo>
                      <a:pt x="1570" y="16456"/>
                    </a:lnTo>
                    <a:lnTo>
                      <a:pt x="1678" y="16524"/>
                    </a:lnTo>
                    <a:lnTo>
                      <a:pt x="1793" y="16593"/>
                    </a:lnTo>
                    <a:lnTo>
                      <a:pt x="1911" y="16654"/>
                    </a:lnTo>
                    <a:lnTo>
                      <a:pt x="2034" y="16712"/>
                    </a:lnTo>
                    <a:lnTo>
                      <a:pt x="2164" y="16766"/>
                    </a:lnTo>
                    <a:lnTo>
                      <a:pt x="2297" y="16816"/>
                    </a:lnTo>
                    <a:lnTo>
                      <a:pt x="2437" y="16860"/>
                    </a:lnTo>
                    <a:lnTo>
                      <a:pt x="2582" y="16895"/>
                    </a:lnTo>
                    <a:lnTo>
                      <a:pt x="2733" y="16932"/>
                    </a:lnTo>
                    <a:lnTo>
                      <a:pt x="2888" y="16960"/>
                    </a:lnTo>
                    <a:lnTo>
                      <a:pt x="3045" y="16981"/>
                    </a:lnTo>
                    <a:lnTo>
                      <a:pt x="3226" y="16999"/>
                    </a:lnTo>
                    <a:lnTo>
                      <a:pt x="3442" y="16989"/>
                    </a:lnTo>
                    <a:lnTo>
                      <a:pt x="3632" y="16993"/>
                    </a:lnTo>
                    <a:lnTo>
                      <a:pt x="3816" y="17014"/>
                    </a:lnTo>
                    <a:lnTo>
                      <a:pt x="4000" y="17050"/>
                    </a:lnTo>
                    <a:lnTo>
                      <a:pt x="4179" y="17101"/>
                    </a:lnTo>
                    <a:lnTo>
                      <a:pt x="4360" y="17158"/>
                    </a:lnTo>
                    <a:lnTo>
                      <a:pt x="4536" y="17227"/>
                    </a:lnTo>
                    <a:lnTo>
                      <a:pt x="4713" y="17301"/>
                    </a:lnTo>
                    <a:lnTo>
                      <a:pt x="4842" y="17364"/>
                    </a:lnTo>
                    <a:lnTo>
                      <a:pt x="4950" y="17421"/>
                    </a:lnTo>
                    <a:lnTo>
                      <a:pt x="5044" y="17472"/>
                    </a:lnTo>
                    <a:lnTo>
                      <a:pt x="5163" y="17511"/>
                    </a:lnTo>
                    <a:lnTo>
                      <a:pt x="5317" y="17468"/>
                    </a:lnTo>
                    <a:lnTo>
                      <a:pt x="5386" y="17327"/>
                    </a:lnTo>
                    <a:lnTo>
                      <a:pt x="5400" y="17193"/>
                    </a:lnTo>
                    <a:lnTo>
                      <a:pt x="5396" y="17025"/>
                    </a:lnTo>
                    <a:lnTo>
                      <a:pt x="5394" y="16783"/>
                    </a:lnTo>
                    <a:lnTo>
                      <a:pt x="7862" y="16783"/>
                    </a:lnTo>
                    <a:lnTo>
                      <a:pt x="7862" y="18288"/>
                    </a:lnTo>
                    <a:lnTo>
                      <a:pt x="10358" y="17421"/>
                    </a:lnTo>
                    <a:lnTo>
                      <a:pt x="9462" y="20286"/>
                    </a:lnTo>
                    <a:lnTo>
                      <a:pt x="10433" y="20286"/>
                    </a:lnTo>
                    <a:lnTo>
                      <a:pt x="10433" y="28123"/>
                    </a:lnTo>
                    <a:lnTo>
                      <a:pt x="10372" y="28099"/>
                    </a:lnTo>
                    <a:lnTo>
                      <a:pt x="10239" y="28048"/>
                    </a:lnTo>
                    <a:lnTo>
                      <a:pt x="9929" y="27940"/>
                    </a:lnTo>
                    <a:lnTo>
                      <a:pt x="9573" y="28174"/>
                    </a:lnTo>
                    <a:lnTo>
                      <a:pt x="9379" y="28311"/>
                    </a:lnTo>
                    <a:lnTo>
                      <a:pt x="9198" y="28451"/>
                    </a:lnTo>
                    <a:lnTo>
                      <a:pt x="9022" y="28599"/>
                    </a:lnTo>
                    <a:lnTo>
                      <a:pt x="8856" y="28757"/>
                    </a:lnTo>
                    <a:lnTo>
                      <a:pt x="8705" y="28927"/>
                    </a:lnTo>
                    <a:lnTo>
                      <a:pt x="8569" y="29106"/>
                    </a:lnTo>
                    <a:lnTo>
                      <a:pt x="8449" y="29298"/>
                    </a:lnTo>
                    <a:lnTo>
                      <a:pt x="8349" y="29499"/>
                    </a:lnTo>
                    <a:lnTo>
                      <a:pt x="8273" y="29718"/>
                    </a:lnTo>
                    <a:lnTo>
                      <a:pt x="8219" y="29946"/>
                    </a:lnTo>
                    <a:lnTo>
                      <a:pt x="8194" y="30183"/>
                    </a:lnTo>
                    <a:lnTo>
                      <a:pt x="8198" y="30428"/>
                    </a:lnTo>
                    <a:lnTo>
                      <a:pt x="8229" y="30680"/>
                    </a:lnTo>
                    <a:cubicBezTo>
                      <a:pt x="8294" y="30935"/>
                      <a:pt x="8273" y="30982"/>
                      <a:pt x="8406" y="31263"/>
                    </a:cubicBezTo>
                    <a:lnTo>
                      <a:pt x="8435" y="31343"/>
                    </a:lnTo>
                    <a:lnTo>
                      <a:pt x="8402" y="31432"/>
                    </a:lnTo>
                    <a:lnTo>
                      <a:pt x="8341" y="31720"/>
                    </a:lnTo>
                    <a:lnTo>
                      <a:pt x="8320" y="32019"/>
                    </a:lnTo>
                    <a:lnTo>
                      <a:pt x="8331" y="32322"/>
                    </a:lnTo>
                    <a:lnTo>
                      <a:pt x="8381" y="32628"/>
                    </a:lnTo>
                    <a:lnTo>
                      <a:pt x="8464" y="32936"/>
                    </a:lnTo>
                    <a:lnTo>
                      <a:pt x="8579" y="33250"/>
                    </a:lnTo>
                    <a:lnTo>
                      <a:pt x="8612" y="33323"/>
                    </a:lnTo>
                    <a:lnTo>
                      <a:pt x="8594" y="33329"/>
                    </a:lnTo>
                    <a:lnTo>
                      <a:pt x="8741" y="33592"/>
                    </a:lnTo>
                    <a:lnTo>
                      <a:pt x="8824" y="33776"/>
                    </a:lnTo>
                    <a:lnTo>
                      <a:pt x="8816" y="33797"/>
                    </a:lnTo>
                    <a:lnTo>
                      <a:pt x="8748" y="34039"/>
                    </a:lnTo>
                    <a:lnTo>
                      <a:pt x="8712" y="34283"/>
                    </a:lnTo>
                    <a:lnTo>
                      <a:pt x="8698" y="34528"/>
                    </a:lnTo>
                    <a:lnTo>
                      <a:pt x="8708" y="34769"/>
                    </a:lnTo>
                    <a:lnTo>
                      <a:pt x="8745" y="35010"/>
                    </a:lnTo>
                    <a:lnTo>
                      <a:pt x="8806" y="35252"/>
                    </a:lnTo>
                    <a:lnTo>
                      <a:pt x="8889" y="35485"/>
                    </a:lnTo>
                    <a:lnTo>
                      <a:pt x="8993" y="35717"/>
                    </a:lnTo>
                    <a:lnTo>
                      <a:pt x="9116" y="35942"/>
                    </a:lnTo>
                    <a:lnTo>
                      <a:pt x="9256" y="36166"/>
                    </a:lnTo>
                    <a:lnTo>
                      <a:pt x="9418" y="36386"/>
                    </a:lnTo>
                    <a:lnTo>
                      <a:pt x="9595" y="36605"/>
                    </a:lnTo>
                    <a:lnTo>
                      <a:pt x="9785" y="36821"/>
                    </a:lnTo>
                    <a:lnTo>
                      <a:pt x="9994" y="37037"/>
                    </a:lnTo>
                    <a:lnTo>
                      <a:pt x="10433" y="37447"/>
                    </a:lnTo>
                    <a:lnTo>
                      <a:pt x="10433" y="93216"/>
                    </a:lnTo>
                    <a:lnTo>
                      <a:pt x="13400" y="93216"/>
                    </a:lnTo>
                    <a:lnTo>
                      <a:pt x="13400" y="61920"/>
                    </a:lnTo>
                    <a:lnTo>
                      <a:pt x="13457" y="61889"/>
                    </a:lnTo>
                    <a:lnTo>
                      <a:pt x="13525" y="61863"/>
                    </a:lnTo>
                    <a:lnTo>
                      <a:pt x="13619" y="61842"/>
                    </a:lnTo>
                    <a:lnTo>
                      <a:pt x="13831" y="61820"/>
                    </a:lnTo>
                    <a:lnTo>
                      <a:pt x="14152" y="61693"/>
                    </a:lnTo>
                    <a:lnTo>
                      <a:pt x="14404" y="61579"/>
                    </a:lnTo>
                    <a:lnTo>
                      <a:pt x="14638" y="61455"/>
                    </a:lnTo>
                    <a:lnTo>
                      <a:pt x="14854" y="61330"/>
                    </a:lnTo>
                    <a:lnTo>
                      <a:pt x="15052" y="61190"/>
                    </a:lnTo>
                    <a:lnTo>
                      <a:pt x="15232" y="61045"/>
                    </a:lnTo>
                    <a:lnTo>
                      <a:pt x="15394" y="60884"/>
                    </a:lnTo>
                    <a:lnTo>
                      <a:pt x="15534" y="60714"/>
                    </a:lnTo>
                    <a:lnTo>
                      <a:pt x="15649" y="60531"/>
                    </a:lnTo>
                    <a:lnTo>
                      <a:pt x="15743" y="60333"/>
                    </a:lnTo>
                    <a:lnTo>
                      <a:pt x="15812" y="60127"/>
                    </a:lnTo>
                    <a:lnTo>
                      <a:pt x="15851" y="59915"/>
                    </a:lnTo>
                    <a:lnTo>
                      <a:pt x="15866" y="59695"/>
                    </a:lnTo>
                    <a:lnTo>
                      <a:pt x="15866" y="59656"/>
                    </a:lnTo>
                    <a:lnTo>
                      <a:pt x="16060" y="59685"/>
                    </a:lnTo>
                    <a:lnTo>
                      <a:pt x="16255" y="59703"/>
                    </a:lnTo>
                    <a:lnTo>
                      <a:pt x="16445" y="59711"/>
                    </a:lnTo>
                    <a:lnTo>
                      <a:pt x="16632" y="59707"/>
                    </a:lnTo>
                    <a:lnTo>
                      <a:pt x="16816" y="59689"/>
                    </a:lnTo>
                    <a:lnTo>
                      <a:pt x="16755" y="59803"/>
                    </a:lnTo>
                    <a:lnTo>
                      <a:pt x="16657" y="60038"/>
                    </a:lnTo>
                    <a:lnTo>
                      <a:pt x="16582" y="60294"/>
                    </a:lnTo>
                    <a:lnTo>
                      <a:pt x="16528" y="60567"/>
                    </a:lnTo>
                    <a:lnTo>
                      <a:pt x="16506" y="60859"/>
                    </a:lnTo>
                    <a:lnTo>
                      <a:pt x="16514" y="61171"/>
                    </a:lnTo>
                    <a:lnTo>
                      <a:pt x="16557" y="61506"/>
                    </a:lnTo>
                    <a:lnTo>
                      <a:pt x="16636" y="61863"/>
                    </a:lnTo>
                    <a:lnTo>
                      <a:pt x="16755" y="62241"/>
                    </a:lnTo>
                    <a:lnTo>
                      <a:pt x="16910" y="62637"/>
                    </a:lnTo>
                    <a:lnTo>
                      <a:pt x="17014" y="62900"/>
                    </a:lnTo>
                    <a:lnTo>
                      <a:pt x="17101" y="63127"/>
                    </a:lnTo>
                    <a:lnTo>
                      <a:pt x="17173" y="63331"/>
                    </a:lnTo>
                    <a:lnTo>
                      <a:pt x="17226" y="63519"/>
                    </a:lnTo>
                    <a:lnTo>
                      <a:pt x="17266" y="63688"/>
                    </a:lnTo>
                    <a:lnTo>
                      <a:pt x="17291" y="63847"/>
                    </a:lnTo>
                    <a:lnTo>
                      <a:pt x="17303" y="64005"/>
                    </a:lnTo>
                    <a:lnTo>
                      <a:pt x="17299" y="65052"/>
                    </a:lnTo>
                    <a:lnTo>
                      <a:pt x="18154" y="64322"/>
                    </a:lnTo>
                    <a:lnTo>
                      <a:pt x="18346" y="64095"/>
                    </a:lnTo>
                    <a:lnTo>
                      <a:pt x="18504" y="63839"/>
                    </a:lnTo>
                    <a:lnTo>
                      <a:pt x="18637" y="63573"/>
                    </a:lnTo>
                    <a:lnTo>
                      <a:pt x="18749" y="63296"/>
                    </a:lnTo>
                    <a:lnTo>
                      <a:pt x="18832" y="63021"/>
                    </a:lnTo>
                    <a:lnTo>
                      <a:pt x="18890" y="62752"/>
                    </a:lnTo>
                    <a:lnTo>
                      <a:pt x="18896" y="62687"/>
                    </a:lnTo>
                    <a:lnTo>
                      <a:pt x="19023" y="62590"/>
                    </a:lnTo>
                    <a:lnTo>
                      <a:pt x="19249" y="62395"/>
                    </a:lnTo>
                    <a:lnTo>
                      <a:pt x="19437" y="62191"/>
                    </a:lnTo>
                    <a:lnTo>
                      <a:pt x="19588" y="61971"/>
                    </a:lnTo>
                    <a:lnTo>
                      <a:pt x="19696" y="61730"/>
                    </a:lnTo>
                    <a:lnTo>
                      <a:pt x="19757" y="61471"/>
                    </a:lnTo>
                    <a:lnTo>
                      <a:pt x="19785" y="61200"/>
                    </a:lnTo>
                    <a:lnTo>
                      <a:pt x="19785" y="60981"/>
                    </a:lnTo>
                    <a:lnTo>
                      <a:pt x="19883" y="60668"/>
                    </a:lnTo>
                    <a:lnTo>
                      <a:pt x="20012" y="60401"/>
                    </a:lnTo>
                    <a:lnTo>
                      <a:pt x="20160" y="60192"/>
                    </a:lnTo>
                    <a:lnTo>
                      <a:pt x="20254" y="60092"/>
                    </a:lnTo>
                    <a:lnTo>
                      <a:pt x="20242" y="60276"/>
                    </a:lnTo>
                    <a:lnTo>
                      <a:pt x="20242" y="60463"/>
                    </a:lnTo>
                    <a:lnTo>
                      <a:pt x="20258" y="60647"/>
                    </a:lnTo>
                    <a:lnTo>
                      <a:pt x="20279" y="60830"/>
                    </a:lnTo>
                    <a:lnTo>
                      <a:pt x="20315" y="61006"/>
                    </a:lnTo>
                    <a:lnTo>
                      <a:pt x="20358" y="61179"/>
                    </a:lnTo>
                    <a:lnTo>
                      <a:pt x="20412" y="61348"/>
                    </a:lnTo>
                    <a:lnTo>
                      <a:pt x="20478" y="61514"/>
                    </a:lnTo>
                    <a:lnTo>
                      <a:pt x="20548" y="61669"/>
                    </a:lnTo>
                    <a:lnTo>
                      <a:pt x="20574" y="61718"/>
                    </a:lnTo>
                    <a:lnTo>
                      <a:pt x="20574" y="61934"/>
                    </a:lnTo>
                    <a:lnTo>
                      <a:pt x="20592" y="62191"/>
                    </a:lnTo>
                    <a:lnTo>
                      <a:pt x="20625" y="62381"/>
                    </a:lnTo>
                    <a:lnTo>
                      <a:pt x="20643" y="62515"/>
                    </a:lnTo>
                    <a:lnTo>
                      <a:pt x="20650" y="62601"/>
                    </a:lnTo>
                    <a:lnTo>
                      <a:pt x="20639" y="62695"/>
                    </a:lnTo>
                    <a:lnTo>
                      <a:pt x="20595" y="62839"/>
                    </a:lnTo>
                    <a:lnTo>
                      <a:pt x="20142" y="63922"/>
                    </a:lnTo>
                    <a:lnTo>
                      <a:pt x="21319" y="63494"/>
                    </a:lnTo>
                    <a:lnTo>
                      <a:pt x="21614" y="63361"/>
                    </a:lnTo>
                    <a:lnTo>
                      <a:pt x="21881" y="63206"/>
                    </a:lnTo>
                    <a:lnTo>
                      <a:pt x="22112" y="63011"/>
                    </a:lnTo>
                    <a:lnTo>
                      <a:pt x="22299" y="62770"/>
                    </a:lnTo>
                    <a:lnTo>
                      <a:pt x="22418" y="62489"/>
                    </a:lnTo>
                    <a:lnTo>
                      <a:pt x="22467" y="62179"/>
                    </a:lnTo>
                    <a:lnTo>
                      <a:pt x="22467" y="62176"/>
                    </a:lnTo>
                    <a:lnTo>
                      <a:pt x="22612" y="62111"/>
                    </a:lnTo>
                    <a:lnTo>
                      <a:pt x="22810" y="62007"/>
                    </a:lnTo>
                    <a:lnTo>
                      <a:pt x="22993" y="61891"/>
                    </a:lnTo>
                    <a:lnTo>
                      <a:pt x="23166" y="61762"/>
                    </a:lnTo>
                    <a:lnTo>
                      <a:pt x="23321" y="61622"/>
                    </a:lnTo>
                    <a:lnTo>
                      <a:pt x="23462" y="61467"/>
                    </a:lnTo>
                    <a:lnTo>
                      <a:pt x="23587" y="61302"/>
                    </a:lnTo>
                    <a:lnTo>
                      <a:pt x="23699" y="61122"/>
                    </a:lnTo>
                    <a:lnTo>
                      <a:pt x="23796" y="60934"/>
                    </a:lnTo>
                    <a:lnTo>
                      <a:pt x="23878" y="60733"/>
                    </a:lnTo>
                    <a:lnTo>
                      <a:pt x="23929" y="60578"/>
                    </a:lnTo>
                    <a:lnTo>
                      <a:pt x="23933" y="60584"/>
                    </a:lnTo>
                    <a:lnTo>
                      <a:pt x="23984" y="60733"/>
                    </a:lnTo>
                    <a:lnTo>
                      <a:pt x="24023" y="60880"/>
                    </a:lnTo>
                    <a:lnTo>
                      <a:pt x="24053" y="61028"/>
                    </a:lnTo>
                    <a:lnTo>
                      <a:pt x="24070" y="61179"/>
                    </a:lnTo>
                    <a:lnTo>
                      <a:pt x="24077" y="61330"/>
                    </a:lnTo>
                    <a:lnTo>
                      <a:pt x="24074" y="61485"/>
                    </a:lnTo>
                    <a:lnTo>
                      <a:pt x="24063" y="61643"/>
                    </a:lnTo>
                    <a:lnTo>
                      <a:pt x="24045" y="61805"/>
                    </a:lnTo>
                    <a:lnTo>
                      <a:pt x="24020" y="61967"/>
                    </a:lnTo>
                    <a:lnTo>
                      <a:pt x="23988" y="62136"/>
                    </a:lnTo>
                    <a:lnTo>
                      <a:pt x="23739" y="63296"/>
                    </a:lnTo>
                    <a:lnTo>
                      <a:pt x="24847" y="62525"/>
                    </a:lnTo>
                    <a:lnTo>
                      <a:pt x="25107" y="62320"/>
                    </a:lnTo>
                    <a:lnTo>
                      <a:pt x="25340" y="62107"/>
                    </a:lnTo>
                    <a:lnTo>
                      <a:pt x="25542" y="61885"/>
                    </a:lnTo>
                    <a:lnTo>
                      <a:pt x="25719" y="61650"/>
                    </a:lnTo>
                    <a:lnTo>
                      <a:pt x="25862" y="61410"/>
                    </a:lnTo>
                    <a:lnTo>
                      <a:pt x="25974" y="61157"/>
                    </a:lnTo>
                    <a:lnTo>
                      <a:pt x="26046" y="60898"/>
                    </a:lnTo>
                    <a:lnTo>
                      <a:pt x="26090" y="60631"/>
                    </a:lnTo>
                    <a:lnTo>
                      <a:pt x="26090" y="60358"/>
                    </a:lnTo>
                    <a:lnTo>
                      <a:pt x="26054" y="60088"/>
                    </a:lnTo>
                    <a:lnTo>
                      <a:pt x="25985" y="59821"/>
                    </a:lnTo>
                    <a:lnTo>
                      <a:pt x="25884" y="59559"/>
                    </a:lnTo>
                    <a:lnTo>
                      <a:pt x="26176" y="59609"/>
                    </a:lnTo>
                    <a:lnTo>
                      <a:pt x="26425" y="59807"/>
                    </a:lnTo>
                    <a:lnTo>
                      <a:pt x="26698" y="60045"/>
                    </a:lnTo>
                    <a:lnTo>
                      <a:pt x="26921" y="60264"/>
                    </a:lnTo>
                    <a:lnTo>
                      <a:pt x="27100" y="60463"/>
                    </a:lnTo>
                    <a:lnTo>
                      <a:pt x="27238" y="60643"/>
                    </a:lnTo>
                    <a:lnTo>
                      <a:pt x="27331" y="60800"/>
                    </a:lnTo>
                    <a:lnTo>
                      <a:pt x="27396" y="60937"/>
                    </a:lnTo>
                    <a:lnTo>
                      <a:pt x="27428" y="61057"/>
                    </a:lnTo>
                    <a:lnTo>
                      <a:pt x="27443" y="61153"/>
                    </a:lnTo>
                    <a:lnTo>
                      <a:pt x="27440" y="61240"/>
                    </a:lnTo>
                    <a:lnTo>
                      <a:pt x="27426" y="61326"/>
                    </a:lnTo>
                    <a:lnTo>
                      <a:pt x="27393" y="61410"/>
                    </a:lnTo>
                    <a:lnTo>
                      <a:pt x="27346" y="61503"/>
                    </a:lnTo>
                    <a:lnTo>
                      <a:pt x="27281" y="61597"/>
                    </a:lnTo>
                    <a:lnTo>
                      <a:pt x="27202" y="61697"/>
                    </a:lnTo>
                    <a:lnTo>
                      <a:pt x="24473" y="64707"/>
                    </a:lnTo>
                    <a:lnTo>
                      <a:pt x="27936" y="62176"/>
                    </a:lnTo>
                    <a:lnTo>
                      <a:pt x="28220" y="61934"/>
                    </a:lnTo>
                    <a:lnTo>
                      <a:pt x="28472" y="61683"/>
                    </a:lnTo>
                    <a:close/>
                    <a:moveTo>
                      <a:pt x="13400" y="38986"/>
                    </a:moveTo>
                    <a:lnTo>
                      <a:pt x="13655" y="39302"/>
                    </a:lnTo>
                    <a:lnTo>
                      <a:pt x="13940" y="39690"/>
                    </a:lnTo>
                    <a:lnTo>
                      <a:pt x="14212" y="40097"/>
                    </a:lnTo>
                    <a:lnTo>
                      <a:pt x="14475" y="40526"/>
                    </a:lnTo>
                    <a:lnTo>
                      <a:pt x="14738" y="40958"/>
                    </a:lnTo>
                    <a:lnTo>
                      <a:pt x="15001" y="41401"/>
                    </a:lnTo>
                    <a:lnTo>
                      <a:pt x="15264" y="41839"/>
                    </a:lnTo>
                    <a:lnTo>
                      <a:pt x="15538" y="42275"/>
                    </a:lnTo>
                    <a:lnTo>
                      <a:pt x="15819" y="42704"/>
                    </a:lnTo>
                    <a:lnTo>
                      <a:pt x="16110" y="43118"/>
                    </a:lnTo>
                    <a:lnTo>
                      <a:pt x="16424" y="43510"/>
                    </a:lnTo>
                    <a:lnTo>
                      <a:pt x="16759" y="43877"/>
                    </a:lnTo>
                    <a:lnTo>
                      <a:pt x="17118" y="44215"/>
                    </a:lnTo>
                    <a:lnTo>
                      <a:pt x="17511" y="44515"/>
                    </a:lnTo>
                    <a:lnTo>
                      <a:pt x="17611" y="44576"/>
                    </a:lnTo>
                    <a:lnTo>
                      <a:pt x="17521" y="44796"/>
                    </a:lnTo>
                    <a:lnTo>
                      <a:pt x="17424" y="45080"/>
                    </a:lnTo>
                    <a:lnTo>
                      <a:pt x="17342" y="45371"/>
                    </a:lnTo>
                    <a:lnTo>
                      <a:pt x="17277" y="45669"/>
                    </a:lnTo>
                    <a:lnTo>
                      <a:pt x="17230" y="45973"/>
                    </a:lnTo>
                    <a:lnTo>
                      <a:pt x="17204" y="46282"/>
                    </a:lnTo>
                    <a:lnTo>
                      <a:pt x="17197" y="46595"/>
                    </a:lnTo>
                    <a:lnTo>
                      <a:pt x="17216" y="46912"/>
                    </a:lnTo>
                    <a:lnTo>
                      <a:pt x="17255" y="47237"/>
                    </a:lnTo>
                    <a:lnTo>
                      <a:pt x="17316" y="47567"/>
                    </a:lnTo>
                    <a:lnTo>
                      <a:pt x="17406" y="47898"/>
                    </a:lnTo>
                    <a:lnTo>
                      <a:pt x="17518" y="48237"/>
                    </a:lnTo>
                    <a:lnTo>
                      <a:pt x="17658" y="48583"/>
                    </a:lnTo>
                    <a:lnTo>
                      <a:pt x="17824" y="48928"/>
                    </a:lnTo>
                    <a:lnTo>
                      <a:pt x="19030" y="51134"/>
                    </a:lnTo>
                    <a:lnTo>
                      <a:pt x="18717" y="48730"/>
                    </a:lnTo>
                    <a:lnTo>
                      <a:pt x="18702" y="48453"/>
                    </a:lnTo>
                    <a:lnTo>
                      <a:pt x="18706" y="48190"/>
                    </a:lnTo>
                    <a:lnTo>
                      <a:pt x="18731" y="47934"/>
                    </a:lnTo>
                    <a:lnTo>
                      <a:pt x="18774" y="47690"/>
                    </a:lnTo>
                    <a:lnTo>
                      <a:pt x="18832" y="47452"/>
                    </a:lnTo>
                    <a:lnTo>
                      <a:pt x="18911" y="47221"/>
                    </a:lnTo>
                    <a:lnTo>
                      <a:pt x="19004" y="46995"/>
                    </a:lnTo>
                    <a:lnTo>
                      <a:pt x="19116" y="46776"/>
                    </a:lnTo>
                    <a:lnTo>
                      <a:pt x="19242" y="46562"/>
                    </a:lnTo>
                    <a:lnTo>
                      <a:pt x="19387" y="46350"/>
                    </a:lnTo>
                    <a:lnTo>
                      <a:pt x="19469" y="46242"/>
                    </a:lnTo>
                    <a:lnTo>
                      <a:pt x="19455" y="46354"/>
                    </a:lnTo>
                    <a:lnTo>
                      <a:pt x="19426" y="46703"/>
                    </a:lnTo>
                    <a:lnTo>
                      <a:pt x="19418" y="47049"/>
                    </a:lnTo>
                    <a:lnTo>
                      <a:pt x="19433" y="47398"/>
                    </a:lnTo>
                    <a:lnTo>
                      <a:pt x="19476" y="47747"/>
                    </a:lnTo>
                    <a:lnTo>
                      <a:pt x="19555" y="48093"/>
                    </a:lnTo>
                    <a:lnTo>
                      <a:pt x="19677" y="48434"/>
                    </a:lnTo>
                    <a:lnTo>
                      <a:pt x="19847" y="48766"/>
                    </a:lnTo>
                    <a:lnTo>
                      <a:pt x="20067" y="49087"/>
                    </a:lnTo>
                    <a:lnTo>
                      <a:pt x="20336" y="49385"/>
                    </a:lnTo>
                    <a:lnTo>
                      <a:pt x="20664" y="49666"/>
                    </a:lnTo>
                    <a:lnTo>
                      <a:pt x="21043" y="49925"/>
                    </a:lnTo>
                    <a:lnTo>
                      <a:pt x="22320" y="50616"/>
                    </a:lnTo>
                    <a:lnTo>
                      <a:pt x="21953" y="49399"/>
                    </a:lnTo>
                    <a:lnTo>
                      <a:pt x="21896" y="49137"/>
                    </a:lnTo>
                    <a:lnTo>
                      <a:pt x="21859" y="48889"/>
                    </a:lnTo>
                    <a:lnTo>
                      <a:pt x="21849" y="48658"/>
                    </a:lnTo>
                    <a:lnTo>
                      <a:pt x="21855" y="48442"/>
                    </a:lnTo>
                    <a:lnTo>
                      <a:pt x="21881" y="48237"/>
                    </a:lnTo>
                    <a:lnTo>
                      <a:pt x="21928" y="48046"/>
                    </a:lnTo>
                    <a:lnTo>
                      <a:pt x="21989" y="47859"/>
                    </a:lnTo>
                    <a:lnTo>
                      <a:pt x="22069" y="47682"/>
                    </a:lnTo>
                    <a:lnTo>
                      <a:pt x="22165" y="47513"/>
                    </a:lnTo>
                    <a:lnTo>
                      <a:pt x="22281" y="47347"/>
                    </a:lnTo>
                    <a:lnTo>
                      <a:pt x="22375" y="47233"/>
                    </a:lnTo>
                    <a:lnTo>
                      <a:pt x="22367" y="47390"/>
                    </a:lnTo>
                    <a:lnTo>
                      <a:pt x="22360" y="47780"/>
                    </a:lnTo>
                    <a:lnTo>
                      <a:pt x="22371" y="48165"/>
                    </a:lnTo>
                    <a:lnTo>
                      <a:pt x="22406" y="48546"/>
                    </a:lnTo>
                    <a:lnTo>
                      <a:pt x="22464" y="48917"/>
                    </a:lnTo>
                    <a:lnTo>
                      <a:pt x="22554" y="49281"/>
                    </a:lnTo>
                    <a:lnTo>
                      <a:pt x="22677" y="49633"/>
                    </a:lnTo>
                    <a:lnTo>
                      <a:pt x="22832" y="49968"/>
                    </a:lnTo>
                    <a:lnTo>
                      <a:pt x="23029" y="50289"/>
                    </a:lnTo>
                    <a:lnTo>
                      <a:pt x="23268" y="50584"/>
                    </a:lnTo>
                    <a:lnTo>
                      <a:pt x="23552" y="50854"/>
                    </a:lnTo>
                    <a:lnTo>
                      <a:pt x="23878" y="51091"/>
                    </a:lnTo>
                    <a:lnTo>
                      <a:pt x="24249" y="51297"/>
                    </a:lnTo>
                    <a:lnTo>
                      <a:pt x="24898" y="51563"/>
                    </a:lnTo>
                    <a:lnTo>
                      <a:pt x="25283" y="51156"/>
                    </a:lnTo>
                    <a:lnTo>
                      <a:pt x="25477" y="50962"/>
                    </a:lnTo>
                    <a:lnTo>
                      <a:pt x="25679" y="50782"/>
                    </a:lnTo>
                    <a:lnTo>
                      <a:pt x="25881" y="50610"/>
                    </a:lnTo>
                    <a:lnTo>
                      <a:pt x="26090" y="50447"/>
                    </a:lnTo>
                    <a:lnTo>
                      <a:pt x="26302" y="50300"/>
                    </a:lnTo>
                    <a:lnTo>
                      <a:pt x="26517" y="50159"/>
                    </a:lnTo>
                    <a:lnTo>
                      <a:pt x="26737" y="50033"/>
                    </a:lnTo>
                    <a:lnTo>
                      <a:pt x="26964" y="49918"/>
                    </a:lnTo>
                    <a:lnTo>
                      <a:pt x="27195" y="49817"/>
                    </a:lnTo>
                    <a:lnTo>
                      <a:pt x="27432" y="49727"/>
                    </a:lnTo>
                    <a:lnTo>
                      <a:pt x="27673" y="49648"/>
                    </a:lnTo>
                    <a:lnTo>
                      <a:pt x="27918" y="49584"/>
                    </a:lnTo>
                    <a:lnTo>
                      <a:pt x="28073" y="49551"/>
                    </a:lnTo>
                    <a:lnTo>
                      <a:pt x="27932" y="49770"/>
                    </a:lnTo>
                    <a:lnTo>
                      <a:pt x="27652" y="50304"/>
                    </a:lnTo>
                    <a:lnTo>
                      <a:pt x="27410" y="50887"/>
                    </a:lnTo>
                    <a:lnTo>
                      <a:pt x="27202" y="51524"/>
                    </a:lnTo>
                    <a:lnTo>
                      <a:pt x="27029" y="52211"/>
                    </a:lnTo>
                    <a:lnTo>
                      <a:pt x="26935" y="52733"/>
                    </a:lnTo>
                    <a:lnTo>
                      <a:pt x="21791" y="54951"/>
                    </a:lnTo>
                    <a:lnTo>
                      <a:pt x="16971" y="56034"/>
                    </a:lnTo>
                    <a:lnTo>
                      <a:pt x="16845" y="55812"/>
                    </a:lnTo>
                    <a:lnTo>
                      <a:pt x="16690" y="55584"/>
                    </a:lnTo>
                    <a:lnTo>
                      <a:pt x="16524" y="55376"/>
                    </a:lnTo>
                    <a:lnTo>
                      <a:pt x="16347" y="55188"/>
                    </a:lnTo>
                    <a:lnTo>
                      <a:pt x="16153" y="55023"/>
                    </a:lnTo>
                    <a:lnTo>
                      <a:pt x="15945" y="54880"/>
                    </a:lnTo>
                    <a:lnTo>
                      <a:pt x="15725" y="54764"/>
                    </a:lnTo>
                    <a:lnTo>
                      <a:pt x="15495" y="54678"/>
                    </a:lnTo>
                    <a:lnTo>
                      <a:pt x="15250" y="54617"/>
                    </a:lnTo>
                    <a:lnTo>
                      <a:pt x="14997" y="54587"/>
                    </a:lnTo>
                    <a:lnTo>
                      <a:pt x="14738" y="54587"/>
                    </a:lnTo>
                    <a:lnTo>
                      <a:pt x="14473" y="54613"/>
                    </a:lnTo>
                    <a:lnTo>
                      <a:pt x="14202" y="54670"/>
                    </a:lnTo>
                    <a:lnTo>
                      <a:pt x="13929" y="54753"/>
                    </a:lnTo>
                    <a:lnTo>
                      <a:pt x="13651" y="54857"/>
                    </a:lnTo>
                    <a:lnTo>
                      <a:pt x="13439" y="54947"/>
                    </a:lnTo>
                    <a:lnTo>
                      <a:pt x="13400" y="54968"/>
                    </a:lnTo>
                    <a:close/>
                    <a:moveTo>
                      <a:pt x="13400" y="57578"/>
                    </a:moveTo>
                    <a:lnTo>
                      <a:pt x="13555" y="57658"/>
                    </a:lnTo>
                    <a:lnTo>
                      <a:pt x="13724" y="57733"/>
                    </a:lnTo>
                    <a:lnTo>
                      <a:pt x="13896" y="57795"/>
                    </a:lnTo>
                    <a:lnTo>
                      <a:pt x="13926" y="57802"/>
                    </a:lnTo>
                    <a:lnTo>
                      <a:pt x="13680" y="57906"/>
                    </a:lnTo>
                    <a:lnTo>
                      <a:pt x="13425" y="58043"/>
                    </a:lnTo>
                    <a:lnTo>
                      <a:pt x="13400" y="58061"/>
                    </a:lnTo>
                    <a:close/>
                    <a:moveTo>
                      <a:pt x="29941" y="38780"/>
                    </a:moveTo>
                    <a:lnTo>
                      <a:pt x="30010" y="38794"/>
                    </a:lnTo>
                    <a:lnTo>
                      <a:pt x="30136" y="38831"/>
                    </a:lnTo>
                    <a:lnTo>
                      <a:pt x="30301" y="38874"/>
                    </a:lnTo>
                    <a:lnTo>
                      <a:pt x="30489" y="38921"/>
                    </a:lnTo>
                    <a:lnTo>
                      <a:pt x="30489" y="38945"/>
                    </a:lnTo>
                    <a:lnTo>
                      <a:pt x="30277" y="38880"/>
                    </a:lnTo>
                    <a:lnTo>
                      <a:pt x="30014" y="3880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grpSp>
            <p:nvGrpSpPr>
              <p:cNvPr id="12" name="Группа 39"/>
              <p:cNvGrpSpPr/>
              <p:nvPr/>
            </p:nvGrpSpPr>
            <p:grpSpPr>
              <a:xfrm>
                <a:off x="3874424" y="122569"/>
                <a:ext cx="187153" cy="216573"/>
                <a:chOff x="3874424" y="122569"/>
                <a:chExt cx="187153" cy="216573"/>
              </a:xfrm>
            </p:grpSpPr>
            <p:pic>
              <p:nvPicPr>
                <p:cNvPr id="13" name="Image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74424" y="122569"/>
                  <a:ext cx="187153" cy="216573"/>
                </a:xfrm>
                <a:prstGeom prst="rect">
                  <a:avLst/>
                </a:prstGeom>
              </p:spPr>
            </p:pic>
            <p:pic>
              <p:nvPicPr>
                <p:cNvPr id="14" name="Image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3089" y="192550"/>
                  <a:ext cx="89668" cy="97625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1" name="Прямоугольник с одним вырезанным углом 20"/>
          <p:cNvSpPr/>
          <p:nvPr/>
        </p:nvSpPr>
        <p:spPr>
          <a:xfrm flipV="1">
            <a:off x="0" y="-6"/>
            <a:ext cx="30664240" cy="885830"/>
          </a:xfrm>
          <a:prstGeom prst="snip1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 1"/>
          <p:cNvSpPr txBox="1"/>
          <p:nvPr/>
        </p:nvSpPr>
        <p:spPr>
          <a:xfrm>
            <a:off x="6058794" y="73577"/>
            <a:ext cx="12012584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ru-RU" sz="48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Дорожная карта реализации быстрых решений</a:t>
            </a:r>
            <a:endParaRPr lang="ru-RU" sz="480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693645" y="3884416"/>
            <a:ext cx="28084560" cy="6085"/>
          </a:xfrm>
          <a:prstGeom prst="line">
            <a:avLst/>
          </a:prstGeom>
          <a:ln>
            <a:solidFill>
              <a:srgbClr val="FF9933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1809412" y="3112198"/>
            <a:ext cx="1548005" cy="15480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000" b="1" dirty="0" smtClean="0">
                <a:solidFill>
                  <a:srgbClr val="FF9933"/>
                </a:solidFill>
                <a:latin typeface="Arial Narrow" pitchFamily="34" charset="0"/>
              </a:rPr>
              <a:t>декабрь</a:t>
            </a:r>
          </a:p>
          <a:p>
            <a:pPr algn="ctr"/>
            <a:r>
              <a:rPr lang="ru-RU" sz="3600" b="1" dirty="0" smtClean="0">
                <a:solidFill>
                  <a:srgbClr val="FF9933"/>
                </a:solidFill>
                <a:latin typeface="Arial Narrow" pitchFamily="34" charset="0"/>
              </a:rPr>
              <a:t>2022</a:t>
            </a:r>
            <a:endParaRPr lang="ru-RU" sz="3600" b="1" dirty="0">
              <a:solidFill>
                <a:srgbClr val="FF9933"/>
              </a:solidFill>
              <a:latin typeface="Arial Narrow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8114434" y="3112198"/>
            <a:ext cx="1548005" cy="15480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000" b="1" dirty="0" smtClean="0">
                <a:solidFill>
                  <a:srgbClr val="FF9933"/>
                </a:solidFill>
                <a:latin typeface="Arial Narrow" pitchFamily="34" charset="0"/>
              </a:rPr>
              <a:t>декабрь</a:t>
            </a:r>
          </a:p>
          <a:p>
            <a:pPr algn="ctr"/>
            <a:r>
              <a:rPr lang="ru-RU" sz="3600" b="1" dirty="0" smtClean="0">
                <a:solidFill>
                  <a:srgbClr val="FF9933"/>
                </a:solidFill>
                <a:latin typeface="Arial Narrow" pitchFamily="34" charset="0"/>
              </a:rPr>
              <a:t>2023</a:t>
            </a:r>
            <a:endParaRPr lang="ru-RU" sz="3600" b="1" dirty="0">
              <a:solidFill>
                <a:srgbClr val="FF9933"/>
              </a:solidFill>
              <a:latin typeface="Arial Narrow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5885667" y="3112198"/>
            <a:ext cx="1548005" cy="15480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000" b="1" dirty="0" smtClean="0">
                <a:solidFill>
                  <a:srgbClr val="FF9933"/>
                </a:solidFill>
                <a:latin typeface="Arial Narrow" pitchFamily="34" charset="0"/>
              </a:rPr>
              <a:t>март</a:t>
            </a:r>
          </a:p>
          <a:p>
            <a:pPr algn="ctr"/>
            <a:r>
              <a:rPr lang="ru-RU" sz="3600" b="1" dirty="0" smtClean="0">
                <a:solidFill>
                  <a:srgbClr val="FF9933"/>
                </a:solidFill>
                <a:latin typeface="Arial Narrow" pitchFamily="34" charset="0"/>
              </a:rPr>
              <a:t>2023</a:t>
            </a:r>
            <a:endParaRPr lang="ru-RU" sz="3600" b="1" dirty="0">
              <a:solidFill>
                <a:srgbClr val="FF9933"/>
              </a:solidFill>
              <a:latin typeface="Arial Narrow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9961922" y="3112198"/>
            <a:ext cx="1548005" cy="15480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000" b="1" dirty="0" smtClean="0">
                <a:solidFill>
                  <a:srgbClr val="FF9933"/>
                </a:solidFill>
                <a:latin typeface="Arial Narrow" pitchFamily="34" charset="0"/>
              </a:rPr>
              <a:t>июнь</a:t>
            </a:r>
          </a:p>
          <a:p>
            <a:pPr algn="ctr"/>
            <a:r>
              <a:rPr lang="ru-RU" sz="3600" b="1" dirty="0" smtClean="0">
                <a:solidFill>
                  <a:srgbClr val="FF9933"/>
                </a:solidFill>
                <a:latin typeface="Arial Narrow" pitchFamily="34" charset="0"/>
              </a:rPr>
              <a:t>2023</a:t>
            </a:r>
            <a:endParaRPr lang="ru-RU" sz="3600" b="1" dirty="0">
              <a:solidFill>
                <a:srgbClr val="FF9933"/>
              </a:solidFill>
              <a:latin typeface="Arial Narrow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4038178" y="3112198"/>
            <a:ext cx="1548005" cy="154800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000" b="1" dirty="0" smtClean="0">
                <a:solidFill>
                  <a:srgbClr val="FF9933"/>
                </a:solidFill>
                <a:latin typeface="Arial Narrow" pitchFamily="34" charset="0"/>
              </a:rPr>
              <a:t>сентябрь</a:t>
            </a:r>
          </a:p>
          <a:p>
            <a:pPr algn="ctr"/>
            <a:r>
              <a:rPr lang="ru-RU" sz="3600" b="1" dirty="0" smtClean="0">
                <a:solidFill>
                  <a:srgbClr val="FF9933"/>
                </a:solidFill>
                <a:latin typeface="Arial Narrow" pitchFamily="34" charset="0"/>
              </a:rPr>
              <a:t>2023</a:t>
            </a:r>
            <a:endParaRPr lang="ru-RU" sz="3600" b="1" dirty="0">
              <a:solidFill>
                <a:srgbClr val="FF9933"/>
              </a:solidFill>
              <a:latin typeface="Arial Narrow" pitchFamily="34" charset="0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12735314" y="4727189"/>
            <a:ext cx="323722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/>
            <a:r>
              <a:rPr sz="1400" b="1" spc="10">
                <a:solidFill>
                  <a:srgbClr val="FFFFFF"/>
                </a:solidFill>
                <a:latin typeface="Arial Narrow" pitchFamily="34" charset="0"/>
                <a:cs typeface="Arial"/>
              </a:rPr>
              <a:t>Мобильный </a:t>
            </a:r>
            <a:r>
              <a:rPr sz="14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офис</a:t>
            </a:r>
            <a:r>
              <a:rPr lang="en-US" sz="14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 </a:t>
            </a:r>
            <a:r>
              <a:rPr sz="14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содействия </a:t>
            </a:r>
            <a:r>
              <a:rPr sz="1400" b="1" spc="10" dirty="0">
                <a:solidFill>
                  <a:srgbClr val="FFFFFF"/>
                </a:solidFill>
                <a:latin typeface="Arial Narrow" pitchFamily="34" charset="0"/>
                <a:cs typeface="Arial"/>
              </a:rPr>
              <a:t>занятости</a:t>
            </a:r>
            <a:endParaRPr sz="1400" b="1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cxnSp>
        <p:nvCxnSpPr>
          <p:cNvPr id="30" name="Прямая соединительная линия 29"/>
          <p:cNvCxnSpPr>
            <a:endCxn id="31" idx="3"/>
          </p:cNvCxnSpPr>
          <p:nvPr/>
        </p:nvCxnSpPr>
        <p:spPr>
          <a:xfrm rot="5400000">
            <a:off x="20260615" y="5136586"/>
            <a:ext cx="950619" cy="2152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Равнобедренный треугольник 30"/>
          <p:cNvSpPr/>
          <p:nvPr/>
        </p:nvSpPr>
        <p:spPr>
          <a:xfrm rot="5400000">
            <a:off x="20638097" y="5419471"/>
            <a:ext cx="580502" cy="387001"/>
          </a:xfrm>
          <a:prstGeom prst="triangl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5665154" y="2117684"/>
            <a:ext cx="1989030" cy="4301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Равнобедренный треугольник 32"/>
          <p:cNvSpPr/>
          <p:nvPr/>
        </p:nvSpPr>
        <p:spPr>
          <a:xfrm rot="5400000">
            <a:off x="16565069" y="1183346"/>
            <a:ext cx="580502" cy="387001"/>
          </a:xfrm>
          <a:prstGeom prst="triangl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itchFamily="34" charset="0"/>
            </a:endParaRPr>
          </a:p>
        </p:txBody>
      </p:sp>
      <p:sp>
        <p:nvSpPr>
          <p:cNvPr id="35" name="text 1"/>
          <p:cNvSpPr txBox="1"/>
          <p:nvPr/>
        </p:nvSpPr>
        <p:spPr>
          <a:xfrm>
            <a:off x="16791778" y="1693653"/>
            <a:ext cx="4008790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"/>
            <a:r>
              <a:rPr sz="1400" b="1" spc="10">
                <a:solidFill>
                  <a:srgbClr val="FFFFFF"/>
                </a:solidFill>
                <a:latin typeface="Arial Narrow" pitchFamily="34" charset="0"/>
                <a:cs typeface="Arial"/>
              </a:rPr>
              <a:t>Коробочное </a:t>
            </a:r>
            <a:r>
              <a:rPr sz="14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решение</a:t>
            </a:r>
            <a:r>
              <a:rPr lang="en-US" sz="14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 </a:t>
            </a:r>
            <a:endParaRPr lang="ru-RU" sz="1400" b="1" spc="10" dirty="0" smtClean="0">
              <a:solidFill>
                <a:srgbClr val="FFFFFF"/>
              </a:solidFill>
              <a:latin typeface="Arial Narrow" pitchFamily="34" charset="0"/>
              <a:cs typeface="Arial"/>
            </a:endParaRPr>
          </a:p>
          <a:p>
            <a:pPr marL="3"/>
            <a:r>
              <a:rPr sz="14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«Центр </a:t>
            </a:r>
            <a:r>
              <a:rPr sz="1400" b="1" spc="10">
                <a:solidFill>
                  <a:srgbClr val="FFFFFF"/>
                </a:solidFill>
                <a:latin typeface="Arial Narrow" pitchFamily="34" charset="0"/>
                <a:cs typeface="Arial"/>
              </a:rPr>
              <a:t>социальной </a:t>
            </a:r>
            <a:r>
              <a:rPr sz="14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адаптации </a:t>
            </a:r>
            <a:r>
              <a:rPr sz="1400" b="1" spc="10" dirty="0">
                <a:solidFill>
                  <a:srgbClr val="FFFFFF"/>
                </a:solidFill>
                <a:latin typeface="Arial Narrow" pitchFamily="34" charset="0"/>
                <a:cs typeface="Arial"/>
              </a:rPr>
              <a:t>бывших осужденных»</a:t>
            </a:r>
            <a:endParaRPr sz="140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36" name="text 1"/>
          <p:cNvSpPr txBox="1"/>
          <p:nvPr/>
        </p:nvSpPr>
        <p:spPr>
          <a:xfrm>
            <a:off x="16791770" y="2213234"/>
            <a:ext cx="344885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"/>
            <a:r>
              <a:rPr sz="1400" b="1" spc="10">
                <a:solidFill>
                  <a:srgbClr val="FFFFFF"/>
                </a:solidFill>
                <a:latin typeface="Arial Narrow" pitchFamily="34" charset="0"/>
                <a:cs typeface="Arial"/>
              </a:rPr>
              <a:t>Коробочное </a:t>
            </a:r>
            <a:r>
              <a:rPr sz="14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решение</a:t>
            </a:r>
            <a:r>
              <a:rPr lang="en-US" sz="14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 </a:t>
            </a:r>
            <a:endParaRPr lang="ru-RU" sz="1400" b="1" spc="10" dirty="0" smtClean="0">
              <a:solidFill>
                <a:srgbClr val="FFFFFF"/>
              </a:solidFill>
              <a:latin typeface="Arial Narrow" pitchFamily="34" charset="0"/>
              <a:cs typeface="Arial"/>
            </a:endParaRPr>
          </a:p>
          <a:p>
            <a:pPr marL="3"/>
            <a:r>
              <a:rPr sz="14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«Исправительный </a:t>
            </a:r>
            <a:r>
              <a:rPr sz="1400" b="1" spc="10" dirty="0">
                <a:solidFill>
                  <a:srgbClr val="FFFFFF"/>
                </a:solidFill>
                <a:latin typeface="Arial Narrow" pitchFamily="34" charset="0"/>
                <a:cs typeface="Arial"/>
              </a:rPr>
              <a:t>центр для осужденных»</a:t>
            </a:r>
            <a:endParaRPr sz="140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37" name="text 1"/>
          <p:cNvSpPr txBox="1"/>
          <p:nvPr/>
        </p:nvSpPr>
        <p:spPr>
          <a:xfrm>
            <a:off x="20942168" y="4727189"/>
            <a:ext cx="30960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/>
            <a:r>
              <a:rPr sz="1400" b="1" spc="10">
                <a:solidFill>
                  <a:srgbClr val="FFFFFF"/>
                </a:solidFill>
                <a:latin typeface="Arial Narrow" pitchFamily="34" charset="0"/>
                <a:cs typeface="Arial"/>
              </a:rPr>
              <a:t>Сообщество </a:t>
            </a:r>
            <a:r>
              <a:rPr sz="14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региональных</a:t>
            </a:r>
            <a:r>
              <a:rPr lang="ru-RU" sz="14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 </a:t>
            </a:r>
            <a:r>
              <a:rPr sz="14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СОНКО</a:t>
            </a:r>
            <a:endParaRPr sz="140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cxnSp>
        <p:nvCxnSpPr>
          <p:cNvPr id="38" name="Прямая соединительная линия 37"/>
          <p:cNvCxnSpPr>
            <a:stCxn id="24" idx="4"/>
          </p:cNvCxnSpPr>
          <p:nvPr/>
        </p:nvCxnSpPr>
        <p:spPr>
          <a:xfrm rot="5400000">
            <a:off x="11570519" y="5672703"/>
            <a:ext cx="2025397" cy="397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Равнобедренный треугольник 38"/>
          <p:cNvSpPr/>
          <p:nvPr/>
        </p:nvSpPr>
        <p:spPr>
          <a:xfrm rot="5400000">
            <a:off x="12486267" y="6201849"/>
            <a:ext cx="580502" cy="387001"/>
          </a:xfrm>
          <a:prstGeom prst="triangl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itchFamily="34" charset="0"/>
            </a:endParaRPr>
          </a:p>
        </p:txBody>
      </p:sp>
      <p:cxnSp>
        <p:nvCxnSpPr>
          <p:cNvPr id="40" name="Прямая соединительная линия 39"/>
          <p:cNvCxnSpPr>
            <a:endCxn id="41" idx="3"/>
          </p:cNvCxnSpPr>
          <p:nvPr/>
        </p:nvCxnSpPr>
        <p:spPr>
          <a:xfrm rot="5400000" flipH="1" flipV="1">
            <a:off x="24463158" y="2767478"/>
            <a:ext cx="693742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Равнобедренный треугольник 40"/>
          <p:cNvSpPr/>
          <p:nvPr/>
        </p:nvSpPr>
        <p:spPr>
          <a:xfrm rot="5400000">
            <a:off x="24713278" y="2227106"/>
            <a:ext cx="580502" cy="387001"/>
          </a:xfrm>
          <a:prstGeom prst="triangl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itchFamily="34" charset="0"/>
            </a:endParaRPr>
          </a:p>
        </p:txBody>
      </p:sp>
      <p:sp>
        <p:nvSpPr>
          <p:cNvPr id="42" name="text 1"/>
          <p:cNvSpPr txBox="1"/>
          <p:nvPr/>
        </p:nvSpPr>
        <p:spPr>
          <a:xfrm>
            <a:off x="24978840" y="2732816"/>
            <a:ext cx="353471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/>
            <a:r>
              <a:rPr sz="1400" b="1" spc="10">
                <a:solidFill>
                  <a:srgbClr val="FFFFFF"/>
                </a:solidFill>
                <a:latin typeface="Arial Narrow" pitchFamily="34" charset="0"/>
                <a:cs typeface="Arial"/>
              </a:rPr>
              <a:t>Программы </a:t>
            </a:r>
            <a:r>
              <a:rPr sz="14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повышения</a:t>
            </a:r>
            <a:r>
              <a:rPr lang="en-US" sz="14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 </a:t>
            </a:r>
            <a:r>
              <a:rPr sz="14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квалификации  </a:t>
            </a:r>
            <a:endParaRPr sz="140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cxnSp>
        <p:nvCxnSpPr>
          <p:cNvPr id="43" name="Прямая соединительная линия 42"/>
          <p:cNvCxnSpPr>
            <a:endCxn id="44" idx="3"/>
          </p:cNvCxnSpPr>
          <p:nvPr/>
        </p:nvCxnSpPr>
        <p:spPr>
          <a:xfrm rot="5400000">
            <a:off x="28365375" y="5184339"/>
            <a:ext cx="1046122" cy="2152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Равнобедренный треугольник 43"/>
          <p:cNvSpPr/>
          <p:nvPr/>
        </p:nvSpPr>
        <p:spPr>
          <a:xfrm rot="5400000">
            <a:off x="28790609" y="5514975"/>
            <a:ext cx="580502" cy="387001"/>
          </a:xfrm>
          <a:prstGeom prst="triangl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itchFamily="34" charset="0"/>
            </a:endParaRPr>
          </a:p>
        </p:txBody>
      </p:sp>
      <p:sp>
        <p:nvSpPr>
          <p:cNvPr id="45" name="text 1"/>
          <p:cNvSpPr txBox="1"/>
          <p:nvPr/>
        </p:nvSpPr>
        <p:spPr>
          <a:xfrm>
            <a:off x="29047713" y="4727189"/>
            <a:ext cx="42282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"/>
            <a:r>
              <a:rPr sz="1400" b="1" spc="10">
                <a:solidFill>
                  <a:srgbClr val="FFFFFF"/>
                </a:solidFill>
                <a:latin typeface="Arial Narrow" pitchFamily="34" charset="0"/>
                <a:cs typeface="Arial"/>
              </a:rPr>
              <a:t>Субсидии </a:t>
            </a:r>
            <a:r>
              <a:rPr sz="14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работодателям</a:t>
            </a:r>
            <a:r>
              <a:rPr lang="en-US" sz="14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 </a:t>
            </a:r>
            <a:r>
              <a:rPr sz="14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при </a:t>
            </a:r>
            <a:r>
              <a:rPr sz="1400" b="1" spc="10" dirty="0">
                <a:solidFill>
                  <a:srgbClr val="FFFFFF"/>
                </a:solidFill>
                <a:latin typeface="Arial Narrow" pitchFamily="34" charset="0"/>
                <a:cs typeface="Arial"/>
              </a:rPr>
              <a:t>трудоустройстве</a:t>
            </a:r>
            <a:endParaRPr sz="1400">
              <a:solidFill>
                <a:srgbClr val="FFFFFF"/>
              </a:solidFill>
              <a:latin typeface="Arial Narrow" pitchFamily="34" charset="0"/>
              <a:cs typeface="Arial"/>
            </a:endParaRPr>
          </a:p>
          <a:p>
            <a:pPr marL="1"/>
            <a:r>
              <a:rPr sz="1400" b="1" spc="10" dirty="0">
                <a:solidFill>
                  <a:srgbClr val="FFFFFF"/>
                </a:solidFill>
                <a:latin typeface="Arial Narrow" pitchFamily="34" charset="0"/>
                <a:cs typeface="Arial"/>
              </a:rPr>
              <a:t>освобождающихся</a:t>
            </a:r>
            <a:endParaRPr sz="140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46" name="text 1"/>
          <p:cNvSpPr txBox="1"/>
          <p:nvPr/>
        </p:nvSpPr>
        <p:spPr>
          <a:xfrm>
            <a:off x="12735313" y="5012804"/>
            <a:ext cx="511037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/>
            <a:r>
              <a:rPr lang="ru-RU" sz="14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Анкета</a:t>
            </a:r>
            <a:endParaRPr sz="1400" b="1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47" name="text 1"/>
          <p:cNvSpPr txBox="1"/>
          <p:nvPr/>
        </p:nvSpPr>
        <p:spPr>
          <a:xfrm>
            <a:off x="12735313" y="5298419"/>
            <a:ext cx="1349728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Маршрутный лист</a:t>
            </a:r>
            <a:endParaRPr sz="1400" b="1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48" name="text 1"/>
          <p:cNvSpPr txBox="1"/>
          <p:nvPr/>
        </p:nvSpPr>
        <p:spPr>
          <a:xfrm>
            <a:off x="16791767" y="2732816"/>
            <a:ext cx="1023998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/>
            <a:r>
              <a:rPr lang="ru-RU" sz="1400" b="1" spc="10" dirty="0" err="1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Проморолики</a:t>
            </a:r>
            <a:endParaRPr sz="1400" b="1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49" name="text 1"/>
          <p:cNvSpPr txBox="1"/>
          <p:nvPr/>
        </p:nvSpPr>
        <p:spPr>
          <a:xfrm>
            <a:off x="12735316" y="5584033"/>
            <a:ext cx="392650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/>
            <a:r>
              <a:rPr lang="ru-RU" sz="14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Межведомственный алгоритм предоставления </a:t>
            </a:r>
            <a:r>
              <a:rPr lang="ru-RU" sz="1400" b="1" spc="10" dirty="0" err="1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соцуслуг</a:t>
            </a:r>
            <a:r>
              <a:rPr lang="ru-RU" sz="14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 и </a:t>
            </a:r>
            <a:r>
              <a:rPr lang="ru-RU" sz="1400" b="1" spc="10" dirty="0" err="1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соцсопровождения</a:t>
            </a:r>
            <a:endParaRPr sz="1400" b="1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50" name="text 1"/>
          <p:cNvSpPr txBox="1"/>
          <p:nvPr/>
        </p:nvSpPr>
        <p:spPr>
          <a:xfrm>
            <a:off x="29047713" y="5253098"/>
            <a:ext cx="423771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"/>
            <a:r>
              <a:rPr lang="ru-RU" sz="14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Межрегиональный семинар по обмену опытом для НКО</a:t>
            </a:r>
            <a:endParaRPr sz="140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51" name="text 1"/>
          <p:cNvSpPr txBox="1"/>
          <p:nvPr/>
        </p:nvSpPr>
        <p:spPr>
          <a:xfrm>
            <a:off x="20942168" y="5034026"/>
            <a:ext cx="330032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/>
            <a:r>
              <a:rPr lang="ru-RU" sz="14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Специализированная ярмарка вакансий</a:t>
            </a:r>
            <a:endParaRPr sz="140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86575"/>
            <a:ext cx="41471850" cy="885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6058794" y="7090062"/>
            <a:ext cx="29354263" cy="478850"/>
            <a:chOff x="7270434" y="7090062"/>
            <a:chExt cx="29354263" cy="478850"/>
          </a:xfrm>
        </p:grpSpPr>
        <p:sp>
          <p:nvSpPr>
            <p:cNvPr id="4" name="text 1"/>
            <p:cNvSpPr txBox="1"/>
            <p:nvPr/>
          </p:nvSpPr>
          <p:spPr>
            <a:xfrm>
              <a:off x="7270434" y="7114044"/>
              <a:ext cx="16287472" cy="43088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lang="ru-RU" sz="2800" spc="1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Новая работа – новая жизнь</a:t>
              </a:r>
              <a:r>
                <a:rPr sz="2800" spc="1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: </a:t>
              </a:r>
              <a:r>
                <a:rPr lang="ru-RU" sz="2800" spc="1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маршрут для граждан, </a:t>
              </a:r>
              <a:r>
                <a:rPr sz="2800" spc="1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освободившихся </a:t>
              </a:r>
              <a:r>
                <a:rPr sz="2800" spc="1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из мест лишения свободы</a:t>
              </a:r>
              <a:endParaRPr sz="28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" name="text 1"/>
            <p:cNvSpPr txBox="1"/>
            <p:nvPr/>
          </p:nvSpPr>
          <p:spPr>
            <a:xfrm>
              <a:off x="31875880" y="7098655"/>
              <a:ext cx="1264533" cy="4616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АДМИНИСТРАЦИЯ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ВЛАДИМИРСКОЙ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ОБЛАСТИ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</p:txBody>
        </p:sp>
        <p:grpSp>
          <p:nvGrpSpPr>
            <p:cNvPr id="6" name="Группа 24"/>
            <p:cNvGrpSpPr/>
            <p:nvPr/>
          </p:nvGrpSpPr>
          <p:grpSpPr>
            <a:xfrm>
              <a:off x="33592214" y="7104388"/>
              <a:ext cx="1691324" cy="450200"/>
              <a:chOff x="4622601" y="102282"/>
              <a:chExt cx="783607" cy="208582"/>
            </a:xfrm>
          </p:grpSpPr>
          <p:sp>
            <p:nvSpPr>
              <p:cNvPr id="19" name="text 1"/>
              <p:cNvSpPr txBox="1"/>
              <p:nvPr/>
            </p:nvSpPr>
            <p:spPr>
              <a:xfrm>
                <a:off x="4628154" y="236001"/>
                <a:ext cx="562363" cy="74863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27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РОССИЙСКАЯ АКАДЕМИЯ НАРОДНОГО ХОЗЯЙСТВА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  <a:p>
                <a:pPr marL="27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И   Г О С У Д А Р С Т В Е Н Н О Й   С Л У Ж Б Ы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  <a:p>
                <a:pPr marL="0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ПРИ  ПРЕЗИДЕНТЕ  РОССИЙСКОЙ  ФЕДЕРА ЦИИ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</p:txBody>
          </p:sp>
          <p:sp>
            <p:nvSpPr>
              <p:cNvPr id="20" name="text 1"/>
              <p:cNvSpPr txBox="1"/>
              <p:nvPr/>
            </p:nvSpPr>
            <p:spPr>
              <a:xfrm>
                <a:off x="4622601" y="102282"/>
                <a:ext cx="783607" cy="14259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ct val="100000"/>
                  </a:lnSpc>
                </a:pPr>
                <a:r>
                  <a:rPr sz="200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РАНХиГС</a:t>
                </a:r>
                <a:endParaRPr sz="200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</p:txBody>
          </p:sp>
        </p:grpSp>
        <p:grpSp>
          <p:nvGrpSpPr>
            <p:cNvPr id="7" name="Группа 27"/>
            <p:cNvGrpSpPr/>
            <p:nvPr/>
          </p:nvGrpSpPr>
          <p:grpSpPr>
            <a:xfrm>
              <a:off x="35067135" y="7117971"/>
              <a:ext cx="432805" cy="423032"/>
              <a:chOff x="5113444" y="136544"/>
              <a:chExt cx="200523" cy="195995"/>
            </a:xfrm>
          </p:grpSpPr>
          <p:sp>
            <p:nvSpPr>
              <p:cNvPr id="17" name="object 19"/>
              <p:cNvSpPr/>
              <p:nvPr/>
            </p:nvSpPr>
            <p:spPr>
              <a:xfrm>
                <a:off x="5114055" y="136544"/>
                <a:ext cx="199912" cy="195984"/>
              </a:xfrm>
              <a:custGeom>
                <a:avLst/>
                <a:gdLst/>
                <a:ahLst/>
                <a:cxnLst/>
                <a:rect l="l" t="t" r="r" b="b"/>
                <a:pathLst>
                  <a:path w="199912" h="195984">
                    <a:moveTo>
                      <a:pt x="161352" y="195646"/>
                    </a:moveTo>
                    <a:cubicBezTo>
                      <a:pt x="166507" y="195297"/>
                      <a:pt x="173920" y="192654"/>
                      <a:pt x="179608" y="188598"/>
                    </a:cubicBezTo>
                    <a:cubicBezTo>
                      <a:pt x="199912" y="174168"/>
                      <a:pt x="194454" y="151762"/>
                      <a:pt x="186924" y="132739"/>
                    </a:cubicBezTo>
                    <a:lnTo>
                      <a:pt x="180933" y="120812"/>
                    </a:lnTo>
                    <a:cubicBezTo>
                      <a:pt x="174344" y="107655"/>
                      <a:pt x="174389" y="108321"/>
                      <a:pt x="174542" y="95631"/>
                    </a:cubicBezTo>
                    <a:cubicBezTo>
                      <a:pt x="174644" y="87138"/>
                      <a:pt x="181912" y="74211"/>
                      <a:pt x="185638" y="66762"/>
                    </a:cubicBezTo>
                    <a:cubicBezTo>
                      <a:pt x="190674" y="56696"/>
                      <a:pt x="190477" y="58824"/>
                      <a:pt x="192906" y="49742"/>
                    </a:cubicBezTo>
                    <a:cubicBezTo>
                      <a:pt x="197096" y="34092"/>
                      <a:pt x="188774" y="19045"/>
                      <a:pt x="183990" y="13629"/>
                    </a:cubicBezTo>
                    <a:cubicBezTo>
                      <a:pt x="181747" y="10070"/>
                      <a:pt x="173696" y="5278"/>
                      <a:pt x="170097" y="3783"/>
                    </a:cubicBezTo>
                    <a:cubicBezTo>
                      <a:pt x="162576" y="667"/>
                      <a:pt x="151751" y="0"/>
                      <a:pt x="144133" y="2700"/>
                    </a:cubicBezTo>
                    <a:cubicBezTo>
                      <a:pt x="134917" y="7089"/>
                      <a:pt x="120557" y="15307"/>
                      <a:pt x="111921" y="17913"/>
                    </a:cubicBezTo>
                    <a:cubicBezTo>
                      <a:pt x="93755" y="23400"/>
                      <a:pt x="83377" y="18868"/>
                      <a:pt x="67863" y="11114"/>
                    </a:cubicBezTo>
                    <a:cubicBezTo>
                      <a:pt x="64905" y="9630"/>
                      <a:pt x="53904" y="3737"/>
                      <a:pt x="51448" y="3265"/>
                    </a:cubicBezTo>
                    <a:cubicBezTo>
                      <a:pt x="41822" y="1224"/>
                      <a:pt x="41055" y="775"/>
                      <a:pt x="31205" y="2005"/>
                    </a:cubicBezTo>
                    <a:cubicBezTo>
                      <a:pt x="15081" y="4022"/>
                      <a:pt x="0" y="20236"/>
                      <a:pt x="4" y="36756"/>
                    </a:cubicBezTo>
                    <a:cubicBezTo>
                      <a:pt x="15" y="54795"/>
                      <a:pt x="6654" y="70762"/>
                      <a:pt x="25078" y="77025"/>
                    </a:cubicBezTo>
                    <a:cubicBezTo>
                      <a:pt x="25744" y="77253"/>
                      <a:pt x="28422" y="78159"/>
                      <a:pt x="28560" y="78193"/>
                    </a:cubicBezTo>
                    <a:cubicBezTo>
                      <a:pt x="34298" y="79546"/>
                      <a:pt x="43391" y="79802"/>
                      <a:pt x="49093" y="77742"/>
                    </a:cubicBezTo>
                    <a:cubicBezTo>
                      <a:pt x="51214" y="76976"/>
                      <a:pt x="54173" y="76216"/>
                      <a:pt x="55980" y="75373"/>
                    </a:cubicBezTo>
                    <a:cubicBezTo>
                      <a:pt x="70952" y="68372"/>
                      <a:pt x="81044" y="59836"/>
                      <a:pt x="96620" y="59905"/>
                    </a:cubicBezTo>
                    <a:cubicBezTo>
                      <a:pt x="106113" y="59948"/>
                      <a:pt x="111370" y="61942"/>
                      <a:pt x="118901" y="67122"/>
                    </a:cubicBezTo>
                    <a:cubicBezTo>
                      <a:pt x="123966" y="70607"/>
                      <a:pt x="126418" y="73022"/>
                      <a:pt x="130172" y="78412"/>
                    </a:cubicBezTo>
                    <a:cubicBezTo>
                      <a:pt x="132927" y="82361"/>
                      <a:pt x="135386" y="90194"/>
                      <a:pt x="135386" y="95771"/>
                    </a:cubicBezTo>
                    <a:cubicBezTo>
                      <a:pt x="135400" y="113446"/>
                      <a:pt x="134438" y="112681"/>
                      <a:pt x="126120" y="129313"/>
                    </a:cubicBezTo>
                    <a:cubicBezTo>
                      <a:pt x="119005" y="143543"/>
                      <a:pt x="116870" y="145476"/>
                      <a:pt x="116878" y="162306"/>
                    </a:cubicBezTo>
                    <a:cubicBezTo>
                      <a:pt x="116882" y="174125"/>
                      <a:pt x="126079" y="186333"/>
                      <a:pt x="136332" y="191675"/>
                    </a:cubicBezTo>
                    <a:cubicBezTo>
                      <a:pt x="144551" y="195962"/>
                      <a:pt x="154617" y="195984"/>
                      <a:pt x="161352" y="195646"/>
                    </a:cubicBezTo>
                  </a:path>
                </a:pathLst>
              </a:custGeom>
              <a:solidFill>
                <a:srgbClr val="3273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8" name="object 20"/>
              <p:cNvSpPr/>
              <p:nvPr/>
            </p:nvSpPr>
            <p:spPr>
              <a:xfrm>
                <a:off x="5113444" y="255329"/>
                <a:ext cx="77208" cy="77210"/>
              </a:xfrm>
              <a:custGeom>
                <a:avLst/>
                <a:gdLst/>
                <a:ahLst/>
                <a:cxnLst/>
                <a:rect l="l" t="t" r="r" b="b"/>
                <a:pathLst>
                  <a:path w="77208" h="77210">
                    <a:moveTo>
                      <a:pt x="38602" y="0"/>
                    </a:moveTo>
                    <a:cubicBezTo>
                      <a:pt x="59921" y="0"/>
                      <a:pt x="77208" y="17288"/>
                      <a:pt x="77208" y="38607"/>
                    </a:cubicBezTo>
                    <a:cubicBezTo>
                      <a:pt x="77208" y="59927"/>
                      <a:pt x="59921" y="77210"/>
                      <a:pt x="38602" y="77210"/>
                    </a:cubicBezTo>
                    <a:cubicBezTo>
                      <a:pt x="17283" y="77210"/>
                      <a:pt x="0" y="59927"/>
                      <a:pt x="0" y="38607"/>
                    </a:cubicBezTo>
                    <a:cubicBezTo>
                      <a:pt x="0" y="17288"/>
                      <a:pt x="17283" y="0"/>
                      <a:pt x="38602" y="0"/>
                    </a:cubicBezTo>
                  </a:path>
                </a:pathLst>
              </a:custGeom>
              <a:solidFill>
                <a:srgbClr val="3273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</p:grpSp>
        <p:grpSp>
          <p:nvGrpSpPr>
            <p:cNvPr id="8" name="Группа 30"/>
            <p:cNvGrpSpPr/>
            <p:nvPr/>
          </p:nvGrpSpPr>
          <p:grpSpPr>
            <a:xfrm>
              <a:off x="35619900" y="7090062"/>
              <a:ext cx="1004786" cy="478849"/>
              <a:chOff x="14785846" y="449373"/>
              <a:chExt cx="1453983" cy="692922"/>
            </a:xfrm>
          </p:grpSpPr>
          <p:sp>
            <p:nvSpPr>
              <p:cNvPr id="15" name="object 21"/>
              <p:cNvSpPr/>
              <p:nvPr/>
            </p:nvSpPr>
            <p:spPr>
              <a:xfrm>
                <a:off x="14785846" y="449373"/>
                <a:ext cx="1131526" cy="296635"/>
              </a:xfrm>
              <a:custGeom>
                <a:avLst/>
                <a:gdLst/>
                <a:ahLst/>
                <a:cxnLst/>
                <a:rect l="l" t="t" r="r" b="b"/>
                <a:pathLst>
                  <a:path w="362286" h="94975">
                    <a:moveTo>
                      <a:pt x="0" y="0"/>
                    </a:moveTo>
                    <a:lnTo>
                      <a:pt x="36483" y="0"/>
                    </a:lnTo>
                    <a:cubicBezTo>
                      <a:pt x="43726" y="0"/>
                      <a:pt x="49096" y="306"/>
                      <a:pt x="52642" y="918"/>
                    </a:cubicBezTo>
                    <a:cubicBezTo>
                      <a:pt x="56210" y="1551"/>
                      <a:pt x="59374" y="2841"/>
                      <a:pt x="62179" y="4785"/>
                    </a:cubicBezTo>
                    <a:cubicBezTo>
                      <a:pt x="64980" y="6747"/>
                      <a:pt x="67316" y="9345"/>
                      <a:pt x="69185" y="12600"/>
                    </a:cubicBezTo>
                    <a:cubicBezTo>
                      <a:pt x="71054" y="15850"/>
                      <a:pt x="71990" y="19519"/>
                      <a:pt x="71990" y="23558"/>
                    </a:cubicBezTo>
                    <a:cubicBezTo>
                      <a:pt x="71990" y="27926"/>
                      <a:pt x="70840" y="31964"/>
                      <a:pt x="68548" y="35612"/>
                    </a:cubicBezTo>
                    <a:cubicBezTo>
                      <a:pt x="66254" y="39279"/>
                      <a:pt x="63133" y="42008"/>
                      <a:pt x="59206" y="43845"/>
                    </a:cubicBezTo>
                    <a:cubicBezTo>
                      <a:pt x="64745" y="45525"/>
                      <a:pt x="68994" y="48362"/>
                      <a:pt x="71990" y="52381"/>
                    </a:cubicBezTo>
                    <a:cubicBezTo>
                      <a:pt x="74963" y="56398"/>
                      <a:pt x="76450" y="61113"/>
                      <a:pt x="76450" y="66550"/>
                    </a:cubicBezTo>
                    <a:cubicBezTo>
                      <a:pt x="76450" y="70830"/>
                      <a:pt x="75492" y="74978"/>
                      <a:pt x="73559" y="79016"/>
                    </a:cubicBezTo>
                    <a:cubicBezTo>
                      <a:pt x="71629" y="83056"/>
                      <a:pt x="68994" y="86288"/>
                      <a:pt x="65638" y="88712"/>
                    </a:cubicBezTo>
                    <a:cubicBezTo>
                      <a:pt x="62304" y="91112"/>
                      <a:pt x="58183" y="92595"/>
                      <a:pt x="53280" y="93164"/>
                    </a:cubicBezTo>
                    <a:cubicBezTo>
                      <a:pt x="50223" y="93492"/>
                      <a:pt x="42811" y="93712"/>
                      <a:pt x="31068" y="93798"/>
                    </a:cubicBezTo>
                    <a:lnTo>
                      <a:pt x="0" y="93798"/>
                    </a:lnTo>
                    <a:close/>
                    <a:moveTo>
                      <a:pt x="18475" y="15591"/>
                    </a:moveTo>
                    <a:lnTo>
                      <a:pt x="18475" y="37207"/>
                    </a:lnTo>
                    <a:lnTo>
                      <a:pt x="30539" y="37207"/>
                    </a:lnTo>
                    <a:cubicBezTo>
                      <a:pt x="37692" y="37207"/>
                      <a:pt x="42152" y="37098"/>
                      <a:pt x="43895" y="36879"/>
                    </a:cubicBezTo>
                    <a:cubicBezTo>
                      <a:pt x="47038" y="36508"/>
                      <a:pt x="49522" y="35392"/>
                      <a:pt x="51329" y="33538"/>
                    </a:cubicBezTo>
                    <a:cubicBezTo>
                      <a:pt x="53133" y="31680"/>
                      <a:pt x="54022" y="29258"/>
                      <a:pt x="54022" y="26244"/>
                    </a:cubicBezTo>
                    <a:cubicBezTo>
                      <a:pt x="54022" y="23342"/>
                      <a:pt x="53237" y="21007"/>
                      <a:pt x="51688" y="19196"/>
                    </a:cubicBezTo>
                    <a:cubicBezTo>
                      <a:pt x="50137" y="17381"/>
                      <a:pt x="47823" y="16290"/>
                      <a:pt x="44766" y="15919"/>
                    </a:cubicBezTo>
                    <a:cubicBezTo>
                      <a:pt x="42937" y="15699"/>
                      <a:pt x="37692" y="15591"/>
                      <a:pt x="29048" y="15591"/>
                    </a:cubicBezTo>
                    <a:close/>
                    <a:moveTo>
                      <a:pt x="18475" y="52795"/>
                    </a:moveTo>
                    <a:lnTo>
                      <a:pt x="18475" y="77947"/>
                    </a:lnTo>
                    <a:lnTo>
                      <a:pt x="35550" y="77947"/>
                    </a:lnTo>
                    <a:cubicBezTo>
                      <a:pt x="42174" y="77947"/>
                      <a:pt x="46400" y="77749"/>
                      <a:pt x="48182" y="77378"/>
                    </a:cubicBezTo>
                    <a:cubicBezTo>
                      <a:pt x="50921" y="76856"/>
                      <a:pt x="53154" y="75611"/>
                      <a:pt x="54875" y="73624"/>
                    </a:cubicBezTo>
                    <a:cubicBezTo>
                      <a:pt x="56592" y="71615"/>
                      <a:pt x="57463" y="68972"/>
                      <a:pt x="57463" y="65632"/>
                    </a:cubicBezTo>
                    <a:cubicBezTo>
                      <a:pt x="57463" y="62795"/>
                      <a:pt x="56804" y="60415"/>
                      <a:pt x="55469" y="58450"/>
                    </a:cubicBezTo>
                    <a:cubicBezTo>
                      <a:pt x="54151" y="56484"/>
                      <a:pt x="52218" y="55044"/>
                      <a:pt x="49713" y="54147"/>
                    </a:cubicBezTo>
                    <a:cubicBezTo>
                      <a:pt x="47207" y="53252"/>
                      <a:pt x="41750" y="52795"/>
                      <a:pt x="33361" y="52795"/>
                    </a:cubicBezTo>
                    <a:close/>
                    <a:moveTo>
                      <a:pt x="92268" y="0"/>
                    </a:moveTo>
                    <a:lnTo>
                      <a:pt x="110746" y="0"/>
                    </a:lnTo>
                    <a:lnTo>
                      <a:pt x="110746" y="77947"/>
                    </a:lnTo>
                    <a:lnTo>
                      <a:pt x="136995" y="77947"/>
                    </a:lnTo>
                    <a:lnTo>
                      <a:pt x="136995" y="0"/>
                    </a:lnTo>
                    <a:lnTo>
                      <a:pt x="155465" y="0"/>
                    </a:lnTo>
                    <a:lnTo>
                      <a:pt x="155465" y="77947"/>
                    </a:lnTo>
                    <a:lnTo>
                      <a:pt x="182606" y="77947"/>
                    </a:lnTo>
                    <a:lnTo>
                      <a:pt x="182606" y="0"/>
                    </a:lnTo>
                    <a:lnTo>
                      <a:pt x="200955" y="0"/>
                    </a:lnTo>
                    <a:lnTo>
                      <a:pt x="201081" y="93863"/>
                    </a:lnTo>
                    <a:lnTo>
                      <a:pt x="92268" y="93798"/>
                    </a:lnTo>
                    <a:close/>
                    <a:moveTo>
                      <a:pt x="220939" y="0"/>
                    </a:moveTo>
                    <a:lnTo>
                      <a:pt x="275817" y="0"/>
                    </a:lnTo>
                    <a:lnTo>
                      <a:pt x="283856" y="15850"/>
                    </a:lnTo>
                    <a:lnTo>
                      <a:pt x="239411" y="15850"/>
                    </a:lnTo>
                    <a:lnTo>
                      <a:pt x="239411" y="93798"/>
                    </a:lnTo>
                    <a:lnTo>
                      <a:pt x="220939" y="93798"/>
                    </a:lnTo>
                    <a:close/>
                    <a:moveTo>
                      <a:pt x="282902" y="0"/>
                    </a:moveTo>
                    <a:lnTo>
                      <a:pt x="303653" y="0"/>
                    </a:lnTo>
                    <a:lnTo>
                      <a:pt x="324886" y="48561"/>
                    </a:lnTo>
                    <a:lnTo>
                      <a:pt x="343066" y="0"/>
                    </a:lnTo>
                    <a:lnTo>
                      <a:pt x="362286" y="0"/>
                    </a:lnTo>
                    <a:lnTo>
                      <a:pt x="331426" y="71287"/>
                    </a:lnTo>
                    <a:cubicBezTo>
                      <a:pt x="328071" y="79016"/>
                      <a:pt x="324651" y="84891"/>
                      <a:pt x="321170" y="88928"/>
                    </a:cubicBezTo>
                    <a:cubicBezTo>
                      <a:pt x="317689" y="92966"/>
                      <a:pt x="313207" y="94975"/>
                      <a:pt x="307685" y="94975"/>
                    </a:cubicBezTo>
                    <a:cubicBezTo>
                      <a:pt x="302252" y="94975"/>
                      <a:pt x="298001" y="94604"/>
                      <a:pt x="294945" y="93884"/>
                    </a:cubicBezTo>
                    <a:lnTo>
                      <a:pt x="294945" y="79780"/>
                    </a:lnTo>
                    <a:cubicBezTo>
                      <a:pt x="297558" y="79956"/>
                      <a:pt x="299912" y="80043"/>
                      <a:pt x="302015" y="80043"/>
                    </a:cubicBezTo>
                    <a:cubicBezTo>
                      <a:pt x="306262" y="80043"/>
                      <a:pt x="309324" y="79236"/>
                      <a:pt x="311170" y="77641"/>
                    </a:cubicBezTo>
                    <a:cubicBezTo>
                      <a:pt x="312995" y="76024"/>
                      <a:pt x="314777" y="72555"/>
                      <a:pt x="316458" y="672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text 1"/>
              <p:cNvSpPr txBox="1"/>
              <p:nvPr/>
            </p:nvSpPr>
            <p:spPr>
              <a:xfrm>
                <a:off x="14800075" y="830536"/>
                <a:ext cx="1439754" cy="31175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ct val="100000"/>
                  </a:lnSpc>
                </a:pPr>
                <a:r>
                  <a:rPr sz="1400" spc="10" dirty="0">
                    <a:solidFill>
                      <a:srgbClr val="FFFFFF"/>
                    </a:solidFill>
                    <a:latin typeface="Arial"/>
                    <a:cs typeface="Arial"/>
                  </a:rPr>
                  <a:t>РА Н ХиГС</a:t>
                </a:r>
                <a:endParaRPr sz="140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  <p:pic>
          <p:nvPicPr>
            <p:cNvPr id="9" name="Imag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0628" y="7094936"/>
              <a:ext cx="355967" cy="469103"/>
            </a:xfrm>
            <a:prstGeom prst="rect">
              <a:avLst/>
            </a:prstGeom>
          </p:spPr>
        </p:pic>
        <p:grpSp>
          <p:nvGrpSpPr>
            <p:cNvPr id="10" name="Группа 34"/>
            <p:cNvGrpSpPr/>
            <p:nvPr/>
          </p:nvGrpSpPr>
          <p:grpSpPr>
            <a:xfrm>
              <a:off x="31364865" y="7095764"/>
              <a:ext cx="403948" cy="467447"/>
              <a:chOff x="3874424" y="122569"/>
              <a:chExt cx="187153" cy="216573"/>
            </a:xfrm>
          </p:grpSpPr>
          <p:sp>
            <p:nvSpPr>
              <p:cNvPr id="11" name="object 22"/>
              <p:cNvSpPr/>
              <p:nvPr/>
            </p:nvSpPr>
            <p:spPr>
              <a:xfrm>
                <a:off x="3923031" y="192477"/>
                <a:ext cx="89499" cy="100095"/>
              </a:xfrm>
              <a:custGeom>
                <a:avLst/>
                <a:gdLst/>
                <a:ahLst/>
                <a:cxnLst/>
                <a:rect l="l" t="t" r="r" b="b"/>
                <a:pathLst>
                  <a:path w="89499" h="100095">
                    <a:moveTo>
                      <a:pt x="28692" y="61420"/>
                    </a:moveTo>
                    <a:lnTo>
                      <a:pt x="28876" y="61143"/>
                    </a:lnTo>
                    <a:lnTo>
                      <a:pt x="29027" y="60855"/>
                    </a:lnTo>
                    <a:lnTo>
                      <a:pt x="29139" y="60556"/>
                    </a:lnTo>
                    <a:lnTo>
                      <a:pt x="29211" y="60250"/>
                    </a:lnTo>
                    <a:lnTo>
                      <a:pt x="29247" y="59933"/>
                    </a:lnTo>
                    <a:lnTo>
                      <a:pt x="29247" y="59815"/>
                    </a:lnTo>
                    <a:lnTo>
                      <a:pt x="29255" y="59833"/>
                    </a:lnTo>
                    <a:lnTo>
                      <a:pt x="29333" y="60038"/>
                    </a:lnTo>
                    <a:lnTo>
                      <a:pt x="29386" y="60239"/>
                    </a:lnTo>
                    <a:lnTo>
                      <a:pt x="29416" y="60431"/>
                    </a:lnTo>
                    <a:lnTo>
                      <a:pt x="29420" y="60613"/>
                    </a:lnTo>
                    <a:lnTo>
                      <a:pt x="29398" y="60798"/>
                    </a:lnTo>
                    <a:lnTo>
                      <a:pt x="29355" y="60977"/>
                    </a:lnTo>
                    <a:lnTo>
                      <a:pt x="29290" y="61157"/>
                    </a:lnTo>
                    <a:lnTo>
                      <a:pt x="29196" y="61341"/>
                    </a:lnTo>
                    <a:lnTo>
                      <a:pt x="28393" y="62564"/>
                    </a:lnTo>
                    <a:lnTo>
                      <a:pt x="30035" y="61946"/>
                    </a:lnTo>
                    <a:lnTo>
                      <a:pt x="30524" y="61740"/>
                    </a:lnTo>
                    <a:lnTo>
                      <a:pt x="30999" y="61514"/>
                    </a:lnTo>
                    <a:lnTo>
                      <a:pt x="31454" y="61265"/>
                    </a:lnTo>
                    <a:lnTo>
                      <a:pt x="31890" y="61002"/>
                    </a:lnTo>
                    <a:lnTo>
                      <a:pt x="32304" y="60718"/>
                    </a:lnTo>
                    <a:lnTo>
                      <a:pt x="32688" y="60415"/>
                    </a:lnTo>
                    <a:lnTo>
                      <a:pt x="33044" y="60092"/>
                    </a:lnTo>
                    <a:lnTo>
                      <a:pt x="33369" y="59746"/>
                    </a:lnTo>
                    <a:lnTo>
                      <a:pt x="33656" y="59383"/>
                    </a:lnTo>
                    <a:lnTo>
                      <a:pt x="33905" y="58994"/>
                    </a:lnTo>
                    <a:lnTo>
                      <a:pt x="34111" y="58587"/>
                    </a:lnTo>
                    <a:lnTo>
                      <a:pt x="34268" y="58159"/>
                    </a:lnTo>
                    <a:lnTo>
                      <a:pt x="34370" y="57733"/>
                    </a:lnTo>
                    <a:lnTo>
                      <a:pt x="34531" y="57896"/>
                    </a:lnTo>
                    <a:lnTo>
                      <a:pt x="34794" y="58115"/>
                    </a:lnTo>
                    <a:lnTo>
                      <a:pt x="35086" y="58292"/>
                    </a:lnTo>
                    <a:lnTo>
                      <a:pt x="35395" y="58400"/>
                    </a:lnTo>
                    <a:lnTo>
                      <a:pt x="35363" y="58475"/>
                    </a:lnTo>
                    <a:lnTo>
                      <a:pt x="35269" y="58702"/>
                    </a:lnTo>
                    <a:lnTo>
                      <a:pt x="35176" y="58926"/>
                    </a:lnTo>
                    <a:lnTo>
                      <a:pt x="35090" y="59152"/>
                    </a:lnTo>
                    <a:lnTo>
                      <a:pt x="35010" y="59375"/>
                    </a:lnTo>
                    <a:lnTo>
                      <a:pt x="34935" y="59599"/>
                    </a:lnTo>
                    <a:lnTo>
                      <a:pt x="34863" y="59819"/>
                    </a:lnTo>
                    <a:lnTo>
                      <a:pt x="34798" y="60041"/>
                    </a:lnTo>
                    <a:lnTo>
                      <a:pt x="34737" y="60261"/>
                    </a:lnTo>
                    <a:lnTo>
                      <a:pt x="34682" y="60480"/>
                    </a:lnTo>
                    <a:lnTo>
                      <a:pt x="34635" y="60696"/>
                    </a:lnTo>
                    <a:lnTo>
                      <a:pt x="34596" y="60912"/>
                    </a:lnTo>
                    <a:lnTo>
                      <a:pt x="34560" y="61132"/>
                    </a:lnTo>
                    <a:lnTo>
                      <a:pt x="34535" y="61345"/>
                    </a:lnTo>
                    <a:lnTo>
                      <a:pt x="34513" y="61561"/>
                    </a:lnTo>
                    <a:lnTo>
                      <a:pt x="34500" y="61773"/>
                    </a:lnTo>
                    <a:lnTo>
                      <a:pt x="34492" y="61985"/>
                    </a:lnTo>
                    <a:lnTo>
                      <a:pt x="34492" y="62197"/>
                    </a:lnTo>
                    <a:lnTo>
                      <a:pt x="34503" y="62407"/>
                    </a:lnTo>
                    <a:lnTo>
                      <a:pt x="34521" y="62615"/>
                    </a:lnTo>
                    <a:lnTo>
                      <a:pt x="34543" y="62821"/>
                    </a:lnTo>
                    <a:lnTo>
                      <a:pt x="34578" y="63029"/>
                    </a:lnTo>
                    <a:lnTo>
                      <a:pt x="34617" y="63231"/>
                    </a:lnTo>
                    <a:lnTo>
                      <a:pt x="34669" y="63433"/>
                    </a:lnTo>
                    <a:lnTo>
                      <a:pt x="34729" y="63634"/>
                    </a:lnTo>
                    <a:lnTo>
                      <a:pt x="34798" y="63832"/>
                    </a:lnTo>
                    <a:lnTo>
                      <a:pt x="34877" y="64026"/>
                    </a:lnTo>
                    <a:lnTo>
                      <a:pt x="34963" y="64220"/>
                    </a:lnTo>
                    <a:lnTo>
                      <a:pt x="35061" y="64412"/>
                    </a:lnTo>
                    <a:lnTo>
                      <a:pt x="35522" y="65225"/>
                    </a:lnTo>
                    <a:lnTo>
                      <a:pt x="36018" y="64289"/>
                    </a:lnTo>
                    <a:lnTo>
                      <a:pt x="36173" y="64051"/>
                    </a:lnTo>
                    <a:lnTo>
                      <a:pt x="36335" y="63857"/>
                    </a:lnTo>
                    <a:lnTo>
                      <a:pt x="36501" y="63706"/>
                    </a:lnTo>
                    <a:lnTo>
                      <a:pt x="36666" y="63588"/>
                    </a:lnTo>
                    <a:lnTo>
                      <a:pt x="36825" y="63512"/>
                    </a:lnTo>
                    <a:lnTo>
                      <a:pt x="36846" y="63677"/>
                    </a:lnTo>
                    <a:lnTo>
                      <a:pt x="36882" y="63893"/>
                    </a:lnTo>
                    <a:lnTo>
                      <a:pt x="36933" y="64110"/>
                    </a:lnTo>
                    <a:lnTo>
                      <a:pt x="36990" y="64326"/>
                    </a:lnTo>
                    <a:lnTo>
                      <a:pt x="37062" y="64542"/>
                    </a:lnTo>
                    <a:lnTo>
                      <a:pt x="37141" y="64754"/>
                    </a:lnTo>
                    <a:lnTo>
                      <a:pt x="37231" y="64966"/>
                    </a:lnTo>
                    <a:lnTo>
                      <a:pt x="37333" y="65178"/>
                    </a:lnTo>
                    <a:lnTo>
                      <a:pt x="37443" y="65391"/>
                    </a:lnTo>
                    <a:lnTo>
                      <a:pt x="37563" y="65600"/>
                    </a:lnTo>
                    <a:lnTo>
                      <a:pt x="37696" y="65812"/>
                    </a:lnTo>
                    <a:lnTo>
                      <a:pt x="37836" y="66021"/>
                    </a:lnTo>
                    <a:lnTo>
                      <a:pt x="37987" y="66226"/>
                    </a:lnTo>
                    <a:lnTo>
                      <a:pt x="38819" y="67303"/>
                    </a:lnTo>
                    <a:lnTo>
                      <a:pt x="39003" y="62136"/>
                    </a:lnTo>
                    <a:lnTo>
                      <a:pt x="39009" y="62148"/>
                    </a:lnTo>
                    <a:lnTo>
                      <a:pt x="39395" y="62648"/>
                    </a:lnTo>
                    <a:lnTo>
                      <a:pt x="39784" y="63123"/>
                    </a:lnTo>
                    <a:lnTo>
                      <a:pt x="40180" y="63580"/>
                    </a:lnTo>
                    <a:lnTo>
                      <a:pt x="40579" y="64012"/>
                    </a:lnTo>
                    <a:lnTo>
                      <a:pt x="40987" y="64426"/>
                    </a:lnTo>
                    <a:lnTo>
                      <a:pt x="41401" y="64822"/>
                    </a:lnTo>
                    <a:lnTo>
                      <a:pt x="41818" y="65197"/>
                    </a:lnTo>
                    <a:lnTo>
                      <a:pt x="42239" y="65549"/>
                    </a:lnTo>
                    <a:lnTo>
                      <a:pt x="42667" y="65888"/>
                    </a:lnTo>
                    <a:lnTo>
                      <a:pt x="43100" y="66204"/>
                    </a:lnTo>
                    <a:lnTo>
                      <a:pt x="43535" y="66506"/>
                    </a:lnTo>
                    <a:lnTo>
                      <a:pt x="43974" y="66791"/>
                    </a:lnTo>
                    <a:lnTo>
                      <a:pt x="44421" y="67057"/>
                    </a:lnTo>
                    <a:lnTo>
                      <a:pt x="44870" y="67306"/>
                    </a:lnTo>
                    <a:lnTo>
                      <a:pt x="45321" y="67544"/>
                    </a:lnTo>
                    <a:lnTo>
                      <a:pt x="45778" y="67764"/>
                    </a:lnTo>
                    <a:lnTo>
                      <a:pt x="46236" y="67968"/>
                    </a:lnTo>
                    <a:lnTo>
                      <a:pt x="46699" y="68160"/>
                    </a:lnTo>
                    <a:lnTo>
                      <a:pt x="47164" y="68339"/>
                    </a:lnTo>
                    <a:lnTo>
                      <a:pt x="47635" y="68502"/>
                    </a:lnTo>
                    <a:lnTo>
                      <a:pt x="48108" y="68656"/>
                    </a:lnTo>
                    <a:lnTo>
                      <a:pt x="48579" y="68796"/>
                    </a:lnTo>
                    <a:lnTo>
                      <a:pt x="49058" y="68922"/>
                    </a:lnTo>
                    <a:lnTo>
                      <a:pt x="49536" y="69041"/>
                    </a:lnTo>
                    <a:lnTo>
                      <a:pt x="50015" y="69149"/>
                    </a:lnTo>
                    <a:lnTo>
                      <a:pt x="50498" y="69247"/>
                    </a:lnTo>
                    <a:lnTo>
                      <a:pt x="50710" y="69286"/>
                    </a:lnTo>
                    <a:lnTo>
                      <a:pt x="50706" y="69290"/>
                    </a:lnTo>
                    <a:lnTo>
                      <a:pt x="50616" y="69369"/>
                    </a:lnTo>
                    <a:lnTo>
                      <a:pt x="50530" y="69444"/>
                    </a:lnTo>
                    <a:lnTo>
                      <a:pt x="50490" y="69481"/>
                    </a:lnTo>
                    <a:lnTo>
                      <a:pt x="50231" y="69585"/>
                    </a:lnTo>
                    <a:lnTo>
                      <a:pt x="49915" y="69714"/>
                    </a:lnTo>
                    <a:lnTo>
                      <a:pt x="49601" y="69848"/>
                    </a:lnTo>
                    <a:lnTo>
                      <a:pt x="49291" y="69981"/>
                    </a:lnTo>
                    <a:lnTo>
                      <a:pt x="48985" y="70111"/>
                    </a:lnTo>
                    <a:lnTo>
                      <a:pt x="48683" y="70244"/>
                    </a:lnTo>
                    <a:lnTo>
                      <a:pt x="48388" y="70377"/>
                    </a:lnTo>
                    <a:lnTo>
                      <a:pt x="48096" y="70507"/>
                    </a:lnTo>
                    <a:lnTo>
                      <a:pt x="47812" y="70640"/>
                    </a:lnTo>
                    <a:lnTo>
                      <a:pt x="47531" y="70772"/>
                    </a:lnTo>
                    <a:lnTo>
                      <a:pt x="47254" y="70903"/>
                    </a:lnTo>
                    <a:lnTo>
                      <a:pt x="46984" y="71035"/>
                    </a:lnTo>
                    <a:lnTo>
                      <a:pt x="46717" y="71168"/>
                    </a:lnTo>
                    <a:lnTo>
                      <a:pt x="46458" y="71302"/>
                    </a:lnTo>
                    <a:lnTo>
                      <a:pt x="46206" y="71435"/>
                    </a:lnTo>
                    <a:lnTo>
                      <a:pt x="45957" y="71569"/>
                    </a:lnTo>
                    <a:lnTo>
                      <a:pt x="45716" y="71702"/>
                    </a:lnTo>
                    <a:lnTo>
                      <a:pt x="45483" y="71835"/>
                    </a:lnTo>
                    <a:lnTo>
                      <a:pt x="45252" y="71969"/>
                    </a:lnTo>
                    <a:lnTo>
                      <a:pt x="45029" y="72101"/>
                    </a:lnTo>
                    <a:lnTo>
                      <a:pt x="44813" y="72238"/>
                    </a:lnTo>
                    <a:lnTo>
                      <a:pt x="44605" y="72371"/>
                    </a:lnTo>
                    <a:lnTo>
                      <a:pt x="44403" y="72505"/>
                    </a:lnTo>
                    <a:lnTo>
                      <a:pt x="44209" y="72642"/>
                    </a:lnTo>
                    <a:lnTo>
                      <a:pt x="44021" y="72775"/>
                    </a:lnTo>
                    <a:lnTo>
                      <a:pt x="43842" y="72911"/>
                    </a:lnTo>
                    <a:lnTo>
                      <a:pt x="43665" y="73048"/>
                    </a:lnTo>
                    <a:lnTo>
                      <a:pt x="43499" y="73185"/>
                    </a:lnTo>
                    <a:lnTo>
                      <a:pt x="43341" y="73325"/>
                    </a:lnTo>
                    <a:lnTo>
                      <a:pt x="43190" y="73466"/>
                    </a:lnTo>
                    <a:lnTo>
                      <a:pt x="43049" y="73602"/>
                    </a:lnTo>
                    <a:lnTo>
                      <a:pt x="42887" y="73772"/>
                    </a:lnTo>
                    <a:lnTo>
                      <a:pt x="42667" y="74135"/>
                    </a:lnTo>
                    <a:lnTo>
                      <a:pt x="42462" y="74449"/>
                    </a:lnTo>
                    <a:lnTo>
                      <a:pt x="42256" y="74744"/>
                    </a:lnTo>
                    <a:lnTo>
                      <a:pt x="42041" y="75024"/>
                    </a:lnTo>
                    <a:lnTo>
                      <a:pt x="41821" y="75287"/>
                    </a:lnTo>
                    <a:lnTo>
                      <a:pt x="41591" y="75532"/>
                    </a:lnTo>
                    <a:lnTo>
                      <a:pt x="41357" y="75756"/>
                    </a:lnTo>
                    <a:lnTo>
                      <a:pt x="41112" y="75956"/>
                    </a:lnTo>
                    <a:lnTo>
                      <a:pt x="40857" y="76133"/>
                    </a:lnTo>
                    <a:lnTo>
                      <a:pt x="40594" y="76292"/>
                    </a:lnTo>
                    <a:lnTo>
                      <a:pt x="40320" y="76421"/>
                    </a:lnTo>
                    <a:lnTo>
                      <a:pt x="40033" y="76529"/>
                    </a:lnTo>
                    <a:lnTo>
                      <a:pt x="39729" y="76608"/>
                    </a:lnTo>
                    <a:lnTo>
                      <a:pt x="39409" y="76662"/>
                    </a:lnTo>
                    <a:lnTo>
                      <a:pt x="39075" y="76688"/>
                    </a:lnTo>
                    <a:lnTo>
                      <a:pt x="38185" y="76673"/>
                    </a:lnTo>
                    <a:lnTo>
                      <a:pt x="38355" y="77390"/>
                    </a:lnTo>
                    <a:lnTo>
                      <a:pt x="38426" y="77616"/>
                    </a:lnTo>
                    <a:lnTo>
                      <a:pt x="38520" y="77832"/>
                    </a:lnTo>
                    <a:lnTo>
                      <a:pt x="38628" y="78044"/>
                    </a:lnTo>
                    <a:lnTo>
                      <a:pt x="38754" y="78242"/>
                    </a:lnTo>
                    <a:lnTo>
                      <a:pt x="38895" y="78434"/>
                    </a:lnTo>
                    <a:lnTo>
                      <a:pt x="39056" y="78613"/>
                    </a:lnTo>
                    <a:lnTo>
                      <a:pt x="39229" y="78786"/>
                    </a:lnTo>
                    <a:lnTo>
                      <a:pt x="39421" y="78945"/>
                    </a:lnTo>
                    <a:lnTo>
                      <a:pt x="39625" y="79096"/>
                    </a:lnTo>
                    <a:lnTo>
                      <a:pt x="39845" y="79237"/>
                    </a:lnTo>
                    <a:lnTo>
                      <a:pt x="40079" y="79366"/>
                    </a:lnTo>
                    <a:lnTo>
                      <a:pt x="40194" y="79424"/>
                    </a:lnTo>
                    <a:lnTo>
                      <a:pt x="39931" y="79532"/>
                    </a:lnTo>
                    <a:lnTo>
                      <a:pt x="39636" y="79651"/>
                    </a:lnTo>
                    <a:lnTo>
                      <a:pt x="39337" y="79773"/>
                    </a:lnTo>
                    <a:lnTo>
                      <a:pt x="39042" y="79895"/>
                    </a:lnTo>
                    <a:lnTo>
                      <a:pt x="38744" y="80014"/>
                    </a:lnTo>
                    <a:lnTo>
                      <a:pt x="38444" y="80136"/>
                    </a:lnTo>
                    <a:lnTo>
                      <a:pt x="38149" y="80255"/>
                    </a:lnTo>
                    <a:lnTo>
                      <a:pt x="37851" y="80377"/>
                    </a:lnTo>
                    <a:lnTo>
                      <a:pt x="37555" y="80500"/>
                    </a:lnTo>
                    <a:lnTo>
                      <a:pt x="37257" y="80619"/>
                    </a:lnTo>
                    <a:lnTo>
                      <a:pt x="34578" y="81709"/>
                    </a:lnTo>
                    <a:lnTo>
                      <a:pt x="36774" y="81757"/>
                    </a:lnTo>
                    <a:lnTo>
                      <a:pt x="37027" y="81771"/>
                    </a:lnTo>
                    <a:lnTo>
                      <a:pt x="37271" y="81796"/>
                    </a:lnTo>
                    <a:lnTo>
                      <a:pt x="37506" y="81825"/>
                    </a:lnTo>
                    <a:lnTo>
                      <a:pt x="37732" y="81865"/>
                    </a:lnTo>
                    <a:lnTo>
                      <a:pt x="37947" y="81915"/>
                    </a:lnTo>
                    <a:lnTo>
                      <a:pt x="38149" y="81976"/>
                    </a:lnTo>
                    <a:lnTo>
                      <a:pt x="38344" y="82045"/>
                    </a:lnTo>
                    <a:lnTo>
                      <a:pt x="38524" y="82124"/>
                    </a:lnTo>
                    <a:lnTo>
                      <a:pt x="38693" y="82214"/>
                    </a:lnTo>
                    <a:lnTo>
                      <a:pt x="38852" y="82314"/>
                    </a:lnTo>
                    <a:lnTo>
                      <a:pt x="38995" y="82426"/>
                    </a:lnTo>
                    <a:lnTo>
                      <a:pt x="39133" y="82549"/>
                    </a:lnTo>
                    <a:lnTo>
                      <a:pt x="39254" y="82685"/>
                    </a:lnTo>
                    <a:lnTo>
                      <a:pt x="39370" y="82836"/>
                    </a:lnTo>
                    <a:lnTo>
                      <a:pt x="39603" y="83211"/>
                    </a:lnTo>
                    <a:lnTo>
                      <a:pt x="40169" y="83193"/>
                    </a:lnTo>
                    <a:lnTo>
                      <a:pt x="40518" y="83132"/>
                    </a:lnTo>
                    <a:lnTo>
                      <a:pt x="40860" y="83024"/>
                    </a:lnTo>
                    <a:lnTo>
                      <a:pt x="41185" y="82873"/>
                    </a:lnTo>
                    <a:lnTo>
                      <a:pt x="41274" y="82812"/>
                    </a:lnTo>
                    <a:lnTo>
                      <a:pt x="41209" y="83056"/>
                    </a:lnTo>
                    <a:lnTo>
                      <a:pt x="41130" y="83344"/>
                    </a:lnTo>
                    <a:lnTo>
                      <a:pt x="41051" y="83625"/>
                    </a:lnTo>
                    <a:lnTo>
                      <a:pt x="40969" y="83899"/>
                    </a:lnTo>
                    <a:lnTo>
                      <a:pt x="40889" y="84164"/>
                    </a:lnTo>
                    <a:lnTo>
                      <a:pt x="40810" y="84421"/>
                    </a:lnTo>
                    <a:lnTo>
                      <a:pt x="40730" y="84672"/>
                    </a:lnTo>
                    <a:lnTo>
                      <a:pt x="40651" y="84914"/>
                    </a:lnTo>
                    <a:lnTo>
                      <a:pt x="40572" y="85147"/>
                    </a:lnTo>
                    <a:lnTo>
                      <a:pt x="40493" y="85375"/>
                    </a:lnTo>
                    <a:lnTo>
                      <a:pt x="40414" y="85595"/>
                    </a:lnTo>
                    <a:lnTo>
                      <a:pt x="40357" y="85749"/>
                    </a:lnTo>
                    <a:lnTo>
                      <a:pt x="40190" y="85958"/>
                    </a:lnTo>
                    <a:lnTo>
                      <a:pt x="39990" y="86187"/>
                    </a:lnTo>
                    <a:lnTo>
                      <a:pt x="39791" y="86393"/>
                    </a:lnTo>
                    <a:lnTo>
                      <a:pt x="39597" y="86574"/>
                    </a:lnTo>
                    <a:lnTo>
                      <a:pt x="39405" y="86735"/>
                    </a:lnTo>
                    <a:lnTo>
                      <a:pt x="39215" y="86868"/>
                    </a:lnTo>
                    <a:lnTo>
                      <a:pt x="39031" y="86984"/>
                    </a:lnTo>
                    <a:lnTo>
                      <a:pt x="38852" y="87074"/>
                    </a:lnTo>
                    <a:lnTo>
                      <a:pt x="38671" y="87145"/>
                    </a:lnTo>
                    <a:lnTo>
                      <a:pt x="38499" y="87196"/>
                    </a:lnTo>
                    <a:lnTo>
                      <a:pt x="38326" y="87229"/>
                    </a:lnTo>
                    <a:lnTo>
                      <a:pt x="38157" y="87243"/>
                    </a:lnTo>
                    <a:lnTo>
                      <a:pt x="37991" y="87235"/>
                    </a:lnTo>
                    <a:lnTo>
                      <a:pt x="37818" y="87214"/>
                    </a:lnTo>
                    <a:lnTo>
                      <a:pt x="37645" y="87171"/>
                    </a:lnTo>
                    <a:lnTo>
                      <a:pt x="37376" y="87078"/>
                    </a:lnTo>
                    <a:lnTo>
                      <a:pt x="36882" y="87110"/>
                    </a:lnTo>
                    <a:lnTo>
                      <a:pt x="36493" y="87123"/>
                    </a:lnTo>
                    <a:lnTo>
                      <a:pt x="36115" y="87127"/>
                    </a:lnTo>
                    <a:lnTo>
                      <a:pt x="35752" y="87117"/>
                    </a:lnTo>
                    <a:lnTo>
                      <a:pt x="35399" y="87096"/>
                    </a:lnTo>
                    <a:lnTo>
                      <a:pt x="35057" y="87063"/>
                    </a:lnTo>
                    <a:lnTo>
                      <a:pt x="34729" y="87019"/>
                    </a:lnTo>
                    <a:lnTo>
                      <a:pt x="34409" y="86966"/>
                    </a:lnTo>
                    <a:lnTo>
                      <a:pt x="34103" y="86905"/>
                    </a:lnTo>
                    <a:lnTo>
                      <a:pt x="33801" y="86833"/>
                    </a:lnTo>
                    <a:lnTo>
                      <a:pt x="33513" y="86750"/>
                    </a:lnTo>
                    <a:lnTo>
                      <a:pt x="33228" y="86664"/>
                    </a:lnTo>
                    <a:lnTo>
                      <a:pt x="32955" y="86566"/>
                    </a:lnTo>
                    <a:lnTo>
                      <a:pt x="32688" y="86462"/>
                    </a:lnTo>
                    <a:lnTo>
                      <a:pt x="32426" y="86350"/>
                    </a:lnTo>
                    <a:lnTo>
                      <a:pt x="32253" y="86271"/>
                    </a:lnTo>
                    <a:lnTo>
                      <a:pt x="32037" y="86005"/>
                    </a:lnTo>
                    <a:lnTo>
                      <a:pt x="31749" y="85695"/>
                    </a:lnTo>
                    <a:lnTo>
                      <a:pt x="31454" y="85414"/>
                    </a:lnTo>
                    <a:lnTo>
                      <a:pt x="31148" y="85169"/>
                    </a:lnTo>
                    <a:lnTo>
                      <a:pt x="30834" y="84957"/>
                    </a:lnTo>
                    <a:lnTo>
                      <a:pt x="30506" y="84784"/>
                    </a:lnTo>
                    <a:lnTo>
                      <a:pt x="30171" y="84647"/>
                    </a:lnTo>
                    <a:lnTo>
                      <a:pt x="29830" y="84551"/>
                    </a:lnTo>
                    <a:lnTo>
                      <a:pt x="29480" y="84492"/>
                    </a:lnTo>
                    <a:lnTo>
                      <a:pt x="29125" y="84474"/>
                    </a:lnTo>
                    <a:lnTo>
                      <a:pt x="28764" y="84500"/>
                    </a:lnTo>
                    <a:lnTo>
                      <a:pt x="28401" y="84565"/>
                    </a:lnTo>
                    <a:lnTo>
                      <a:pt x="28040" y="84665"/>
                    </a:lnTo>
                    <a:lnTo>
                      <a:pt x="27677" y="84810"/>
                    </a:lnTo>
                    <a:lnTo>
                      <a:pt x="27310" y="84989"/>
                    </a:lnTo>
                    <a:lnTo>
                      <a:pt x="27112" y="85112"/>
                    </a:lnTo>
                    <a:lnTo>
                      <a:pt x="27018" y="85079"/>
                    </a:lnTo>
                    <a:lnTo>
                      <a:pt x="26723" y="85057"/>
                    </a:lnTo>
                    <a:lnTo>
                      <a:pt x="26447" y="85122"/>
                    </a:lnTo>
                    <a:lnTo>
                      <a:pt x="26211" y="85252"/>
                    </a:lnTo>
                    <a:lnTo>
                      <a:pt x="26017" y="85410"/>
                    </a:lnTo>
                    <a:lnTo>
                      <a:pt x="25838" y="85587"/>
                    </a:lnTo>
                    <a:lnTo>
                      <a:pt x="25654" y="85774"/>
                    </a:lnTo>
                    <a:lnTo>
                      <a:pt x="25032" y="86372"/>
                    </a:lnTo>
                    <a:lnTo>
                      <a:pt x="25676" y="86703"/>
                    </a:lnTo>
                    <a:lnTo>
                      <a:pt x="25769" y="86753"/>
                    </a:lnTo>
                    <a:lnTo>
                      <a:pt x="25819" y="86790"/>
                    </a:lnTo>
                    <a:lnTo>
                      <a:pt x="25848" y="86811"/>
                    </a:lnTo>
                    <a:lnTo>
                      <a:pt x="25878" y="86836"/>
                    </a:lnTo>
                    <a:lnTo>
                      <a:pt x="25921" y="86886"/>
                    </a:lnTo>
                    <a:lnTo>
                      <a:pt x="25989" y="86958"/>
                    </a:lnTo>
                    <a:lnTo>
                      <a:pt x="26168" y="87127"/>
                    </a:lnTo>
                    <a:lnTo>
                      <a:pt x="26507" y="87186"/>
                    </a:lnTo>
                    <a:lnTo>
                      <a:pt x="26752" y="87239"/>
                    </a:lnTo>
                    <a:lnTo>
                      <a:pt x="27018" y="87308"/>
                    </a:lnTo>
                    <a:lnTo>
                      <a:pt x="27065" y="87318"/>
                    </a:lnTo>
                    <a:lnTo>
                      <a:pt x="27036" y="87333"/>
                    </a:lnTo>
                    <a:lnTo>
                      <a:pt x="26705" y="87473"/>
                    </a:lnTo>
                    <a:lnTo>
                      <a:pt x="26421" y="87614"/>
                    </a:lnTo>
                    <a:lnTo>
                      <a:pt x="26176" y="87751"/>
                    </a:lnTo>
                    <a:lnTo>
                      <a:pt x="25968" y="87887"/>
                    </a:lnTo>
                    <a:lnTo>
                      <a:pt x="25787" y="88032"/>
                    </a:lnTo>
                    <a:lnTo>
                      <a:pt x="25636" y="88179"/>
                    </a:lnTo>
                    <a:lnTo>
                      <a:pt x="25517" y="88344"/>
                    </a:lnTo>
                    <a:lnTo>
                      <a:pt x="25430" y="88517"/>
                    </a:lnTo>
                    <a:lnTo>
                      <a:pt x="25377" y="88693"/>
                    </a:lnTo>
                    <a:lnTo>
                      <a:pt x="25356" y="88870"/>
                    </a:lnTo>
                    <a:lnTo>
                      <a:pt x="25356" y="89032"/>
                    </a:lnTo>
                    <a:lnTo>
                      <a:pt x="25359" y="89068"/>
                    </a:lnTo>
                    <a:lnTo>
                      <a:pt x="25283" y="89123"/>
                    </a:lnTo>
                    <a:lnTo>
                      <a:pt x="25146" y="89234"/>
                    </a:lnTo>
                    <a:lnTo>
                      <a:pt x="25006" y="89352"/>
                    </a:lnTo>
                    <a:lnTo>
                      <a:pt x="24876" y="89478"/>
                    </a:lnTo>
                    <a:lnTo>
                      <a:pt x="24750" y="89619"/>
                    </a:lnTo>
                    <a:lnTo>
                      <a:pt x="24632" y="89770"/>
                    </a:lnTo>
                    <a:lnTo>
                      <a:pt x="24520" y="89931"/>
                    </a:lnTo>
                    <a:lnTo>
                      <a:pt x="24426" y="90108"/>
                    </a:lnTo>
                    <a:lnTo>
                      <a:pt x="24339" y="90300"/>
                    </a:lnTo>
                    <a:lnTo>
                      <a:pt x="24271" y="90500"/>
                    </a:lnTo>
                    <a:lnTo>
                      <a:pt x="24221" y="90716"/>
                    </a:lnTo>
                    <a:lnTo>
                      <a:pt x="24185" y="90944"/>
                    </a:lnTo>
                    <a:lnTo>
                      <a:pt x="24167" y="91189"/>
                    </a:lnTo>
                    <a:lnTo>
                      <a:pt x="24167" y="91444"/>
                    </a:lnTo>
                    <a:lnTo>
                      <a:pt x="24265" y="92884"/>
                    </a:lnTo>
                    <a:lnTo>
                      <a:pt x="25107" y="91599"/>
                    </a:lnTo>
                    <a:lnTo>
                      <a:pt x="25287" y="91372"/>
                    </a:lnTo>
                    <a:lnTo>
                      <a:pt x="25452" y="91199"/>
                    </a:lnTo>
                    <a:lnTo>
                      <a:pt x="25607" y="91081"/>
                    </a:lnTo>
                    <a:lnTo>
                      <a:pt x="25737" y="91012"/>
                    </a:lnTo>
                    <a:lnTo>
                      <a:pt x="25852" y="90983"/>
                    </a:lnTo>
                    <a:lnTo>
                      <a:pt x="25952" y="90979"/>
                    </a:lnTo>
                    <a:lnTo>
                      <a:pt x="26086" y="91009"/>
                    </a:lnTo>
                    <a:lnTo>
                      <a:pt x="26262" y="91069"/>
                    </a:lnTo>
                    <a:lnTo>
                      <a:pt x="26474" y="91128"/>
                    </a:lnTo>
                    <a:lnTo>
                      <a:pt x="26686" y="91171"/>
                    </a:lnTo>
                    <a:lnTo>
                      <a:pt x="26900" y="91203"/>
                    </a:lnTo>
                    <a:lnTo>
                      <a:pt x="27112" y="91217"/>
                    </a:lnTo>
                    <a:lnTo>
                      <a:pt x="27324" y="91221"/>
                    </a:lnTo>
                    <a:lnTo>
                      <a:pt x="27536" y="91207"/>
                    </a:lnTo>
                    <a:lnTo>
                      <a:pt x="27750" y="91181"/>
                    </a:lnTo>
                    <a:lnTo>
                      <a:pt x="27962" y="91138"/>
                    </a:lnTo>
                    <a:lnTo>
                      <a:pt x="28174" y="91081"/>
                    </a:lnTo>
                    <a:lnTo>
                      <a:pt x="28383" y="91012"/>
                    </a:lnTo>
                    <a:lnTo>
                      <a:pt x="28591" y="90930"/>
                    </a:lnTo>
                    <a:lnTo>
                      <a:pt x="28797" y="90832"/>
                    </a:lnTo>
                    <a:lnTo>
                      <a:pt x="29001" y="90724"/>
                    </a:lnTo>
                    <a:lnTo>
                      <a:pt x="29207" y="90602"/>
                    </a:lnTo>
                    <a:lnTo>
                      <a:pt x="29319" y="90526"/>
                    </a:lnTo>
                    <a:lnTo>
                      <a:pt x="29755" y="90475"/>
                    </a:lnTo>
                    <a:lnTo>
                      <a:pt x="29927" y="90457"/>
                    </a:lnTo>
                    <a:lnTo>
                      <a:pt x="30106" y="90436"/>
                    </a:lnTo>
                    <a:lnTo>
                      <a:pt x="30283" y="90414"/>
                    </a:lnTo>
                    <a:lnTo>
                      <a:pt x="30456" y="90396"/>
                    </a:lnTo>
                    <a:lnTo>
                      <a:pt x="30632" y="90375"/>
                    </a:lnTo>
                    <a:lnTo>
                      <a:pt x="30813" y="90357"/>
                    </a:lnTo>
                    <a:lnTo>
                      <a:pt x="31148" y="90318"/>
                    </a:lnTo>
                    <a:lnTo>
                      <a:pt x="31335" y="90296"/>
                    </a:lnTo>
                    <a:lnTo>
                      <a:pt x="31317" y="90332"/>
                    </a:lnTo>
                    <a:lnTo>
                      <a:pt x="31237" y="90504"/>
                    </a:lnTo>
                    <a:lnTo>
                      <a:pt x="31075" y="90846"/>
                    </a:lnTo>
                    <a:lnTo>
                      <a:pt x="31018" y="90969"/>
                    </a:lnTo>
                    <a:lnTo>
                      <a:pt x="30917" y="91087"/>
                    </a:lnTo>
                    <a:lnTo>
                      <a:pt x="30787" y="91257"/>
                    </a:lnTo>
                    <a:lnTo>
                      <a:pt x="30669" y="91426"/>
                    </a:lnTo>
                    <a:lnTo>
                      <a:pt x="30564" y="91595"/>
                    </a:lnTo>
                    <a:lnTo>
                      <a:pt x="30475" y="91772"/>
                    </a:lnTo>
                    <a:lnTo>
                      <a:pt x="30395" y="91948"/>
                    </a:lnTo>
                    <a:lnTo>
                      <a:pt x="30330" y="92125"/>
                    </a:lnTo>
                    <a:lnTo>
                      <a:pt x="30279" y="92308"/>
                    </a:lnTo>
                    <a:lnTo>
                      <a:pt x="30247" y="92492"/>
                    </a:lnTo>
                    <a:lnTo>
                      <a:pt x="30226" y="92675"/>
                    </a:lnTo>
                    <a:lnTo>
                      <a:pt x="30222" y="92859"/>
                    </a:lnTo>
                    <a:lnTo>
                      <a:pt x="30234" y="93043"/>
                    </a:lnTo>
                    <a:lnTo>
                      <a:pt x="30258" y="93226"/>
                    </a:lnTo>
                    <a:lnTo>
                      <a:pt x="30298" y="93406"/>
                    </a:lnTo>
                    <a:lnTo>
                      <a:pt x="30356" y="93587"/>
                    </a:lnTo>
                    <a:lnTo>
                      <a:pt x="30734" y="94566"/>
                    </a:lnTo>
                    <a:lnTo>
                      <a:pt x="31209" y="93669"/>
                    </a:lnTo>
                    <a:lnTo>
                      <a:pt x="31270" y="93575"/>
                    </a:lnTo>
                    <a:lnTo>
                      <a:pt x="31331" y="93500"/>
                    </a:lnTo>
                    <a:lnTo>
                      <a:pt x="31392" y="93446"/>
                    </a:lnTo>
                    <a:lnTo>
                      <a:pt x="31457" y="93406"/>
                    </a:lnTo>
                    <a:lnTo>
                      <a:pt x="31540" y="93377"/>
                    </a:lnTo>
                    <a:lnTo>
                      <a:pt x="31651" y="93359"/>
                    </a:lnTo>
                    <a:lnTo>
                      <a:pt x="31799" y="93363"/>
                    </a:lnTo>
                    <a:lnTo>
                      <a:pt x="32137" y="93424"/>
                    </a:lnTo>
                    <a:lnTo>
                      <a:pt x="32516" y="93467"/>
                    </a:lnTo>
                    <a:lnTo>
                      <a:pt x="32886" y="93489"/>
                    </a:lnTo>
                    <a:lnTo>
                      <a:pt x="33250" y="93489"/>
                    </a:lnTo>
                    <a:lnTo>
                      <a:pt x="33610" y="93463"/>
                    </a:lnTo>
                    <a:lnTo>
                      <a:pt x="33962" y="93416"/>
                    </a:lnTo>
                    <a:lnTo>
                      <a:pt x="34308" y="93352"/>
                    </a:lnTo>
                    <a:lnTo>
                      <a:pt x="34651" y="93265"/>
                    </a:lnTo>
                    <a:lnTo>
                      <a:pt x="34982" y="93161"/>
                    </a:lnTo>
                    <a:lnTo>
                      <a:pt x="35308" y="93039"/>
                    </a:lnTo>
                    <a:lnTo>
                      <a:pt x="35630" y="92898"/>
                    </a:lnTo>
                    <a:lnTo>
                      <a:pt x="35946" y="92747"/>
                    </a:lnTo>
                    <a:lnTo>
                      <a:pt x="36256" y="92578"/>
                    </a:lnTo>
                    <a:lnTo>
                      <a:pt x="36523" y="92416"/>
                    </a:lnTo>
                    <a:lnTo>
                      <a:pt x="36666" y="92704"/>
                    </a:lnTo>
                    <a:lnTo>
                      <a:pt x="36911" y="92996"/>
                    </a:lnTo>
                    <a:lnTo>
                      <a:pt x="37188" y="93251"/>
                    </a:lnTo>
                    <a:lnTo>
                      <a:pt x="37484" y="93485"/>
                    </a:lnTo>
                    <a:lnTo>
                      <a:pt x="37768" y="93701"/>
                    </a:lnTo>
                    <a:lnTo>
                      <a:pt x="37865" y="93777"/>
                    </a:lnTo>
                    <a:lnTo>
                      <a:pt x="37861" y="93795"/>
                    </a:lnTo>
                    <a:lnTo>
                      <a:pt x="37814" y="94054"/>
                    </a:lnTo>
                    <a:lnTo>
                      <a:pt x="37775" y="94352"/>
                    </a:lnTo>
                    <a:lnTo>
                      <a:pt x="37768" y="94684"/>
                    </a:lnTo>
                    <a:lnTo>
                      <a:pt x="37826" y="95041"/>
                    </a:lnTo>
                    <a:lnTo>
                      <a:pt x="37980" y="95400"/>
                    </a:lnTo>
                    <a:lnTo>
                      <a:pt x="38250" y="95739"/>
                    </a:lnTo>
                    <a:lnTo>
                      <a:pt x="39093" y="96397"/>
                    </a:lnTo>
                    <a:lnTo>
                      <a:pt x="39297" y="95563"/>
                    </a:lnTo>
                    <a:lnTo>
                      <a:pt x="39359" y="95321"/>
                    </a:lnTo>
                    <a:lnTo>
                      <a:pt x="39423" y="95080"/>
                    </a:lnTo>
                    <a:lnTo>
                      <a:pt x="39507" y="94843"/>
                    </a:lnTo>
                    <a:lnTo>
                      <a:pt x="39615" y="94597"/>
                    </a:lnTo>
                    <a:lnTo>
                      <a:pt x="39755" y="94346"/>
                    </a:lnTo>
                    <a:lnTo>
                      <a:pt x="39943" y="94083"/>
                    </a:lnTo>
                    <a:lnTo>
                      <a:pt x="40212" y="93777"/>
                    </a:lnTo>
                    <a:lnTo>
                      <a:pt x="40418" y="93493"/>
                    </a:lnTo>
                    <a:lnTo>
                      <a:pt x="40594" y="93216"/>
                    </a:lnTo>
                    <a:lnTo>
                      <a:pt x="40745" y="92935"/>
                    </a:lnTo>
                    <a:lnTo>
                      <a:pt x="40875" y="92653"/>
                    </a:lnTo>
                    <a:lnTo>
                      <a:pt x="40983" y="92372"/>
                    </a:lnTo>
                    <a:lnTo>
                      <a:pt x="41073" y="92096"/>
                    </a:lnTo>
                    <a:lnTo>
                      <a:pt x="41144" y="91819"/>
                    </a:lnTo>
                    <a:lnTo>
                      <a:pt x="41203" y="91544"/>
                    </a:lnTo>
                    <a:lnTo>
                      <a:pt x="41250" y="91275"/>
                    </a:lnTo>
                    <a:lnTo>
                      <a:pt x="41285" y="91005"/>
                    </a:lnTo>
                    <a:lnTo>
                      <a:pt x="41314" y="90742"/>
                    </a:lnTo>
                    <a:lnTo>
                      <a:pt x="41338" y="90479"/>
                    </a:lnTo>
                    <a:lnTo>
                      <a:pt x="41361" y="90216"/>
                    </a:lnTo>
                    <a:lnTo>
                      <a:pt x="41383" y="89961"/>
                    </a:lnTo>
                    <a:lnTo>
                      <a:pt x="41405" y="89709"/>
                    </a:lnTo>
                    <a:lnTo>
                      <a:pt x="41407" y="89662"/>
                    </a:lnTo>
                    <a:lnTo>
                      <a:pt x="41623" y="89539"/>
                    </a:lnTo>
                    <a:lnTo>
                      <a:pt x="41991" y="89349"/>
                    </a:lnTo>
                    <a:lnTo>
                      <a:pt x="42337" y="89183"/>
                    </a:lnTo>
                    <a:lnTo>
                      <a:pt x="42660" y="89039"/>
                    </a:lnTo>
                    <a:lnTo>
                      <a:pt x="42959" y="88921"/>
                    </a:lnTo>
                    <a:lnTo>
                      <a:pt x="43240" y="88820"/>
                    </a:lnTo>
                    <a:lnTo>
                      <a:pt x="43499" y="88740"/>
                    </a:lnTo>
                    <a:lnTo>
                      <a:pt x="43740" y="88679"/>
                    </a:lnTo>
                    <a:lnTo>
                      <a:pt x="43963" y="88632"/>
                    </a:lnTo>
                    <a:lnTo>
                      <a:pt x="44172" y="88601"/>
                    </a:lnTo>
                    <a:lnTo>
                      <a:pt x="44366" y="88579"/>
                    </a:lnTo>
                    <a:lnTo>
                      <a:pt x="44547" y="88571"/>
                    </a:lnTo>
                    <a:lnTo>
                      <a:pt x="44715" y="88568"/>
                    </a:lnTo>
                    <a:lnTo>
                      <a:pt x="44874" y="88579"/>
                    </a:lnTo>
                    <a:lnTo>
                      <a:pt x="45029" y="88589"/>
                    </a:lnTo>
                    <a:lnTo>
                      <a:pt x="45173" y="88611"/>
                    </a:lnTo>
                    <a:lnTo>
                      <a:pt x="45317" y="88632"/>
                    </a:lnTo>
                    <a:lnTo>
                      <a:pt x="45457" y="88662"/>
                    </a:lnTo>
                    <a:lnTo>
                      <a:pt x="45598" y="88687"/>
                    </a:lnTo>
                    <a:lnTo>
                      <a:pt x="45735" y="88715"/>
                    </a:lnTo>
                    <a:lnTo>
                      <a:pt x="45879" y="88744"/>
                    </a:lnTo>
                    <a:lnTo>
                      <a:pt x="46022" y="88766"/>
                    </a:lnTo>
                    <a:lnTo>
                      <a:pt x="46173" y="88783"/>
                    </a:lnTo>
                    <a:lnTo>
                      <a:pt x="46332" y="88799"/>
                    </a:lnTo>
                    <a:lnTo>
                      <a:pt x="46495" y="88799"/>
                    </a:lnTo>
                    <a:lnTo>
                      <a:pt x="46660" y="88787"/>
                    </a:lnTo>
                    <a:lnTo>
                      <a:pt x="46833" y="88762"/>
                    </a:lnTo>
                    <a:lnTo>
                      <a:pt x="47009" y="88722"/>
                    </a:lnTo>
                    <a:lnTo>
                      <a:pt x="47193" y="88665"/>
                    </a:lnTo>
                    <a:lnTo>
                      <a:pt x="47380" y="88593"/>
                    </a:lnTo>
                    <a:lnTo>
                      <a:pt x="47570" y="88499"/>
                    </a:lnTo>
                    <a:lnTo>
                      <a:pt x="48122" y="88183"/>
                    </a:lnTo>
                    <a:lnTo>
                      <a:pt x="47823" y="87710"/>
                    </a:lnTo>
                    <a:lnTo>
                      <a:pt x="47762" y="87600"/>
                    </a:lnTo>
                    <a:lnTo>
                      <a:pt x="47704" y="87484"/>
                    </a:lnTo>
                    <a:lnTo>
                      <a:pt x="47656" y="87365"/>
                    </a:lnTo>
                    <a:lnTo>
                      <a:pt x="47610" y="87239"/>
                    </a:lnTo>
                    <a:lnTo>
                      <a:pt x="47570" y="87110"/>
                    </a:lnTo>
                    <a:lnTo>
                      <a:pt x="47539" y="86976"/>
                    </a:lnTo>
                    <a:lnTo>
                      <a:pt x="47509" y="86839"/>
                    </a:lnTo>
                    <a:lnTo>
                      <a:pt x="47480" y="86696"/>
                    </a:lnTo>
                    <a:lnTo>
                      <a:pt x="47462" y="86552"/>
                    </a:lnTo>
                    <a:lnTo>
                      <a:pt x="47444" y="86401"/>
                    </a:lnTo>
                    <a:lnTo>
                      <a:pt x="47431" y="86250"/>
                    </a:lnTo>
                    <a:lnTo>
                      <a:pt x="47415" y="86095"/>
                    </a:lnTo>
                    <a:lnTo>
                      <a:pt x="47413" y="86034"/>
                    </a:lnTo>
                    <a:lnTo>
                      <a:pt x="47521" y="86036"/>
                    </a:lnTo>
                    <a:lnTo>
                      <a:pt x="47768" y="86069"/>
                    </a:lnTo>
                    <a:lnTo>
                      <a:pt x="48017" y="86116"/>
                    </a:lnTo>
                    <a:lnTo>
                      <a:pt x="48265" y="86177"/>
                    </a:lnTo>
                    <a:lnTo>
                      <a:pt x="48510" y="86256"/>
                    </a:lnTo>
                    <a:lnTo>
                      <a:pt x="48751" y="86354"/>
                    </a:lnTo>
                    <a:lnTo>
                      <a:pt x="48996" y="86466"/>
                    </a:lnTo>
                    <a:lnTo>
                      <a:pt x="49234" y="86595"/>
                    </a:lnTo>
                    <a:lnTo>
                      <a:pt x="49475" y="86742"/>
                    </a:lnTo>
                    <a:lnTo>
                      <a:pt x="49713" y="86905"/>
                    </a:lnTo>
                    <a:lnTo>
                      <a:pt x="49950" y="87084"/>
                    </a:lnTo>
                    <a:lnTo>
                      <a:pt x="50188" y="87282"/>
                    </a:lnTo>
                    <a:lnTo>
                      <a:pt x="50421" y="87502"/>
                    </a:lnTo>
                    <a:lnTo>
                      <a:pt x="50656" y="87736"/>
                    </a:lnTo>
                    <a:lnTo>
                      <a:pt x="51174" y="88298"/>
                    </a:lnTo>
                    <a:lnTo>
                      <a:pt x="51642" y="87837"/>
                    </a:lnTo>
                    <a:lnTo>
                      <a:pt x="51808" y="87657"/>
                    </a:lnTo>
                    <a:lnTo>
                      <a:pt x="51959" y="87473"/>
                    </a:lnTo>
                    <a:lnTo>
                      <a:pt x="52099" y="87286"/>
                    </a:lnTo>
                    <a:lnTo>
                      <a:pt x="52225" y="87096"/>
                    </a:lnTo>
                    <a:lnTo>
                      <a:pt x="52340" y="86898"/>
                    </a:lnTo>
                    <a:lnTo>
                      <a:pt x="52442" y="86699"/>
                    </a:lnTo>
                    <a:lnTo>
                      <a:pt x="52528" y="86494"/>
                    </a:lnTo>
                    <a:lnTo>
                      <a:pt x="52600" y="86289"/>
                    </a:lnTo>
                    <a:lnTo>
                      <a:pt x="52660" y="86077"/>
                    </a:lnTo>
                    <a:lnTo>
                      <a:pt x="52703" y="85864"/>
                    </a:lnTo>
                    <a:lnTo>
                      <a:pt x="52715" y="85789"/>
                    </a:lnTo>
                    <a:lnTo>
                      <a:pt x="52813" y="85903"/>
                    </a:lnTo>
                    <a:lnTo>
                      <a:pt x="52935" y="86058"/>
                    </a:lnTo>
                    <a:lnTo>
                      <a:pt x="53046" y="86213"/>
                    </a:lnTo>
                    <a:lnTo>
                      <a:pt x="53151" y="86364"/>
                    </a:lnTo>
                    <a:lnTo>
                      <a:pt x="53245" y="86515"/>
                    </a:lnTo>
                    <a:lnTo>
                      <a:pt x="53327" y="86666"/>
                    </a:lnTo>
                    <a:lnTo>
                      <a:pt x="53400" y="86815"/>
                    </a:lnTo>
                    <a:lnTo>
                      <a:pt x="53460" y="86962"/>
                    </a:lnTo>
                    <a:lnTo>
                      <a:pt x="53514" y="87106"/>
                    </a:lnTo>
                    <a:lnTo>
                      <a:pt x="53557" y="87251"/>
                    </a:lnTo>
                    <a:lnTo>
                      <a:pt x="53590" y="87394"/>
                    </a:lnTo>
                    <a:lnTo>
                      <a:pt x="53841" y="88860"/>
                    </a:lnTo>
                    <a:lnTo>
                      <a:pt x="54468" y="87427"/>
                    </a:lnTo>
                    <a:lnTo>
                      <a:pt x="54554" y="87200"/>
                    </a:lnTo>
                    <a:lnTo>
                      <a:pt x="54626" y="86970"/>
                    </a:lnTo>
                    <a:lnTo>
                      <a:pt x="54685" y="86735"/>
                    </a:lnTo>
                    <a:lnTo>
                      <a:pt x="54728" y="86501"/>
                    </a:lnTo>
                    <a:lnTo>
                      <a:pt x="54756" y="86260"/>
                    </a:lnTo>
                    <a:lnTo>
                      <a:pt x="54771" y="86022"/>
                    </a:lnTo>
                    <a:lnTo>
                      <a:pt x="54771" y="85777"/>
                    </a:lnTo>
                    <a:lnTo>
                      <a:pt x="54760" y="85533"/>
                    </a:lnTo>
                    <a:lnTo>
                      <a:pt x="54734" y="85285"/>
                    </a:lnTo>
                    <a:lnTo>
                      <a:pt x="54695" y="85036"/>
                    </a:lnTo>
                    <a:lnTo>
                      <a:pt x="54642" y="84788"/>
                    </a:lnTo>
                    <a:lnTo>
                      <a:pt x="54573" y="84535"/>
                    </a:lnTo>
                    <a:lnTo>
                      <a:pt x="54493" y="84284"/>
                    </a:lnTo>
                    <a:lnTo>
                      <a:pt x="54428" y="84107"/>
                    </a:lnTo>
                    <a:lnTo>
                      <a:pt x="54436" y="84104"/>
                    </a:lnTo>
                    <a:lnTo>
                      <a:pt x="54746" y="83909"/>
                    </a:lnTo>
                    <a:lnTo>
                      <a:pt x="55044" y="83697"/>
                    </a:lnTo>
                    <a:lnTo>
                      <a:pt x="55325" y="83463"/>
                    </a:lnTo>
                    <a:lnTo>
                      <a:pt x="55592" y="83203"/>
                    </a:lnTo>
                    <a:lnTo>
                      <a:pt x="55833" y="82912"/>
                    </a:lnTo>
                    <a:lnTo>
                      <a:pt x="56049" y="82592"/>
                    </a:lnTo>
                    <a:lnTo>
                      <a:pt x="56056" y="82577"/>
                    </a:lnTo>
                    <a:lnTo>
                      <a:pt x="56110" y="82599"/>
                    </a:lnTo>
                    <a:lnTo>
                      <a:pt x="56423" y="82761"/>
                    </a:lnTo>
                    <a:lnTo>
                      <a:pt x="56683" y="82944"/>
                    </a:lnTo>
                    <a:lnTo>
                      <a:pt x="56895" y="83150"/>
                    </a:lnTo>
                    <a:lnTo>
                      <a:pt x="57060" y="83373"/>
                    </a:lnTo>
                    <a:lnTo>
                      <a:pt x="57187" y="83621"/>
                    </a:lnTo>
                    <a:lnTo>
                      <a:pt x="57273" y="83895"/>
                    </a:lnTo>
                    <a:lnTo>
                      <a:pt x="57456" y="85100"/>
                    </a:lnTo>
                    <a:lnTo>
                      <a:pt x="58188" y="84241"/>
                    </a:lnTo>
                    <a:lnTo>
                      <a:pt x="58342" y="84029"/>
                    </a:lnTo>
                    <a:lnTo>
                      <a:pt x="58474" y="83813"/>
                    </a:lnTo>
                    <a:lnTo>
                      <a:pt x="58586" y="83593"/>
                    </a:lnTo>
                    <a:lnTo>
                      <a:pt x="58676" y="83362"/>
                    </a:lnTo>
                    <a:lnTo>
                      <a:pt x="58741" y="83128"/>
                    </a:lnTo>
                    <a:lnTo>
                      <a:pt x="58784" y="82894"/>
                    </a:lnTo>
                    <a:lnTo>
                      <a:pt x="58802" y="82653"/>
                    </a:lnTo>
                    <a:lnTo>
                      <a:pt x="58800" y="82408"/>
                    </a:lnTo>
                    <a:lnTo>
                      <a:pt x="58767" y="82167"/>
                    </a:lnTo>
                    <a:lnTo>
                      <a:pt x="58716" y="81922"/>
                    </a:lnTo>
                    <a:lnTo>
                      <a:pt x="58641" y="81680"/>
                    </a:lnTo>
                    <a:lnTo>
                      <a:pt x="58543" y="81440"/>
                    </a:lnTo>
                    <a:lnTo>
                      <a:pt x="58425" y="81199"/>
                    </a:lnTo>
                    <a:lnTo>
                      <a:pt x="58386" y="81130"/>
                    </a:lnTo>
                    <a:lnTo>
                      <a:pt x="58583" y="81036"/>
                    </a:lnTo>
                    <a:lnTo>
                      <a:pt x="58788" y="80942"/>
                    </a:lnTo>
                    <a:lnTo>
                      <a:pt x="58990" y="80850"/>
                    </a:lnTo>
                    <a:lnTo>
                      <a:pt x="59192" y="80752"/>
                    </a:lnTo>
                    <a:lnTo>
                      <a:pt x="59289" y="80705"/>
                    </a:lnTo>
                    <a:lnTo>
                      <a:pt x="59346" y="81011"/>
                    </a:lnTo>
                    <a:lnTo>
                      <a:pt x="59418" y="81353"/>
                    </a:lnTo>
                    <a:lnTo>
                      <a:pt x="59501" y="81692"/>
                    </a:lnTo>
                    <a:lnTo>
                      <a:pt x="59598" y="82027"/>
                    </a:lnTo>
                    <a:lnTo>
                      <a:pt x="59707" y="82357"/>
                    </a:lnTo>
                    <a:lnTo>
                      <a:pt x="59828" y="82685"/>
                    </a:lnTo>
                    <a:lnTo>
                      <a:pt x="59962" y="83006"/>
                    </a:lnTo>
                    <a:lnTo>
                      <a:pt x="60113" y="83322"/>
                    </a:lnTo>
                    <a:lnTo>
                      <a:pt x="60275" y="83636"/>
                    </a:lnTo>
                    <a:lnTo>
                      <a:pt x="60458" y="83938"/>
                    </a:lnTo>
                    <a:lnTo>
                      <a:pt x="60656" y="84237"/>
                    </a:lnTo>
                    <a:lnTo>
                      <a:pt x="60872" y="84529"/>
                    </a:lnTo>
                    <a:lnTo>
                      <a:pt x="61107" y="84813"/>
                    </a:lnTo>
                    <a:lnTo>
                      <a:pt x="61359" y="85086"/>
                    </a:lnTo>
                    <a:lnTo>
                      <a:pt x="61629" y="85353"/>
                    </a:lnTo>
                    <a:lnTo>
                      <a:pt x="61888" y="85579"/>
                    </a:lnTo>
                    <a:lnTo>
                      <a:pt x="62014" y="85746"/>
                    </a:lnTo>
                    <a:lnTo>
                      <a:pt x="62151" y="85936"/>
                    </a:lnTo>
                    <a:lnTo>
                      <a:pt x="62277" y="86123"/>
                    </a:lnTo>
                    <a:lnTo>
                      <a:pt x="62385" y="86307"/>
                    </a:lnTo>
                    <a:lnTo>
                      <a:pt x="62481" y="86487"/>
                    </a:lnTo>
                    <a:lnTo>
                      <a:pt x="62561" y="86666"/>
                    </a:lnTo>
                    <a:lnTo>
                      <a:pt x="62630" y="86843"/>
                    </a:lnTo>
                    <a:lnTo>
                      <a:pt x="62680" y="87016"/>
                    </a:lnTo>
                    <a:lnTo>
                      <a:pt x="62716" y="87182"/>
                    </a:lnTo>
                    <a:lnTo>
                      <a:pt x="62738" y="87351"/>
                    </a:lnTo>
                    <a:lnTo>
                      <a:pt x="62740" y="87513"/>
                    </a:lnTo>
                    <a:lnTo>
                      <a:pt x="62730" y="87675"/>
                    </a:lnTo>
                    <a:lnTo>
                      <a:pt x="62705" y="87837"/>
                    </a:lnTo>
                    <a:lnTo>
                      <a:pt x="62662" y="87999"/>
                    </a:lnTo>
                    <a:lnTo>
                      <a:pt x="62601" y="88165"/>
                    </a:lnTo>
                    <a:lnTo>
                      <a:pt x="62273" y="88838"/>
                    </a:lnTo>
                    <a:lnTo>
                      <a:pt x="63080" y="88960"/>
                    </a:lnTo>
                    <a:lnTo>
                      <a:pt x="63364" y="88989"/>
                    </a:lnTo>
                    <a:lnTo>
                      <a:pt x="63659" y="88993"/>
                    </a:lnTo>
                    <a:lnTo>
                      <a:pt x="63965" y="88964"/>
                    </a:lnTo>
                    <a:lnTo>
                      <a:pt x="64278" y="88891"/>
                    </a:lnTo>
                    <a:lnTo>
                      <a:pt x="64591" y="88773"/>
                    </a:lnTo>
                    <a:lnTo>
                      <a:pt x="64606" y="88762"/>
                    </a:lnTo>
                    <a:lnTo>
                      <a:pt x="64667" y="89180"/>
                    </a:lnTo>
                    <a:lnTo>
                      <a:pt x="64765" y="89684"/>
                    </a:lnTo>
                    <a:lnTo>
                      <a:pt x="64887" y="90163"/>
                    </a:lnTo>
                    <a:lnTo>
                      <a:pt x="65042" y="90612"/>
                    </a:lnTo>
                    <a:lnTo>
                      <a:pt x="65224" y="91034"/>
                    </a:lnTo>
                    <a:lnTo>
                      <a:pt x="65444" y="91422"/>
                    </a:lnTo>
                    <a:lnTo>
                      <a:pt x="65703" y="91776"/>
                    </a:lnTo>
                    <a:lnTo>
                      <a:pt x="65999" y="92085"/>
                    </a:lnTo>
                    <a:lnTo>
                      <a:pt x="66333" y="92351"/>
                    </a:lnTo>
                    <a:lnTo>
                      <a:pt x="66712" y="92571"/>
                    </a:lnTo>
                    <a:lnTo>
                      <a:pt x="67126" y="92733"/>
                    </a:lnTo>
                    <a:lnTo>
                      <a:pt x="67575" y="92841"/>
                    </a:lnTo>
                    <a:lnTo>
                      <a:pt x="68062" y="92894"/>
                    </a:lnTo>
                    <a:lnTo>
                      <a:pt x="68580" y="92888"/>
                    </a:lnTo>
                    <a:lnTo>
                      <a:pt x="69476" y="92790"/>
                    </a:lnTo>
                    <a:lnTo>
                      <a:pt x="69469" y="91631"/>
                    </a:lnTo>
                    <a:lnTo>
                      <a:pt x="69498" y="90969"/>
                    </a:lnTo>
                    <a:lnTo>
                      <a:pt x="69559" y="90422"/>
                    </a:lnTo>
                    <a:lnTo>
                      <a:pt x="69653" y="89990"/>
                    </a:lnTo>
                    <a:lnTo>
                      <a:pt x="69761" y="89670"/>
                    </a:lnTo>
                    <a:lnTo>
                      <a:pt x="69883" y="89456"/>
                    </a:lnTo>
                    <a:lnTo>
                      <a:pt x="69995" y="89335"/>
                    </a:lnTo>
                    <a:lnTo>
                      <a:pt x="70103" y="89270"/>
                    </a:lnTo>
                    <a:lnTo>
                      <a:pt x="70230" y="89244"/>
                    </a:lnTo>
                    <a:lnTo>
                      <a:pt x="70387" y="89252"/>
                    </a:lnTo>
                    <a:lnTo>
                      <a:pt x="70597" y="89302"/>
                    </a:lnTo>
                    <a:lnTo>
                      <a:pt x="70840" y="89403"/>
                    </a:lnTo>
                    <a:lnTo>
                      <a:pt x="71115" y="89554"/>
                    </a:lnTo>
                    <a:lnTo>
                      <a:pt x="71409" y="89741"/>
                    </a:lnTo>
                    <a:lnTo>
                      <a:pt x="71723" y="89965"/>
                    </a:lnTo>
                    <a:lnTo>
                      <a:pt x="72663" y="90695"/>
                    </a:lnTo>
                    <a:lnTo>
                      <a:pt x="72702" y="89694"/>
                    </a:lnTo>
                    <a:lnTo>
                      <a:pt x="72728" y="89496"/>
                    </a:lnTo>
                    <a:lnTo>
                      <a:pt x="72767" y="89317"/>
                    </a:lnTo>
                    <a:lnTo>
                      <a:pt x="72824" y="89144"/>
                    </a:lnTo>
                    <a:lnTo>
                      <a:pt x="72897" y="88985"/>
                    </a:lnTo>
                    <a:lnTo>
                      <a:pt x="72983" y="88834"/>
                    </a:lnTo>
                    <a:lnTo>
                      <a:pt x="73087" y="88693"/>
                    </a:lnTo>
                    <a:lnTo>
                      <a:pt x="73206" y="88560"/>
                    </a:lnTo>
                    <a:lnTo>
                      <a:pt x="73346" y="88430"/>
                    </a:lnTo>
                    <a:lnTo>
                      <a:pt x="73505" y="88312"/>
                    </a:lnTo>
                    <a:lnTo>
                      <a:pt x="73685" y="88201"/>
                    </a:lnTo>
                    <a:lnTo>
                      <a:pt x="73887" y="88096"/>
                    </a:lnTo>
                    <a:lnTo>
                      <a:pt x="74110" y="87999"/>
                    </a:lnTo>
                    <a:lnTo>
                      <a:pt x="74354" y="87912"/>
                    </a:lnTo>
                    <a:lnTo>
                      <a:pt x="74618" y="87834"/>
                    </a:lnTo>
                    <a:lnTo>
                      <a:pt x="74909" y="87765"/>
                    </a:lnTo>
                    <a:lnTo>
                      <a:pt x="75024" y="87743"/>
                    </a:lnTo>
                    <a:lnTo>
                      <a:pt x="75139" y="87747"/>
                    </a:lnTo>
                    <a:lnTo>
                      <a:pt x="75304" y="87779"/>
                    </a:lnTo>
                    <a:lnTo>
                      <a:pt x="75510" y="87844"/>
                    </a:lnTo>
                    <a:lnTo>
                      <a:pt x="75740" y="87945"/>
                    </a:lnTo>
                    <a:lnTo>
                      <a:pt x="75993" y="88075"/>
                    </a:lnTo>
                    <a:lnTo>
                      <a:pt x="76259" y="88230"/>
                    </a:lnTo>
                    <a:lnTo>
                      <a:pt x="76540" y="88413"/>
                    </a:lnTo>
                    <a:lnTo>
                      <a:pt x="76825" y="88618"/>
                    </a:lnTo>
                    <a:lnTo>
                      <a:pt x="77112" y="88842"/>
                    </a:lnTo>
                    <a:lnTo>
                      <a:pt x="77400" y="89079"/>
                    </a:lnTo>
                    <a:lnTo>
                      <a:pt x="77681" y="89335"/>
                    </a:lnTo>
                    <a:lnTo>
                      <a:pt x="77955" y="89598"/>
                    </a:lnTo>
                    <a:lnTo>
                      <a:pt x="78218" y="89867"/>
                    </a:lnTo>
                    <a:lnTo>
                      <a:pt x="78462" y="90145"/>
                    </a:lnTo>
                    <a:lnTo>
                      <a:pt x="78689" y="90422"/>
                    </a:lnTo>
                    <a:lnTo>
                      <a:pt x="78895" y="90695"/>
                    </a:lnTo>
                    <a:lnTo>
                      <a:pt x="79074" y="90965"/>
                    </a:lnTo>
                    <a:lnTo>
                      <a:pt x="79221" y="91224"/>
                    </a:lnTo>
                    <a:lnTo>
                      <a:pt x="79337" y="91473"/>
                    </a:lnTo>
                    <a:lnTo>
                      <a:pt x="79419" y="91699"/>
                    </a:lnTo>
                    <a:lnTo>
                      <a:pt x="79463" y="91897"/>
                    </a:lnTo>
                    <a:lnTo>
                      <a:pt x="79474" y="92066"/>
                    </a:lnTo>
                    <a:lnTo>
                      <a:pt x="79456" y="92204"/>
                    </a:lnTo>
                    <a:lnTo>
                      <a:pt x="79413" y="92312"/>
                    </a:lnTo>
                    <a:lnTo>
                      <a:pt x="79344" y="92409"/>
                    </a:lnTo>
                    <a:lnTo>
                      <a:pt x="79232" y="92502"/>
                    </a:lnTo>
                    <a:lnTo>
                      <a:pt x="79056" y="92588"/>
                    </a:lnTo>
                    <a:lnTo>
                      <a:pt x="78811" y="92665"/>
                    </a:lnTo>
                    <a:lnTo>
                      <a:pt x="78491" y="92718"/>
                    </a:lnTo>
                    <a:lnTo>
                      <a:pt x="78088" y="92739"/>
                    </a:lnTo>
                    <a:lnTo>
                      <a:pt x="77562" y="92722"/>
                    </a:lnTo>
                    <a:lnTo>
                      <a:pt x="77224" y="92769"/>
                    </a:lnTo>
                    <a:lnTo>
                      <a:pt x="76921" y="92812"/>
                    </a:lnTo>
                    <a:lnTo>
                      <a:pt x="76611" y="92859"/>
                    </a:lnTo>
                    <a:lnTo>
                      <a:pt x="76303" y="92913"/>
                    </a:lnTo>
                    <a:lnTo>
                      <a:pt x="75993" y="92978"/>
                    </a:lnTo>
                    <a:lnTo>
                      <a:pt x="75687" y="93061"/>
                    </a:lnTo>
                    <a:lnTo>
                      <a:pt x="75385" y="93161"/>
                    </a:lnTo>
                    <a:lnTo>
                      <a:pt x="75085" y="93287"/>
                    </a:lnTo>
                    <a:lnTo>
                      <a:pt x="74798" y="93438"/>
                    </a:lnTo>
                    <a:lnTo>
                      <a:pt x="74520" y="93626"/>
                    </a:lnTo>
                    <a:lnTo>
                      <a:pt x="74257" y="93846"/>
                    </a:lnTo>
                    <a:lnTo>
                      <a:pt x="74017" y="94105"/>
                    </a:lnTo>
                    <a:lnTo>
                      <a:pt x="73793" y="94403"/>
                    </a:lnTo>
                    <a:lnTo>
                      <a:pt x="73599" y="94739"/>
                    </a:lnTo>
                    <a:lnTo>
                      <a:pt x="73430" y="95120"/>
                    </a:lnTo>
                    <a:lnTo>
                      <a:pt x="73365" y="95321"/>
                    </a:lnTo>
                    <a:lnTo>
                      <a:pt x="73167" y="95372"/>
                    </a:lnTo>
                    <a:lnTo>
                      <a:pt x="72793" y="95563"/>
                    </a:lnTo>
                    <a:lnTo>
                      <a:pt x="72500" y="95840"/>
                    </a:lnTo>
                    <a:lnTo>
                      <a:pt x="72314" y="96189"/>
                    </a:lnTo>
                    <a:lnTo>
                      <a:pt x="72245" y="96574"/>
                    </a:lnTo>
                    <a:lnTo>
                      <a:pt x="72288" y="96974"/>
                    </a:lnTo>
                    <a:lnTo>
                      <a:pt x="72428" y="97370"/>
                    </a:lnTo>
                    <a:lnTo>
                      <a:pt x="73034" y="98421"/>
                    </a:lnTo>
                    <a:lnTo>
                      <a:pt x="73480" y="97391"/>
                    </a:lnTo>
                    <a:lnTo>
                      <a:pt x="73577" y="97240"/>
                    </a:lnTo>
                    <a:lnTo>
                      <a:pt x="73620" y="97201"/>
                    </a:lnTo>
                    <a:lnTo>
                      <a:pt x="73682" y="97222"/>
                    </a:lnTo>
                    <a:lnTo>
                      <a:pt x="73786" y="97284"/>
                    </a:lnTo>
                    <a:lnTo>
                      <a:pt x="74063" y="97460"/>
                    </a:lnTo>
                    <a:lnTo>
                      <a:pt x="74449" y="97366"/>
                    </a:lnTo>
                    <a:lnTo>
                      <a:pt x="74675" y="97301"/>
                    </a:lnTo>
                    <a:lnTo>
                      <a:pt x="74898" y="97229"/>
                    </a:lnTo>
                    <a:lnTo>
                      <a:pt x="75114" y="97143"/>
                    </a:lnTo>
                    <a:lnTo>
                      <a:pt x="75323" y="97050"/>
                    </a:lnTo>
                    <a:lnTo>
                      <a:pt x="75524" y="96948"/>
                    </a:lnTo>
                    <a:lnTo>
                      <a:pt x="75722" y="96836"/>
                    </a:lnTo>
                    <a:lnTo>
                      <a:pt x="75917" y="96715"/>
                    </a:lnTo>
                    <a:lnTo>
                      <a:pt x="76101" y="96585"/>
                    </a:lnTo>
                    <a:lnTo>
                      <a:pt x="76158" y="96542"/>
                    </a:lnTo>
                    <a:lnTo>
                      <a:pt x="76162" y="96654"/>
                    </a:lnTo>
                    <a:lnTo>
                      <a:pt x="76191" y="96852"/>
                    </a:lnTo>
                    <a:lnTo>
                      <a:pt x="76240" y="97050"/>
                    </a:lnTo>
                    <a:lnTo>
                      <a:pt x="76313" y="97247"/>
                    </a:lnTo>
                    <a:lnTo>
                      <a:pt x="76411" y="97442"/>
                    </a:lnTo>
                    <a:lnTo>
                      <a:pt x="76529" y="97633"/>
                    </a:lnTo>
                    <a:lnTo>
                      <a:pt x="76674" y="97820"/>
                    </a:lnTo>
                    <a:lnTo>
                      <a:pt x="76770" y="97927"/>
                    </a:lnTo>
                    <a:lnTo>
                      <a:pt x="76821" y="98090"/>
                    </a:lnTo>
                    <a:lnTo>
                      <a:pt x="76925" y="98345"/>
                    </a:lnTo>
                    <a:lnTo>
                      <a:pt x="77055" y="98604"/>
                    </a:lnTo>
                    <a:lnTo>
                      <a:pt x="77220" y="98857"/>
                    </a:lnTo>
                    <a:lnTo>
                      <a:pt x="77429" y="99097"/>
                    </a:lnTo>
                    <a:lnTo>
                      <a:pt x="77685" y="99324"/>
                    </a:lnTo>
                    <a:lnTo>
                      <a:pt x="77991" y="99523"/>
                    </a:lnTo>
                    <a:lnTo>
                      <a:pt x="79103" y="100070"/>
                    </a:lnTo>
                    <a:lnTo>
                      <a:pt x="78840" y="99044"/>
                    </a:lnTo>
                    <a:lnTo>
                      <a:pt x="78836" y="98893"/>
                    </a:lnTo>
                    <a:lnTo>
                      <a:pt x="78862" y="98726"/>
                    </a:lnTo>
                    <a:lnTo>
                      <a:pt x="78917" y="98543"/>
                    </a:lnTo>
                    <a:lnTo>
                      <a:pt x="78999" y="98338"/>
                    </a:lnTo>
                    <a:lnTo>
                      <a:pt x="79099" y="98122"/>
                    </a:lnTo>
                    <a:lnTo>
                      <a:pt x="79211" y="97896"/>
                    </a:lnTo>
                    <a:lnTo>
                      <a:pt x="79272" y="97762"/>
                    </a:lnTo>
                    <a:lnTo>
                      <a:pt x="79358" y="97708"/>
                    </a:lnTo>
                    <a:lnTo>
                      <a:pt x="79531" y="97568"/>
                    </a:lnTo>
                    <a:lnTo>
                      <a:pt x="79686" y="97413"/>
                    </a:lnTo>
                    <a:lnTo>
                      <a:pt x="79819" y="97247"/>
                    </a:lnTo>
                    <a:lnTo>
                      <a:pt x="79935" y="97074"/>
                    </a:lnTo>
                    <a:lnTo>
                      <a:pt x="80032" y="96895"/>
                    </a:lnTo>
                    <a:lnTo>
                      <a:pt x="80108" y="96707"/>
                    </a:lnTo>
                    <a:lnTo>
                      <a:pt x="80168" y="96517"/>
                    </a:lnTo>
                    <a:lnTo>
                      <a:pt x="80216" y="96326"/>
                    </a:lnTo>
                    <a:lnTo>
                      <a:pt x="80251" y="96128"/>
                    </a:lnTo>
                    <a:lnTo>
                      <a:pt x="80273" y="95934"/>
                    </a:lnTo>
                    <a:lnTo>
                      <a:pt x="80288" y="95735"/>
                    </a:lnTo>
                    <a:lnTo>
                      <a:pt x="80294" y="95533"/>
                    </a:lnTo>
                    <a:lnTo>
                      <a:pt x="80294" y="95335"/>
                    </a:lnTo>
                    <a:lnTo>
                      <a:pt x="80294" y="95282"/>
                    </a:lnTo>
                    <a:lnTo>
                      <a:pt x="80482" y="95264"/>
                    </a:lnTo>
                    <a:lnTo>
                      <a:pt x="80677" y="95274"/>
                    </a:lnTo>
                    <a:lnTo>
                      <a:pt x="80842" y="95321"/>
                    </a:lnTo>
                    <a:lnTo>
                      <a:pt x="80985" y="95394"/>
                    </a:lnTo>
                    <a:lnTo>
                      <a:pt x="81119" y="95498"/>
                    </a:lnTo>
                    <a:lnTo>
                      <a:pt x="81248" y="95645"/>
                    </a:lnTo>
                    <a:lnTo>
                      <a:pt x="81295" y="95721"/>
                    </a:lnTo>
                    <a:lnTo>
                      <a:pt x="81242" y="95951"/>
                    </a:lnTo>
                    <a:lnTo>
                      <a:pt x="81259" y="96379"/>
                    </a:lnTo>
                    <a:lnTo>
                      <a:pt x="81397" y="96776"/>
                    </a:lnTo>
                    <a:lnTo>
                      <a:pt x="81619" y="97117"/>
                    </a:lnTo>
                    <a:lnTo>
                      <a:pt x="81915" y="97417"/>
                    </a:lnTo>
                    <a:lnTo>
                      <a:pt x="82264" y="97676"/>
                    </a:lnTo>
                    <a:lnTo>
                      <a:pt x="82653" y="97900"/>
                    </a:lnTo>
                    <a:lnTo>
                      <a:pt x="83049" y="98075"/>
                    </a:lnTo>
                    <a:lnTo>
                      <a:pt x="83358" y="98255"/>
                    </a:lnTo>
                    <a:lnTo>
                      <a:pt x="83593" y="98428"/>
                    </a:lnTo>
                    <a:lnTo>
                      <a:pt x="83765" y="98594"/>
                    </a:lnTo>
                    <a:lnTo>
                      <a:pt x="83883" y="98748"/>
                    </a:lnTo>
                    <a:lnTo>
                      <a:pt x="83967" y="98896"/>
                    </a:lnTo>
                    <a:lnTo>
                      <a:pt x="84024" y="99044"/>
                    </a:lnTo>
                    <a:lnTo>
                      <a:pt x="84060" y="99203"/>
                    </a:lnTo>
                    <a:lnTo>
                      <a:pt x="84179" y="100095"/>
                    </a:lnTo>
                    <a:lnTo>
                      <a:pt x="85035" y="99385"/>
                    </a:lnTo>
                    <a:lnTo>
                      <a:pt x="85284" y="99101"/>
                    </a:lnTo>
                    <a:lnTo>
                      <a:pt x="85457" y="98806"/>
                    </a:lnTo>
                    <a:lnTo>
                      <a:pt x="85557" y="98500"/>
                    </a:lnTo>
                    <a:lnTo>
                      <a:pt x="85594" y="98204"/>
                    </a:lnTo>
                    <a:lnTo>
                      <a:pt x="85590" y="97924"/>
                    </a:lnTo>
                    <a:lnTo>
                      <a:pt x="85561" y="97665"/>
                    </a:lnTo>
                    <a:lnTo>
                      <a:pt x="85529" y="97466"/>
                    </a:lnTo>
                    <a:lnTo>
                      <a:pt x="85536" y="97254"/>
                    </a:lnTo>
                    <a:lnTo>
                      <a:pt x="85536" y="97007"/>
                    </a:lnTo>
                    <a:lnTo>
                      <a:pt x="85525" y="96768"/>
                    </a:lnTo>
                    <a:lnTo>
                      <a:pt x="85504" y="96538"/>
                    </a:lnTo>
                    <a:lnTo>
                      <a:pt x="85469" y="96315"/>
                    </a:lnTo>
                    <a:lnTo>
                      <a:pt x="85421" y="96099"/>
                    </a:lnTo>
                    <a:lnTo>
                      <a:pt x="85357" y="95890"/>
                    </a:lnTo>
                    <a:lnTo>
                      <a:pt x="85274" y="95692"/>
                    </a:lnTo>
                    <a:lnTo>
                      <a:pt x="85169" y="95502"/>
                    </a:lnTo>
                    <a:lnTo>
                      <a:pt x="85047" y="95325"/>
                    </a:lnTo>
                    <a:lnTo>
                      <a:pt x="84903" y="95163"/>
                    </a:lnTo>
                    <a:lnTo>
                      <a:pt x="84741" y="95012"/>
                    </a:lnTo>
                    <a:lnTo>
                      <a:pt x="84560" y="94882"/>
                    </a:lnTo>
                    <a:lnTo>
                      <a:pt x="84362" y="94764"/>
                    </a:lnTo>
                    <a:lnTo>
                      <a:pt x="84143" y="94666"/>
                    </a:lnTo>
                    <a:lnTo>
                      <a:pt x="83970" y="94601"/>
                    </a:lnTo>
                    <a:lnTo>
                      <a:pt x="83722" y="94436"/>
                    </a:lnTo>
                    <a:lnTo>
                      <a:pt x="83488" y="94256"/>
                    </a:lnTo>
                    <a:lnTo>
                      <a:pt x="83293" y="94079"/>
                    </a:lnTo>
                    <a:lnTo>
                      <a:pt x="83139" y="93907"/>
                    </a:lnTo>
                    <a:lnTo>
                      <a:pt x="83016" y="93738"/>
                    </a:lnTo>
                    <a:lnTo>
                      <a:pt x="82919" y="93575"/>
                    </a:lnTo>
                    <a:lnTo>
                      <a:pt x="82912" y="93554"/>
                    </a:lnTo>
                    <a:lnTo>
                      <a:pt x="83055" y="93481"/>
                    </a:lnTo>
                    <a:lnTo>
                      <a:pt x="83420" y="93352"/>
                    </a:lnTo>
                    <a:lnTo>
                      <a:pt x="83685" y="93298"/>
                    </a:lnTo>
                    <a:lnTo>
                      <a:pt x="83873" y="93298"/>
                    </a:lnTo>
                    <a:lnTo>
                      <a:pt x="83999" y="93330"/>
                    </a:lnTo>
                    <a:lnTo>
                      <a:pt x="84103" y="93388"/>
                    </a:lnTo>
                    <a:lnTo>
                      <a:pt x="84207" y="93479"/>
                    </a:lnTo>
                    <a:lnTo>
                      <a:pt x="84327" y="93611"/>
                    </a:lnTo>
                    <a:lnTo>
                      <a:pt x="84464" y="93781"/>
                    </a:lnTo>
                    <a:lnTo>
                      <a:pt x="84625" y="93971"/>
                    </a:lnTo>
                    <a:lnTo>
                      <a:pt x="84823" y="94166"/>
                    </a:lnTo>
                    <a:lnTo>
                      <a:pt x="85072" y="94350"/>
                    </a:lnTo>
                    <a:lnTo>
                      <a:pt x="85382" y="94493"/>
                    </a:lnTo>
                    <a:lnTo>
                      <a:pt x="85749" y="94580"/>
                    </a:lnTo>
                    <a:lnTo>
                      <a:pt x="86173" y="94594"/>
                    </a:lnTo>
                    <a:lnTo>
                      <a:pt x="86562" y="94544"/>
                    </a:lnTo>
                    <a:lnTo>
                      <a:pt x="86764" y="94590"/>
                    </a:lnTo>
                    <a:lnTo>
                      <a:pt x="86919" y="94662"/>
                    </a:lnTo>
                    <a:lnTo>
                      <a:pt x="87037" y="94756"/>
                    </a:lnTo>
                    <a:lnTo>
                      <a:pt x="87156" y="94874"/>
                    </a:lnTo>
                    <a:lnTo>
                      <a:pt x="87307" y="95026"/>
                    </a:lnTo>
                    <a:lnTo>
                      <a:pt x="87527" y="95180"/>
                    </a:lnTo>
                    <a:lnTo>
                      <a:pt x="87829" y="95274"/>
                    </a:lnTo>
                    <a:lnTo>
                      <a:pt x="88542" y="95249"/>
                    </a:lnTo>
                    <a:lnTo>
                      <a:pt x="88499" y="94627"/>
                    </a:lnTo>
                    <a:lnTo>
                      <a:pt x="88467" y="94382"/>
                    </a:lnTo>
                    <a:lnTo>
                      <a:pt x="88408" y="94122"/>
                    </a:lnTo>
                    <a:lnTo>
                      <a:pt x="88316" y="93856"/>
                    </a:lnTo>
                    <a:lnTo>
                      <a:pt x="88171" y="93589"/>
                    </a:lnTo>
                    <a:lnTo>
                      <a:pt x="87970" y="93342"/>
                    </a:lnTo>
                    <a:lnTo>
                      <a:pt x="87700" y="93132"/>
                    </a:lnTo>
                    <a:lnTo>
                      <a:pt x="87639" y="93100"/>
                    </a:lnTo>
                    <a:lnTo>
                      <a:pt x="87639" y="92841"/>
                    </a:lnTo>
                    <a:lnTo>
                      <a:pt x="87606" y="92366"/>
                    </a:lnTo>
                    <a:lnTo>
                      <a:pt x="87541" y="91937"/>
                    </a:lnTo>
                    <a:lnTo>
                      <a:pt x="87444" y="91556"/>
                    </a:lnTo>
                    <a:lnTo>
                      <a:pt x="87311" y="91217"/>
                    </a:lnTo>
                    <a:lnTo>
                      <a:pt x="87146" y="90918"/>
                    </a:lnTo>
                    <a:lnTo>
                      <a:pt x="86948" y="90659"/>
                    </a:lnTo>
                    <a:lnTo>
                      <a:pt x="86717" y="90447"/>
                    </a:lnTo>
                    <a:lnTo>
                      <a:pt x="86469" y="90278"/>
                    </a:lnTo>
                    <a:lnTo>
                      <a:pt x="86199" y="90149"/>
                    </a:lnTo>
                    <a:lnTo>
                      <a:pt x="85922" y="90059"/>
                    </a:lnTo>
                    <a:lnTo>
                      <a:pt x="85634" y="89996"/>
                    </a:lnTo>
                    <a:lnTo>
                      <a:pt x="85341" y="89961"/>
                    </a:lnTo>
                    <a:lnTo>
                      <a:pt x="85047" y="89947"/>
                    </a:lnTo>
                    <a:lnTo>
                      <a:pt x="84751" y="89951"/>
                    </a:lnTo>
                    <a:lnTo>
                      <a:pt x="84543" y="89961"/>
                    </a:lnTo>
                    <a:lnTo>
                      <a:pt x="84297" y="89871"/>
                    </a:lnTo>
                    <a:lnTo>
                      <a:pt x="84017" y="89745"/>
                    </a:lnTo>
                    <a:lnTo>
                      <a:pt x="83765" y="89615"/>
                    </a:lnTo>
                    <a:lnTo>
                      <a:pt x="83545" y="89486"/>
                    </a:lnTo>
                    <a:lnTo>
                      <a:pt x="83351" y="89349"/>
                    </a:lnTo>
                    <a:lnTo>
                      <a:pt x="83185" y="89209"/>
                    </a:lnTo>
                    <a:lnTo>
                      <a:pt x="83042" y="89068"/>
                    </a:lnTo>
                    <a:lnTo>
                      <a:pt x="82922" y="88924"/>
                    </a:lnTo>
                    <a:lnTo>
                      <a:pt x="82826" y="88780"/>
                    </a:lnTo>
                    <a:lnTo>
                      <a:pt x="82743" y="88632"/>
                    </a:lnTo>
                    <a:lnTo>
                      <a:pt x="82682" y="88477"/>
                    </a:lnTo>
                    <a:lnTo>
                      <a:pt x="82631" y="88322"/>
                    </a:lnTo>
                    <a:lnTo>
                      <a:pt x="82598" y="88161"/>
                    </a:lnTo>
                    <a:lnTo>
                      <a:pt x="82576" y="87992"/>
                    </a:lnTo>
                    <a:lnTo>
                      <a:pt x="82574" y="87834"/>
                    </a:lnTo>
                    <a:lnTo>
                      <a:pt x="82743" y="87729"/>
                    </a:lnTo>
                    <a:lnTo>
                      <a:pt x="83063" y="87449"/>
                    </a:lnTo>
                    <a:lnTo>
                      <a:pt x="83330" y="87131"/>
                    </a:lnTo>
                    <a:lnTo>
                      <a:pt x="83556" y="86800"/>
                    </a:lnTo>
                    <a:lnTo>
                      <a:pt x="83747" y="86454"/>
                    </a:lnTo>
                    <a:lnTo>
                      <a:pt x="83912" y="86109"/>
                    </a:lnTo>
                    <a:lnTo>
                      <a:pt x="84064" y="85771"/>
                    </a:lnTo>
                    <a:lnTo>
                      <a:pt x="84211" y="85446"/>
                    </a:lnTo>
                    <a:lnTo>
                      <a:pt x="84356" y="85144"/>
                    </a:lnTo>
                    <a:lnTo>
                      <a:pt x="84511" y="84871"/>
                    </a:lnTo>
                    <a:lnTo>
                      <a:pt x="84668" y="84637"/>
                    </a:lnTo>
                    <a:lnTo>
                      <a:pt x="84841" y="84445"/>
                    </a:lnTo>
                    <a:lnTo>
                      <a:pt x="85033" y="84294"/>
                    </a:lnTo>
                    <a:lnTo>
                      <a:pt x="85253" y="84186"/>
                    </a:lnTo>
                    <a:lnTo>
                      <a:pt x="85518" y="84117"/>
                    </a:lnTo>
                    <a:lnTo>
                      <a:pt x="86842" y="84039"/>
                    </a:lnTo>
                    <a:lnTo>
                      <a:pt x="85893" y="83193"/>
                    </a:lnTo>
                    <a:lnTo>
                      <a:pt x="85648" y="83002"/>
                    </a:lnTo>
                    <a:lnTo>
                      <a:pt x="85403" y="82844"/>
                    </a:lnTo>
                    <a:lnTo>
                      <a:pt x="85155" y="82710"/>
                    </a:lnTo>
                    <a:lnTo>
                      <a:pt x="84903" y="82610"/>
                    </a:lnTo>
                    <a:lnTo>
                      <a:pt x="84646" y="82541"/>
                    </a:lnTo>
                    <a:lnTo>
                      <a:pt x="84388" y="82506"/>
                    </a:lnTo>
                    <a:lnTo>
                      <a:pt x="84132" y="82506"/>
                    </a:lnTo>
                    <a:lnTo>
                      <a:pt x="83877" y="82541"/>
                    </a:lnTo>
                    <a:lnTo>
                      <a:pt x="83624" y="82614"/>
                    </a:lnTo>
                    <a:lnTo>
                      <a:pt x="83383" y="82722"/>
                    </a:lnTo>
                    <a:lnTo>
                      <a:pt x="83153" y="82858"/>
                    </a:lnTo>
                    <a:lnTo>
                      <a:pt x="82943" y="83012"/>
                    </a:lnTo>
                    <a:lnTo>
                      <a:pt x="82916" y="82861"/>
                    </a:lnTo>
                    <a:lnTo>
                      <a:pt x="82851" y="82602"/>
                    </a:lnTo>
                    <a:lnTo>
                      <a:pt x="82775" y="82343"/>
                    </a:lnTo>
                    <a:lnTo>
                      <a:pt x="82688" y="82084"/>
                    </a:lnTo>
                    <a:lnTo>
                      <a:pt x="82595" y="81829"/>
                    </a:lnTo>
                    <a:lnTo>
                      <a:pt x="82490" y="81572"/>
                    </a:lnTo>
                    <a:lnTo>
                      <a:pt x="82382" y="81321"/>
                    </a:lnTo>
                    <a:lnTo>
                      <a:pt x="82264" y="81069"/>
                    </a:lnTo>
                    <a:lnTo>
                      <a:pt x="82141" y="80817"/>
                    </a:lnTo>
                    <a:lnTo>
                      <a:pt x="82011" y="80569"/>
                    </a:lnTo>
                    <a:lnTo>
                      <a:pt x="81882" y="80316"/>
                    </a:lnTo>
                    <a:lnTo>
                      <a:pt x="81746" y="80071"/>
                    </a:lnTo>
                    <a:lnTo>
                      <a:pt x="81087" y="78884"/>
                    </a:lnTo>
                    <a:lnTo>
                      <a:pt x="80824" y="80165"/>
                    </a:lnTo>
                    <a:lnTo>
                      <a:pt x="80759" y="80367"/>
                    </a:lnTo>
                    <a:lnTo>
                      <a:pt x="80673" y="80561"/>
                    </a:lnTo>
                    <a:lnTo>
                      <a:pt x="80565" y="80756"/>
                    </a:lnTo>
                    <a:lnTo>
                      <a:pt x="80432" y="80946"/>
                    </a:lnTo>
                    <a:lnTo>
                      <a:pt x="80280" y="81137"/>
                    </a:lnTo>
                    <a:lnTo>
                      <a:pt x="80104" y="81325"/>
                    </a:lnTo>
                    <a:lnTo>
                      <a:pt x="79906" y="81508"/>
                    </a:lnTo>
                    <a:lnTo>
                      <a:pt x="79690" y="81692"/>
                    </a:lnTo>
                    <a:lnTo>
                      <a:pt x="79449" y="81868"/>
                    </a:lnTo>
                    <a:lnTo>
                      <a:pt x="79189" y="82045"/>
                    </a:lnTo>
                    <a:lnTo>
                      <a:pt x="78917" y="82218"/>
                    </a:lnTo>
                    <a:lnTo>
                      <a:pt x="78650" y="82369"/>
                    </a:lnTo>
                    <a:lnTo>
                      <a:pt x="78667" y="82314"/>
                    </a:lnTo>
                    <a:lnTo>
                      <a:pt x="78764" y="81922"/>
                    </a:lnTo>
                    <a:lnTo>
                      <a:pt x="78826" y="81529"/>
                    </a:lnTo>
                    <a:lnTo>
                      <a:pt x="78854" y="81130"/>
                    </a:lnTo>
                    <a:lnTo>
                      <a:pt x="78854" y="80730"/>
                    </a:lnTo>
                    <a:lnTo>
                      <a:pt x="78826" y="80330"/>
                    </a:lnTo>
                    <a:lnTo>
                      <a:pt x="78776" y="79931"/>
                    </a:lnTo>
                    <a:lnTo>
                      <a:pt x="78703" y="79528"/>
                    </a:lnTo>
                    <a:lnTo>
                      <a:pt x="78610" y="79125"/>
                    </a:lnTo>
                    <a:lnTo>
                      <a:pt x="78505" y="78725"/>
                    </a:lnTo>
                    <a:lnTo>
                      <a:pt x="78383" y="78322"/>
                    </a:lnTo>
                    <a:lnTo>
                      <a:pt x="78250" y="77919"/>
                    </a:lnTo>
                    <a:lnTo>
                      <a:pt x="78106" y="77520"/>
                    </a:lnTo>
                    <a:lnTo>
                      <a:pt x="77912" y="76998"/>
                    </a:lnTo>
                    <a:lnTo>
                      <a:pt x="77390" y="76655"/>
                    </a:lnTo>
                    <a:lnTo>
                      <a:pt x="77025" y="76386"/>
                    </a:lnTo>
                    <a:lnTo>
                      <a:pt x="76695" y="76115"/>
                    </a:lnTo>
                    <a:lnTo>
                      <a:pt x="76392" y="75845"/>
                    </a:lnTo>
                    <a:lnTo>
                      <a:pt x="76119" y="75579"/>
                    </a:lnTo>
                    <a:lnTo>
                      <a:pt x="75863" y="75320"/>
                    </a:lnTo>
                    <a:lnTo>
                      <a:pt x="75626" y="75067"/>
                    </a:lnTo>
                    <a:lnTo>
                      <a:pt x="75399" y="74822"/>
                    </a:lnTo>
                    <a:lnTo>
                      <a:pt x="75183" y="74596"/>
                    </a:lnTo>
                    <a:lnTo>
                      <a:pt x="74967" y="74380"/>
                    </a:lnTo>
                    <a:lnTo>
                      <a:pt x="74751" y="74182"/>
                    </a:lnTo>
                    <a:lnTo>
                      <a:pt x="74527" y="74006"/>
                    </a:lnTo>
                    <a:lnTo>
                      <a:pt x="74286" y="73855"/>
                    </a:lnTo>
                    <a:lnTo>
                      <a:pt x="74023" y="73739"/>
                    </a:lnTo>
                    <a:lnTo>
                      <a:pt x="73797" y="73678"/>
                    </a:lnTo>
                    <a:lnTo>
                      <a:pt x="73793" y="73660"/>
                    </a:lnTo>
                    <a:lnTo>
                      <a:pt x="73732" y="73329"/>
                    </a:lnTo>
                    <a:lnTo>
                      <a:pt x="73660" y="73001"/>
                    </a:lnTo>
                    <a:lnTo>
                      <a:pt x="73577" y="72670"/>
                    </a:lnTo>
                    <a:lnTo>
                      <a:pt x="73480" y="72342"/>
                    </a:lnTo>
                    <a:lnTo>
                      <a:pt x="73375" y="72018"/>
                    </a:lnTo>
                    <a:lnTo>
                      <a:pt x="73264" y="71691"/>
                    </a:lnTo>
                    <a:lnTo>
                      <a:pt x="73142" y="71367"/>
                    </a:lnTo>
                    <a:lnTo>
                      <a:pt x="73012" y="71043"/>
                    </a:lnTo>
                    <a:lnTo>
                      <a:pt x="72875" y="70723"/>
                    </a:lnTo>
                    <a:lnTo>
                      <a:pt x="72734" y="70399"/>
                    </a:lnTo>
                    <a:lnTo>
                      <a:pt x="72587" y="70078"/>
                    </a:lnTo>
                    <a:lnTo>
                      <a:pt x="72436" y="69757"/>
                    </a:lnTo>
                    <a:lnTo>
                      <a:pt x="72410" y="69711"/>
                    </a:lnTo>
                    <a:lnTo>
                      <a:pt x="72426" y="69711"/>
                    </a:lnTo>
                    <a:lnTo>
                      <a:pt x="72684" y="69711"/>
                    </a:lnTo>
                    <a:lnTo>
                      <a:pt x="72936" y="69671"/>
                    </a:lnTo>
                    <a:lnTo>
                      <a:pt x="73177" y="69596"/>
                    </a:lnTo>
                    <a:lnTo>
                      <a:pt x="73405" y="69495"/>
                    </a:lnTo>
                    <a:lnTo>
                      <a:pt x="73620" y="69369"/>
                    </a:lnTo>
                    <a:lnTo>
                      <a:pt x="73822" y="69225"/>
                    </a:lnTo>
                    <a:lnTo>
                      <a:pt x="74019" y="69063"/>
                    </a:lnTo>
                    <a:lnTo>
                      <a:pt x="74207" y="68886"/>
                    </a:lnTo>
                    <a:lnTo>
                      <a:pt x="74387" y="68696"/>
                    </a:lnTo>
                    <a:lnTo>
                      <a:pt x="74567" y="68498"/>
                    </a:lnTo>
                    <a:lnTo>
                      <a:pt x="74737" y="68292"/>
                    </a:lnTo>
                    <a:lnTo>
                      <a:pt x="74751" y="68274"/>
                    </a:lnTo>
                    <a:lnTo>
                      <a:pt x="74923" y="68292"/>
                    </a:lnTo>
                    <a:lnTo>
                      <a:pt x="75153" y="68286"/>
                    </a:lnTo>
                    <a:lnTo>
                      <a:pt x="75377" y="68246"/>
                    </a:lnTo>
                    <a:lnTo>
                      <a:pt x="75593" y="68181"/>
                    </a:lnTo>
                    <a:lnTo>
                      <a:pt x="75802" y="68091"/>
                    </a:lnTo>
                    <a:lnTo>
                      <a:pt x="76007" y="67979"/>
                    </a:lnTo>
                    <a:lnTo>
                      <a:pt x="76205" y="67846"/>
                    </a:lnTo>
                    <a:lnTo>
                      <a:pt x="76399" y="67695"/>
                    </a:lnTo>
                    <a:lnTo>
                      <a:pt x="76590" y="67529"/>
                    </a:lnTo>
                    <a:lnTo>
                      <a:pt x="76778" y="67346"/>
                    </a:lnTo>
                    <a:lnTo>
                      <a:pt x="76961" y="67148"/>
                    </a:lnTo>
                    <a:lnTo>
                      <a:pt x="77141" y="66936"/>
                    </a:lnTo>
                    <a:lnTo>
                      <a:pt x="77325" y="66708"/>
                    </a:lnTo>
                    <a:lnTo>
                      <a:pt x="77502" y="66471"/>
                    </a:lnTo>
                    <a:lnTo>
                      <a:pt x="77566" y="66384"/>
                    </a:lnTo>
                    <a:lnTo>
                      <a:pt x="77655" y="66384"/>
                    </a:lnTo>
                    <a:lnTo>
                      <a:pt x="77810" y="66384"/>
                    </a:lnTo>
                    <a:lnTo>
                      <a:pt x="77981" y="66388"/>
                    </a:lnTo>
                    <a:lnTo>
                      <a:pt x="78160" y="66377"/>
                    </a:lnTo>
                    <a:lnTo>
                      <a:pt x="78350" y="66355"/>
                    </a:lnTo>
                    <a:lnTo>
                      <a:pt x="78548" y="66306"/>
                    </a:lnTo>
                    <a:lnTo>
                      <a:pt x="78750" y="66212"/>
                    </a:lnTo>
                    <a:lnTo>
                      <a:pt x="78938" y="66075"/>
                    </a:lnTo>
                    <a:lnTo>
                      <a:pt x="79099" y="65884"/>
                    </a:lnTo>
                    <a:lnTo>
                      <a:pt x="79221" y="65657"/>
                    </a:lnTo>
                    <a:lnTo>
                      <a:pt x="79312" y="65395"/>
                    </a:lnTo>
                    <a:lnTo>
                      <a:pt x="79366" y="65089"/>
                    </a:lnTo>
                    <a:lnTo>
                      <a:pt x="79395" y="64742"/>
                    </a:lnTo>
                    <a:lnTo>
                      <a:pt x="79391" y="64343"/>
                    </a:lnTo>
                    <a:lnTo>
                      <a:pt x="79384" y="64218"/>
                    </a:lnTo>
                    <a:lnTo>
                      <a:pt x="79405" y="64210"/>
                    </a:lnTo>
                    <a:lnTo>
                      <a:pt x="79582" y="64110"/>
                    </a:lnTo>
                    <a:lnTo>
                      <a:pt x="79737" y="63983"/>
                    </a:lnTo>
                    <a:lnTo>
                      <a:pt x="79874" y="63836"/>
                    </a:lnTo>
                    <a:lnTo>
                      <a:pt x="79992" y="63667"/>
                    </a:lnTo>
                    <a:lnTo>
                      <a:pt x="80086" y="63482"/>
                    </a:lnTo>
                    <a:lnTo>
                      <a:pt x="80165" y="63282"/>
                    </a:lnTo>
                    <a:lnTo>
                      <a:pt x="80226" y="63065"/>
                    </a:lnTo>
                    <a:lnTo>
                      <a:pt x="80273" y="62835"/>
                    </a:lnTo>
                    <a:lnTo>
                      <a:pt x="80306" y="62590"/>
                    </a:lnTo>
                    <a:lnTo>
                      <a:pt x="80323" y="62331"/>
                    </a:lnTo>
                    <a:lnTo>
                      <a:pt x="80331" y="62054"/>
                    </a:lnTo>
                    <a:lnTo>
                      <a:pt x="80323" y="61762"/>
                    </a:lnTo>
                    <a:lnTo>
                      <a:pt x="80310" y="61459"/>
                    </a:lnTo>
                    <a:lnTo>
                      <a:pt x="80418" y="61410"/>
                    </a:lnTo>
                    <a:lnTo>
                      <a:pt x="80575" y="61305"/>
                    </a:lnTo>
                    <a:lnTo>
                      <a:pt x="80723" y="61165"/>
                    </a:lnTo>
                    <a:lnTo>
                      <a:pt x="80856" y="60998"/>
                    </a:lnTo>
                    <a:lnTo>
                      <a:pt x="80971" y="60800"/>
                    </a:lnTo>
                    <a:lnTo>
                      <a:pt x="81072" y="60578"/>
                    </a:lnTo>
                    <a:lnTo>
                      <a:pt x="81159" y="60319"/>
                    </a:lnTo>
                    <a:lnTo>
                      <a:pt x="81234" y="60023"/>
                    </a:lnTo>
                    <a:lnTo>
                      <a:pt x="81295" y="59689"/>
                    </a:lnTo>
                    <a:lnTo>
                      <a:pt x="81346" y="59310"/>
                    </a:lnTo>
                    <a:lnTo>
                      <a:pt x="81385" y="58879"/>
                    </a:lnTo>
                    <a:lnTo>
                      <a:pt x="81415" y="58396"/>
                    </a:lnTo>
                    <a:lnTo>
                      <a:pt x="81428" y="57856"/>
                    </a:lnTo>
                    <a:lnTo>
                      <a:pt x="81428" y="57356"/>
                    </a:lnTo>
                    <a:lnTo>
                      <a:pt x="81507" y="57197"/>
                    </a:lnTo>
                    <a:lnTo>
                      <a:pt x="81627" y="56946"/>
                    </a:lnTo>
                    <a:lnTo>
                      <a:pt x="81735" y="56685"/>
                    </a:lnTo>
                    <a:lnTo>
                      <a:pt x="81832" y="56416"/>
                    </a:lnTo>
                    <a:lnTo>
                      <a:pt x="81915" y="56132"/>
                    </a:lnTo>
                    <a:lnTo>
                      <a:pt x="81980" y="55840"/>
                    </a:lnTo>
                    <a:lnTo>
                      <a:pt x="82026" y="55537"/>
                    </a:lnTo>
                    <a:lnTo>
                      <a:pt x="82048" y="55221"/>
                    </a:lnTo>
                    <a:lnTo>
                      <a:pt x="82044" y="54893"/>
                    </a:lnTo>
                    <a:lnTo>
                      <a:pt x="82011" y="54552"/>
                    </a:lnTo>
                    <a:lnTo>
                      <a:pt x="81951" y="54199"/>
                    </a:lnTo>
                    <a:lnTo>
                      <a:pt x="81860" y="53834"/>
                    </a:lnTo>
                    <a:lnTo>
                      <a:pt x="81735" y="53453"/>
                    </a:lnTo>
                    <a:lnTo>
                      <a:pt x="81576" y="53061"/>
                    </a:lnTo>
                    <a:lnTo>
                      <a:pt x="81378" y="52654"/>
                    </a:lnTo>
                    <a:lnTo>
                      <a:pt x="81364" y="52625"/>
                    </a:lnTo>
                    <a:lnTo>
                      <a:pt x="81468" y="52568"/>
                    </a:lnTo>
                    <a:lnTo>
                      <a:pt x="81695" y="52391"/>
                    </a:lnTo>
                    <a:lnTo>
                      <a:pt x="81886" y="52179"/>
                    </a:lnTo>
                    <a:lnTo>
                      <a:pt x="82033" y="51930"/>
                    </a:lnTo>
                    <a:lnTo>
                      <a:pt x="82127" y="51660"/>
                    </a:lnTo>
                    <a:lnTo>
                      <a:pt x="82174" y="51373"/>
                    </a:lnTo>
                    <a:lnTo>
                      <a:pt x="82178" y="51069"/>
                    </a:lnTo>
                    <a:lnTo>
                      <a:pt x="82141" y="50753"/>
                    </a:lnTo>
                    <a:lnTo>
                      <a:pt x="82070" y="50422"/>
                    </a:lnTo>
                    <a:lnTo>
                      <a:pt x="81958" y="50076"/>
                    </a:lnTo>
                    <a:lnTo>
                      <a:pt x="81813" y="49717"/>
                    </a:lnTo>
                    <a:lnTo>
                      <a:pt x="81638" y="49335"/>
                    </a:lnTo>
                    <a:lnTo>
                      <a:pt x="81428" y="48936"/>
                    </a:lnTo>
                    <a:lnTo>
                      <a:pt x="81184" y="48514"/>
                    </a:lnTo>
                    <a:lnTo>
                      <a:pt x="80932" y="48118"/>
                    </a:lnTo>
                    <a:lnTo>
                      <a:pt x="80813" y="47773"/>
                    </a:lnTo>
                    <a:lnTo>
                      <a:pt x="80651" y="47380"/>
                    </a:lnTo>
                    <a:lnTo>
                      <a:pt x="80461" y="46992"/>
                    </a:lnTo>
                    <a:lnTo>
                      <a:pt x="80248" y="46609"/>
                    </a:lnTo>
                    <a:lnTo>
                      <a:pt x="80014" y="46236"/>
                    </a:lnTo>
                    <a:lnTo>
                      <a:pt x="79755" y="45868"/>
                    </a:lnTo>
                    <a:lnTo>
                      <a:pt x="79478" y="45508"/>
                    </a:lnTo>
                    <a:lnTo>
                      <a:pt x="79182" y="45151"/>
                    </a:lnTo>
                    <a:lnTo>
                      <a:pt x="78865" y="44798"/>
                    </a:lnTo>
                    <a:lnTo>
                      <a:pt x="78534" y="44450"/>
                    </a:lnTo>
                    <a:lnTo>
                      <a:pt x="78181" y="44107"/>
                    </a:lnTo>
                    <a:lnTo>
                      <a:pt x="77818" y="43770"/>
                    </a:lnTo>
                    <a:lnTo>
                      <a:pt x="77436" y="43438"/>
                    </a:lnTo>
                    <a:lnTo>
                      <a:pt x="77041" y="43107"/>
                    </a:lnTo>
                    <a:lnTo>
                      <a:pt x="76633" y="42779"/>
                    </a:lnTo>
                    <a:lnTo>
                      <a:pt x="76201" y="42448"/>
                    </a:lnTo>
                    <a:lnTo>
                      <a:pt x="75644" y="42088"/>
                    </a:lnTo>
                    <a:lnTo>
                      <a:pt x="75136" y="41753"/>
                    </a:lnTo>
                    <a:lnTo>
                      <a:pt x="74653" y="41433"/>
                    </a:lnTo>
                    <a:lnTo>
                      <a:pt x="74203" y="41127"/>
                    </a:lnTo>
                    <a:lnTo>
                      <a:pt x="73782" y="40832"/>
                    </a:lnTo>
                    <a:lnTo>
                      <a:pt x="73389" y="40548"/>
                    </a:lnTo>
                    <a:lnTo>
                      <a:pt x="73022" y="40273"/>
                    </a:lnTo>
                    <a:lnTo>
                      <a:pt x="72677" y="40008"/>
                    </a:lnTo>
                    <a:lnTo>
                      <a:pt x="72361" y="39747"/>
                    </a:lnTo>
                    <a:lnTo>
                      <a:pt x="72065" y="39496"/>
                    </a:lnTo>
                    <a:lnTo>
                      <a:pt x="71792" y="39251"/>
                    </a:lnTo>
                    <a:lnTo>
                      <a:pt x="71536" y="39010"/>
                    </a:lnTo>
                    <a:lnTo>
                      <a:pt x="71302" y="38772"/>
                    </a:lnTo>
                    <a:lnTo>
                      <a:pt x="71086" y="38538"/>
                    </a:lnTo>
                    <a:lnTo>
                      <a:pt x="70884" y="38305"/>
                    </a:lnTo>
                    <a:lnTo>
                      <a:pt x="70701" y="38067"/>
                    </a:lnTo>
                    <a:lnTo>
                      <a:pt x="70528" y="37832"/>
                    </a:lnTo>
                    <a:lnTo>
                      <a:pt x="70369" y="37595"/>
                    </a:lnTo>
                    <a:lnTo>
                      <a:pt x="70222" y="37353"/>
                    </a:lnTo>
                    <a:lnTo>
                      <a:pt x="70081" y="37106"/>
                    </a:lnTo>
                    <a:lnTo>
                      <a:pt x="69952" y="36851"/>
                    </a:lnTo>
                    <a:lnTo>
                      <a:pt x="69830" y="36591"/>
                    </a:lnTo>
                    <a:lnTo>
                      <a:pt x="69714" y="36317"/>
                    </a:lnTo>
                    <a:lnTo>
                      <a:pt x="69602" y="36033"/>
                    </a:lnTo>
                    <a:lnTo>
                      <a:pt x="69498" y="35738"/>
                    </a:lnTo>
                    <a:lnTo>
                      <a:pt x="69394" y="35432"/>
                    </a:lnTo>
                    <a:lnTo>
                      <a:pt x="69294" y="35111"/>
                    </a:lnTo>
                    <a:lnTo>
                      <a:pt x="69188" y="34773"/>
                    </a:lnTo>
                    <a:lnTo>
                      <a:pt x="69088" y="34416"/>
                    </a:lnTo>
                    <a:lnTo>
                      <a:pt x="68988" y="34045"/>
                    </a:lnTo>
                    <a:lnTo>
                      <a:pt x="68880" y="33657"/>
                    </a:lnTo>
                    <a:lnTo>
                      <a:pt x="68778" y="33272"/>
                    </a:lnTo>
                    <a:lnTo>
                      <a:pt x="68709" y="32707"/>
                    </a:lnTo>
                    <a:lnTo>
                      <a:pt x="68692" y="32163"/>
                    </a:lnTo>
                    <a:lnTo>
                      <a:pt x="68721" y="31651"/>
                    </a:lnTo>
                    <a:lnTo>
                      <a:pt x="68793" y="31176"/>
                    </a:lnTo>
                    <a:lnTo>
                      <a:pt x="68904" y="30730"/>
                    </a:lnTo>
                    <a:lnTo>
                      <a:pt x="69052" y="30313"/>
                    </a:lnTo>
                    <a:lnTo>
                      <a:pt x="69235" y="29928"/>
                    </a:lnTo>
                    <a:lnTo>
                      <a:pt x="69455" y="29567"/>
                    </a:lnTo>
                    <a:lnTo>
                      <a:pt x="69700" y="29236"/>
                    </a:lnTo>
                    <a:lnTo>
                      <a:pt x="69977" y="28933"/>
                    </a:lnTo>
                    <a:lnTo>
                      <a:pt x="70279" y="28657"/>
                    </a:lnTo>
                    <a:lnTo>
                      <a:pt x="70603" y="28408"/>
                    </a:lnTo>
                    <a:lnTo>
                      <a:pt x="70952" y="28185"/>
                    </a:lnTo>
                    <a:lnTo>
                      <a:pt x="71319" y="27987"/>
                    </a:lnTo>
                    <a:lnTo>
                      <a:pt x="71702" y="27817"/>
                    </a:lnTo>
                    <a:lnTo>
                      <a:pt x="72098" y="27677"/>
                    </a:lnTo>
                    <a:lnTo>
                      <a:pt x="72508" y="27562"/>
                    </a:lnTo>
                    <a:lnTo>
                      <a:pt x="72922" y="27475"/>
                    </a:lnTo>
                    <a:lnTo>
                      <a:pt x="73343" y="27415"/>
                    </a:lnTo>
                    <a:lnTo>
                      <a:pt x="73768" y="27379"/>
                    </a:lnTo>
                    <a:lnTo>
                      <a:pt x="74189" y="27375"/>
                    </a:lnTo>
                    <a:lnTo>
                      <a:pt x="74606" y="27393"/>
                    </a:lnTo>
                    <a:lnTo>
                      <a:pt x="75020" y="27444"/>
                    </a:lnTo>
                    <a:lnTo>
                      <a:pt x="75420" y="27515"/>
                    </a:lnTo>
                    <a:lnTo>
                      <a:pt x="75809" y="27616"/>
                    </a:lnTo>
                    <a:lnTo>
                      <a:pt x="76183" y="27738"/>
                    </a:lnTo>
                    <a:lnTo>
                      <a:pt x="76540" y="27890"/>
                    </a:lnTo>
                    <a:lnTo>
                      <a:pt x="76874" y="28062"/>
                    </a:lnTo>
                    <a:lnTo>
                      <a:pt x="77184" y="28260"/>
                    </a:lnTo>
                    <a:lnTo>
                      <a:pt x="77473" y="28484"/>
                    </a:lnTo>
                    <a:lnTo>
                      <a:pt x="77653" y="28657"/>
                    </a:lnTo>
                    <a:lnTo>
                      <a:pt x="77512" y="28747"/>
                    </a:lnTo>
                    <a:lnTo>
                      <a:pt x="77235" y="28930"/>
                    </a:lnTo>
                    <a:lnTo>
                      <a:pt x="76964" y="29128"/>
                    </a:lnTo>
                    <a:lnTo>
                      <a:pt x="76702" y="29337"/>
                    </a:lnTo>
                    <a:lnTo>
                      <a:pt x="76450" y="29563"/>
                    </a:lnTo>
                    <a:lnTo>
                      <a:pt x="76205" y="29808"/>
                    </a:lnTo>
                    <a:lnTo>
                      <a:pt x="75978" y="30075"/>
                    </a:lnTo>
                    <a:lnTo>
                      <a:pt x="75762" y="30360"/>
                    </a:lnTo>
                    <a:lnTo>
                      <a:pt x="75568" y="30670"/>
                    </a:lnTo>
                    <a:lnTo>
                      <a:pt x="75395" y="31007"/>
                    </a:lnTo>
                    <a:lnTo>
                      <a:pt x="75240" y="31367"/>
                    </a:lnTo>
                    <a:lnTo>
                      <a:pt x="75114" y="31753"/>
                    </a:lnTo>
                    <a:lnTo>
                      <a:pt x="75010" y="32171"/>
                    </a:lnTo>
                    <a:lnTo>
                      <a:pt x="74934" y="32616"/>
                    </a:lnTo>
                    <a:lnTo>
                      <a:pt x="74884" y="33088"/>
                    </a:lnTo>
                    <a:lnTo>
                      <a:pt x="74873" y="33290"/>
                    </a:lnTo>
                    <a:lnTo>
                      <a:pt x="74869" y="33484"/>
                    </a:lnTo>
                    <a:lnTo>
                      <a:pt x="74869" y="33682"/>
                    </a:lnTo>
                    <a:lnTo>
                      <a:pt x="74873" y="33884"/>
                    </a:lnTo>
                    <a:lnTo>
                      <a:pt x="74888" y="34088"/>
                    </a:lnTo>
                    <a:lnTo>
                      <a:pt x="74909" y="34294"/>
                    </a:lnTo>
                    <a:lnTo>
                      <a:pt x="74945" y="34500"/>
                    </a:lnTo>
                    <a:lnTo>
                      <a:pt x="74988" y="34708"/>
                    </a:lnTo>
                    <a:lnTo>
                      <a:pt x="75046" y="34916"/>
                    </a:lnTo>
                    <a:lnTo>
                      <a:pt x="75121" y="35130"/>
                    </a:lnTo>
                    <a:lnTo>
                      <a:pt x="75208" y="35338"/>
                    </a:lnTo>
                    <a:lnTo>
                      <a:pt x="75312" y="35546"/>
                    </a:lnTo>
                    <a:lnTo>
                      <a:pt x="75434" y="35760"/>
                    </a:lnTo>
                    <a:lnTo>
                      <a:pt x="75571" y="35964"/>
                    </a:lnTo>
                    <a:lnTo>
                      <a:pt x="75730" y="36174"/>
                    </a:lnTo>
                    <a:lnTo>
                      <a:pt x="76407" y="36951"/>
                    </a:lnTo>
                    <a:lnTo>
                      <a:pt x="76674" y="35874"/>
                    </a:lnTo>
                    <a:lnTo>
                      <a:pt x="76770" y="35579"/>
                    </a:lnTo>
                    <a:lnTo>
                      <a:pt x="76896" y="35316"/>
                    </a:lnTo>
                    <a:lnTo>
                      <a:pt x="77055" y="35087"/>
                    </a:lnTo>
                    <a:lnTo>
                      <a:pt x="77263" y="34881"/>
                    </a:lnTo>
                    <a:lnTo>
                      <a:pt x="77533" y="34701"/>
                    </a:lnTo>
                    <a:lnTo>
                      <a:pt x="77890" y="34549"/>
                    </a:lnTo>
                    <a:lnTo>
                      <a:pt x="78073" y="34500"/>
                    </a:lnTo>
                    <a:lnTo>
                      <a:pt x="78134" y="34610"/>
                    </a:lnTo>
                    <a:lnTo>
                      <a:pt x="78372" y="34971"/>
                    </a:lnTo>
                    <a:lnTo>
                      <a:pt x="78628" y="35299"/>
                    </a:lnTo>
                    <a:lnTo>
                      <a:pt x="78901" y="35597"/>
                    </a:lnTo>
                    <a:lnTo>
                      <a:pt x="79197" y="35868"/>
                    </a:lnTo>
                    <a:lnTo>
                      <a:pt x="79506" y="36101"/>
                    </a:lnTo>
                    <a:lnTo>
                      <a:pt x="79762" y="36260"/>
                    </a:lnTo>
                    <a:lnTo>
                      <a:pt x="79690" y="36386"/>
                    </a:lnTo>
                    <a:lnTo>
                      <a:pt x="79568" y="36656"/>
                    </a:lnTo>
                    <a:lnTo>
                      <a:pt x="79482" y="36929"/>
                    </a:lnTo>
                    <a:lnTo>
                      <a:pt x="79427" y="37210"/>
                    </a:lnTo>
                    <a:lnTo>
                      <a:pt x="79413" y="37491"/>
                    </a:lnTo>
                    <a:lnTo>
                      <a:pt x="79438" y="37775"/>
                    </a:lnTo>
                    <a:lnTo>
                      <a:pt x="79582" y="38456"/>
                    </a:lnTo>
                    <a:lnTo>
                      <a:pt x="80439" y="38189"/>
                    </a:lnTo>
                    <a:lnTo>
                      <a:pt x="80769" y="38146"/>
                    </a:lnTo>
                    <a:lnTo>
                      <a:pt x="81011" y="38171"/>
                    </a:lnTo>
                    <a:lnTo>
                      <a:pt x="81177" y="38244"/>
                    </a:lnTo>
                    <a:lnTo>
                      <a:pt x="81310" y="38369"/>
                    </a:lnTo>
                    <a:lnTo>
                      <a:pt x="81425" y="38582"/>
                    </a:lnTo>
                    <a:lnTo>
                      <a:pt x="81511" y="38905"/>
                    </a:lnTo>
                    <a:lnTo>
                      <a:pt x="81605" y="39906"/>
                    </a:lnTo>
                    <a:lnTo>
                      <a:pt x="82296" y="39612"/>
                    </a:lnTo>
                    <a:lnTo>
                      <a:pt x="82473" y="39551"/>
                    </a:lnTo>
                    <a:lnTo>
                      <a:pt x="82645" y="39504"/>
                    </a:lnTo>
                    <a:lnTo>
                      <a:pt x="82818" y="39471"/>
                    </a:lnTo>
                    <a:lnTo>
                      <a:pt x="82991" y="39449"/>
                    </a:lnTo>
                    <a:lnTo>
                      <a:pt x="83161" y="39443"/>
                    </a:lnTo>
                    <a:lnTo>
                      <a:pt x="83333" y="39445"/>
                    </a:lnTo>
                    <a:lnTo>
                      <a:pt x="83502" y="39464"/>
                    </a:lnTo>
                    <a:lnTo>
                      <a:pt x="83675" y="39496"/>
                    </a:lnTo>
                    <a:lnTo>
                      <a:pt x="83852" y="39539"/>
                    </a:lnTo>
                    <a:lnTo>
                      <a:pt x="84024" y="39596"/>
                    </a:lnTo>
                    <a:lnTo>
                      <a:pt x="84201" y="39669"/>
                    </a:lnTo>
                    <a:lnTo>
                      <a:pt x="84381" y="39755"/>
                    </a:lnTo>
                    <a:lnTo>
                      <a:pt x="84560" y="39859"/>
                    </a:lnTo>
                    <a:lnTo>
                      <a:pt x="84745" y="39975"/>
                    </a:lnTo>
                    <a:lnTo>
                      <a:pt x="85749" y="40683"/>
                    </a:lnTo>
                    <a:lnTo>
                      <a:pt x="85514" y="39464"/>
                    </a:lnTo>
                    <a:lnTo>
                      <a:pt x="85475" y="39225"/>
                    </a:lnTo>
                    <a:lnTo>
                      <a:pt x="85449" y="38996"/>
                    </a:lnTo>
                    <a:lnTo>
                      <a:pt x="85432" y="38768"/>
                    </a:lnTo>
                    <a:lnTo>
                      <a:pt x="85428" y="38550"/>
                    </a:lnTo>
                    <a:lnTo>
                      <a:pt x="85439" y="38337"/>
                    </a:lnTo>
                    <a:lnTo>
                      <a:pt x="85469" y="38128"/>
                    </a:lnTo>
                    <a:lnTo>
                      <a:pt x="85512" y="37930"/>
                    </a:lnTo>
                    <a:lnTo>
                      <a:pt x="85576" y="37736"/>
                    </a:lnTo>
                    <a:lnTo>
                      <a:pt x="85659" y="37545"/>
                    </a:lnTo>
                    <a:lnTo>
                      <a:pt x="85767" y="37357"/>
                    </a:lnTo>
                    <a:lnTo>
                      <a:pt x="85900" y="37174"/>
                    </a:lnTo>
                    <a:lnTo>
                      <a:pt x="86062" y="36990"/>
                    </a:lnTo>
                    <a:lnTo>
                      <a:pt x="86256" y="36807"/>
                    </a:lnTo>
                    <a:lnTo>
                      <a:pt x="86487" y="36627"/>
                    </a:lnTo>
                    <a:lnTo>
                      <a:pt x="86883" y="36364"/>
                    </a:lnTo>
                    <a:lnTo>
                      <a:pt x="87023" y="35942"/>
                    </a:lnTo>
                    <a:lnTo>
                      <a:pt x="87095" y="35637"/>
                    </a:lnTo>
                    <a:lnTo>
                      <a:pt x="87127" y="35334"/>
                    </a:lnTo>
                    <a:lnTo>
                      <a:pt x="87125" y="35032"/>
                    </a:lnTo>
                    <a:lnTo>
                      <a:pt x="87077" y="34737"/>
                    </a:lnTo>
                    <a:lnTo>
                      <a:pt x="86991" y="34449"/>
                    </a:lnTo>
                    <a:lnTo>
                      <a:pt x="86868" y="34172"/>
                    </a:lnTo>
                    <a:lnTo>
                      <a:pt x="86703" y="33909"/>
                    </a:lnTo>
                    <a:lnTo>
                      <a:pt x="86505" y="33660"/>
                    </a:lnTo>
                    <a:lnTo>
                      <a:pt x="86271" y="33427"/>
                    </a:lnTo>
                    <a:lnTo>
                      <a:pt x="86001" y="33207"/>
                    </a:lnTo>
                    <a:lnTo>
                      <a:pt x="85698" y="32999"/>
                    </a:lnTo>
                    <a:lnTo>
                      <a:pt x="85363" y="32803"/>
                    </a:lnTo>
                    <a:lnTo>
                      <a:pt x="85054" y="32649"/>
                    </a:lnTo>
                    <a:lnTo>
                      <a:pt x="85302" y="32581"/>
                    </a:lnTo>
                    <a:lnTo>
                      <a:pt x="85536" y="32538"/>
                    </a:lnTo>
                    <a:lnTo>
                      <a:pt x="85755" y="32520"/>
                    </a:lnTo>
                    <a:lnTo>
                      <a:pt x="85961" y="32522"/>
                    </a:lnTo>
                    <a:lnTo>
                      <a:pt x="86148" y="32544"/>
                    </a:lnTo>
                    <a:lnTo>
                      <a:pt x="86324" y="32591"/>
                    </a:lnTo>
                    <a:lnTo>
                      <a:pt x="86491" y="32652"/>
                    </a:lnTo>
                    <a:lnTo>
                      <a:pt x="86648" y="32738"/>
                    </a:lnTo>
                    <a:lnTo>
                      <a:pt x="86799" y="32846"/>
                    </a:lnTo>
                    <a:lnTo>
                      <a:pt x="86944" y="32980"/>
                    </a:lnTo>
                    <a:lnTo>
                      <a:pt x="87084" y="33138"/>
                    </a:lnTo>
                    <a:lnTo>
                      <a:pt x="87221" y="33325"/>
                    </a:lnTo>
                    <a:lnTo>
                      <a:pt x="87768" y="34243"/>
                    </a:lnTo>
                    <a:lnTo>
                      <a:pt x="88175" y="33232"/>
                    </a:lnTo>
                    <a:lnTo>
                      <a:pt x="88255" y="32948"/>
                    </a:lnTo>
                    <a:lnTo>
                      <a:pt x="88290" y="32663"/>
                    </a:lnTo>
                    <a:lnTo>
                      <a:pt x="88283" y="32379"/>
                    </a:lnTo>
                    <a:lnTo>
                      <a:pt x="88236" y="32102"/>
                    </a:lnTo>
                    <a:lnTo>
                      <a:pt x="88143" y="31839"/>
                    </a:lnTo>
                    <a:lnTo>
                      <a:pt x="88006" y="31586"/>
                    </a:lnTo>
                    <a:lnTo>
                      <a:pt x="87833" y="31353"/>
                    </a:lnTo>
                    <a:lnTo>
                      <a:pt x="87625" y="31137"/>
                    </a:lnTo>
                    <a:lnTo>
                      <a:pt x="87384" y="30935"/>
                    </a:lnTo>
                    <a:lnTo>
                      <a:pt x="87113" y="30748"/>
                    </a:lnTo>
                    <a:lnTo>
                      <a:pt x="86922" y="30636"/>
                    </a:lnTo>
                    <a:lnTo>
                      <a:pt x="87105" y="30697"/>
                    </a:lnTo>
                    <a:lnTo>
                      <a:pt x="87319" y="30788"/>
                    </a:lnTo>
                    <a:lnTo>
                      <a:pt x="87531" y="30892"/>
                    </a:lnTo>
                    <a:lnTo>
                      <a:pt x="87743" y="31015"/>
                    </a:lnTo>
                    <a:lnTo>
                      <a:pt x="87959" y="31155"/>
                    </a:lnTo>
                    <a:lnTo>
                      <a:pt x="88171" y="31302"/>
                    </a:lnTo>
                    <a:lnTo>
                      <a:pt x="88387" y="31464"/>
                    </a:lnTo>
                    <a:lnTo>
                      <a:pt x="88604" y="31633"/>
                    </a:lnTo>
                    <a:lnTo>
                      <a:pt x="89497" y="32371"/>
                    </a:lnTo>
                    <a:lnTo>
                      <a:pt x="89471" y="31299"/>
                    </a:lnTo>
                    <a:lnTo>
                      <a:pt x="89478" y="31097"/>
                    </a:lnTo>
                    <a:lnTo>
                      <a:pt x="89493" y="30882"/>
                    </a:lnTo>
                    <a:lnTo>
                      <a:pt x="89499" y="30650"/>
                    </a:lnTo>
                    <a:lnTo>
                      <a:pt x="89499" y="30413"/>
                    </a:lnTo>
                    <a:lnTo>
                      <a:pt x="89481" y="30168"/>
                    </a:lnTo>
                    <a:lnTo>
                      <a:pt x="89435" y="29916"/>
                    </a:lnTo>
                    <a:lnTo>
                      <a:pt x="89342" y="29665"/>
                    </a:lnTo>
                    <a:lnTo>
                      <a:pt x="89191" y="29424"/>
                    </a:lnTo>
                    <a:lnTo>
                      <a:pt x="88977" y="29210"/>
                    </a:lnTo>
                    <a:lnTo>
                      <a:pt x="88712" y="29041"/>
                    </a:lnTo>
                    <a:lnTo>
                      <a:pt x="88390" y="28916"/>
                    </a:lnTo>
                    <a:lnTo>
                      <a:pt x="88020" y="28833"/>
                    </a:lnTo>
                    <a:lnTo>
                      <a:pt x="87635" y="28790"/>
                    </a:lnTo>
                    <a:lnTo>
                      <a:pt x="88916" y="27666"/>
                    </a:lnTo>
                    <a:lnTo>
                      <a:pt x="88567" y="27152"/>
                    </a:lnTo>
                    <a:lnTo>
                      <a:pt x="88387" y="26943"/>
                    </a:lnTo>
                    <a:lnTo>
                      <a:pt x="88192" y="26767"/>
                    </a:lnTo>
                    <a:lnTo>
                      <a:pt x="87984" y="26619"/>
                    </a:lnTo>
                    <a:lnTo>
                      <a:pt x="87765" y="26508"/>
                    </a:lnTo>
                    <a:lnTo>
                      <a:pt x="87539" y="26424"/>
                    </a:lnTo>
                    <a:lnTo>
                      <a:pt x="87304" y="26371"/>
                    </a:lnTo>
                    <a:lnTo>
                      <a:pt x="87070" y="26337"/>
                    </a:lnTo>
                    <a:lnTo>
                      <a:pt x="86832" y="26331"/>
                    </a:lnTo>
                    <a:lnTo>
                      <a:pt x="86595" y="26341"/>
                    </a:lnTo>
                    <a:lnTo>
                      <a:pt x="86357" y="26367"/>
                    </a:lnTo>
                    <a:lnTo>
                      <a:pt x="86116" y="26402"/>
                    </a:lnTo>
                    <a:lnTo>
                      <a:pt x="85875" y="26449"/>
                    </a:lnTo>
                    <a:lnTo>
                      <a:pt x="85634" y="26500"/>
                    </a:lnTo>
                    <a:lnTo>
                      <a:pt x="85384" y="26557"/>
                    </a:lnTo>
                    <a:lnTo>
                      <a:pt x="85141" y="26616"/>
                    </a:lnTo>
                    <a:lnTo>
                      <a:pt x="84892" y="26677"/>
                    </a:lnTo>
                    <a:lnTo>
                      <a:pt x="84640" y="26734"/>
                    </a:lnTo>
                    <a:lnTo>
                      <a:pt x="84384" y="26788"/>
                    </a:lnTo>
                    <a:lnTo>
                      <a:pt x="84132" y="26835"/>
                    </a:lnTo>
                    <a:lnTo>
                      <a:pt x="83877" y="26879"/>
                    </a:lnTo>
                    <a:lnTo>
                      <a:pt x="83621" y="26910"/>
                    </a:lnTo>
                    <a:lnTo>
                      <a:pt x="83361" y="26932"/>
                    </a:lnTo>
                    <a:lnTo>
                      <a:pt x="83106" y="26940"/>
                    </a:lnTo>
                    <a:lnTo>
                      <a:pt x="82847" y="26932"/>
                    </a:lnTo>
                    <a:lnTo>
                      <a:pt x="82588" y="26910"/>
                    </a:lnTo>
                    <a:lnTo>
                      <a:pt x="82333" y="26871"/>
                    </a:lnTo>
                    <a:lnTo>
                      <a:pt x="82070" y="26814"/>
                    </a:lnTo>
                    <a:lnTo>
                      <a:pt x="81811" y="26734"/>
                    </a:lnTo>
                    <a:lnTo>
                      <a:pt x="81548" y="26630"/>
                    </a:lnTo>
                    <a:lnTo>
                      <a:pt x="81285" y="26500"/>
                    </a:lnTo>
                    <a:lnTo>
                      <a:pt x="81028" y="26353"/>
                    </a:lnTo>
                    <a:lnTo>
                      <a:pt x="80745" y="26119"/>
                    </a:lnTo>
                    <a:lnTo>
                      <a:pt x="80428" y="25870"/>
                    </a:lnTo>
                    <a:lnTo>
                      <a:pt x="80111" y="25637"/>
                    </a:lnTo>
                    <a:lnTo>
                      <a:pt x="79790" y="25409"/>
                    </a:lnTo>
                    <a:lnTo>
                      <a:pt x="79470" y="25193"/>
                    </a:lnTo>
                    <a:lnTo>
                      <a:pt x="79143" y="24988"/>
                    </a:lnTo>
                    <a:lnTo>
                      <a:pt x="78815" y="24797"/>
                    </a:lnTo>
                    <a:lnTo>
                      <a:pt x="78483" y="24614"/>
                    </a:lnTo>
                    <a:lnTo>
                      <a:pt x="78149" y="24448"/>
                    </a:lnTo>
                    <a:lnTo>
                      <a:pt x="77810" y="24290"/>
                    </a:lnTo>
                    <a:lnTo>
                      <a:pt x="77469" y="24149"/>
                    </a:lnTo>
                    <a:lnTo>
                      <a:pt x="77127" y="24020"/>
                    </a:lnTo>
                    <a:lnTo>
                      <a:pt x="76778" y="23904"/>
                    </a:lnTo>
                    <a:lnTo>
                      <a:pt x="76428" y="23808"/>
                    </a:lnTo>
                    <a:lnTo>
                      <a:pt x="76072" y="23721"/>
                    </a:lnTo>
                    <a:lnTo>
                      <a:pt x="75716" y="23653"/>
                    </a:lnTo>
                    <a:lnTo>
                      <a:pt x="75352" y="23598"/>
                    </a:lnTo>
                    <a:lnTo>
                      <a:pt x="74988" y="23563"/>
                    </a:lnTo>
                    <a:lnTo>
                      <a:pt x="74621" y="23541"/>
                    </a:lnTo>
                    <a:lnTo>
                      <a:pt x="74251" y="23537"/>
                    </a:lnTo>
                    <a:lnTo>
                      <a:pt x="73876" y="23551"/>
                    </a:lnTo>
                    <a:lnTo>
                      <a:pt x="73497" y="23584"/>
                    </a:lnTo>
                    <a:lnTo>
                      <a:pt x="73120" y="23635"/>
                    </a:lnTo>
                    <a:lnTo>
                      <a:pt x="72734" y="23706"/>
                    </a:lnTo>
                    <a:lnTo>
                      <a:pt x="72349" y="23792"/>
                    </a:lnTo>
                    <a:lnTo>
                      <a:pt x="71961" y="23900"/>
                    </a:lnTo>
                    <a:lnTo>
                      <a:pt x="71568" y="24027"/>
                    </a:lnTo>
                    <a:lnTo>
                      <a:pt x="71172" y="24171"/>
                    </a:lnTo>
                    <a:lnTo>
                      <a:pt x="70776" y="24336"/>
                    </a:lnTo>
                    <a:lnTo>
                      <a:pt x="70377" y="24524"/>
                    </a:lnTo>
                    <a:lnTo>
                      <a:pt x="69969" y="24728"/>
                    </a:lnTo>
                    <a:lnTo>
                      <a:pt x="69567" y="24956"/>
                    </a:lnTo>
                    <a:lnTo>
                      <a:pt x="69188" y="25183"/>
                    </a:lnTo>
                    <a:lnTo>
                      <a:pt x="68825" y="25423"/>
                    </a:lnTo>
                    <a:lnTo>
                      <a:pt x="68480" y="25676"/>
                    </a:lnTo>
                    <a:lnTo>
                      <a:pt x="68152" y="25939"/>
                    </a:lnTo>
                    <a:lnTo>
                      <a:pt x="67842" y="26219"/>
                    </a:lnTo>
                    <a:lnTo>
                      <a:pt x="67551" y="26508"/>
                    </a:lnTo>
                    <a:lnTo>
                      <a:pt x="67281" y="26814"/>
                    </a:lnTo>
                    <a:lnTo>
                      <a:pt x="67025" y="27126"/>
                    </a:lnTo>
                    <a:lnTo>
                      <a:pt x="66791" y="27454"/>
                    </a:lnTo>
                    <a:lnTo>
                      <a:pt x="66575" y="27796"/>
                    </a:lnTo>
                    <a:lnTo>
                      <a:pt x="66380" y="28149"/>
                    </a:lnTo>
                    <a:lnTo>
                      <a:pt x="66204" y="28513"/>
                    </a:lnTo>
                    <a:lnTo>
                      <a:pt x="66046" y="28886"/>
                    </a:lnTo>
                    <a:lnTo>
                      <a:pt x="65905" y="29273"/>
                    </a:lnTo>
                    <a:lnTo>
                      <a:pt x="65787" y="29671"/>
                    </a:lnTo>
                    <a:lnTo>
                      <a:pt x="65686" y="30079"/>
                    </a:lnTo>
                    <a:lnTo>
                      <a:pt x="65607" y="30499"/>
                    </a:lnTo>
                    <a:lnTo>
                      <a:pt x="65546" y="30931"/>
                    </a:lnTo>
                    <a:lnTo>
                      <a:pt x="65503" y="31370"/>
                    </a:lnTo>
                    <a:lnTo>
                      <a:pt x="65477" y="31824"/>
                    </a:lnTo>
                    <a:lnTo>
                      <a:pt x="65474" y="32285"/>
                    </a:lnTo>
                    <a:lnTo>
                      <a:pt x="65484" y="32760"/>
                    </a:lnTo>
                    <a:lnTo>
                      <a:pt x="65517" y="33242"/>
                    </a:lnTo>
                    <a:lnTo>
                      <a:pt x="65567" y="33739"/>
                    </a:lnTo>
                    <a:lnTo>
                      <a:pt x="65636" y="34243"/>
                    </a:lnTo>
                    <a:lnTo>
                      <a:pt x="65725" y="34759"/>
                    </a:lnTo>
                    <a:lnTo>
                      <a:pt x="65830" y="35285"/>
                    </a:lnTo>
                    <a:lnTo>
                      <a:pt x="65952" y="35824"/>
                    </a:lnTo>
                    <a:lnTo>
                      <a:pt x="66096" y="36372"/>
                    </a:lnTo>
                    <a:lnTo>
                      <a:pt x="66255" y="36929"/>
                    </a:lnTo>
                    <a:lnTo>
                      <a:pt x="66435" y="37498"/>
                    </a:lnTo>
                    <a:lnTo>
                      <a:pt x="66639" y="38110"/>
                    </a:lnTo>
                    <a:lnTo>
                      <a:pt x="66902" y="38574"/>
                    </a:lnTo>
                    <a:lnTo>
                      <a:pt x="67169" y="39003"/>
                    </a:lnTo>
                    <a:lnTo>
                      <a:pt x="67453" y="39421"/>
                    </a:lnTo>
                    <a:lnTo>
                      <a:pt x="67752" y="39824"/>
                    </a:lnTo>
                    <a:lnTo>
                      <a:pt x="68066" y="40216"/>
                    </a:lnTo>
                    <a:lnTo>
                      <a:pt x="68389" y="40597"/>
                    </a:lnTo>
                    <a:lnTo>
                      <a:pt x="68727" y="40972"/>
                    </a:lnTo>
                    <a:lnTo>
                      <a:pt x="69070" y="41336"/>
                    </a:lnTo>
                    <a:lnTo>
                      <a:pt x="69423" y="41696"/>
                    </a:lnTo>
                    <a:lnTo>
                      <a:pt x="69783" y="42049"/>
                    </a:lnTo>
                    <a:lnTo>
                      <a:pt x="70150" y="42398"/>
                    </a:lnTo>
                    <a:lnTo>
                      <a:pt x="70517" y="42743"/>
                    </a:lnTo>
                    <a:lnTo>
                      <a:pt x="70888" y="43085"/>
                    </a:lnTo>
                    <a:lnTo>
                      <a:pt x="71262" y="43427"/>
                    </a:lnTo>
                    <a:lnTo>
                      <a:pt x="71637" y="43766"/>
                    </a:lnTo>
                    <a:lnTo>
                      <a:pt x="72008" y="44104"/>
                    </a:lnTo>
                    <a:lnTo>
                      <a:pt x="72375" y="44446"/>
                    </a:lnTo>
                    <a:lnTo>
                      <a:pt x="72742" y="44788"/>
                    </a:lnTo>
                    <a:lnTo>
                      <a:pt x="73102" y="45130"/>
                    </a:lnTo>
                    <a:lnTo>
                      <a:pt x="73454" y="45479"/>
                    </a:lnTo>
                    <a:lnTo>
                      <a:pt x="73799" y="45832"/>
                    </a:lnTo>
                    <a:lnTo>
                      <a:pt x="74139" y="46193"/>
                    </a:lnTo>
                    <a:lnTo>
                      <a:pt x="74466" y="46556"/>
                    </a:lnTo>
                    <a:lnTo>
                      <a:pt x="74780" y="46927"/>
                    </a:lnTo>
                    <a:lnTo>
                      <a:pt x="75082" y="47308"/>
                    </a:lnTo>
                    <a:lnTo>
                      <a:pt x="75369" y="47696"/>
                    </a:lnTo>
                    <a:lnTo>
                      <a:pt x="75644" y="48093"/>
                    </a:lnTo>
                    <a:lnTo>
                      <a:pt x="75903" y="48503"/>
                    </a:lnTo>
                    <a:lnTo>
                      <a:pt x="76144" y="48924"/>
                    </a:lnTo>
                    <a:lnTo>
                      <a:pt x="76364" y="49356"/>
                    </a:lnTo>
                    <a:lnTo>
                      <a:pt x="76566" y="49806"/>
                    </a:lnTo>
                    <a:lnTo>
                      <a:pt x="76735" y="50235"/>
                    </a:lnTo>
                    <a:lnTo>
                      <a:pt x="76882" y="51171"/>
                    </a:lnTo>
                    <a:lnTo>
                      <a:pt x="77008" y="52111"/>
                    </a:lnTo>
                    <a:lnTo>
                      <a:pt x="77105" y="53014"/>
                    </a:lnTo>
                    <a:lnTo>
                      <a:pt x="77176" y="53881"/>
                    </a:lnTo>
                    <a:lnTo>
                      <a:pt x="77224" y="54717"/>
                    </a:lnTo>
                    <a:lnTo>
                      <a:pt x="77245" y="55516"/>
                    </a:lnTo>
                    <a:lnTo>
                      <a:pt x="77239" y="56279"/>
                    </a:lnTo>
                    <a:lnTo>
                      <a:pt x="77206" y="57007"/>
                    </a:lnTo>
                    <a:lnTo>
                      <a:pt x="77148" y="57701"/>
                    </a:lnTo>
                    <a:lnTo>
                      <a:pt x="77066" y="58357"/>
                    </a:lnTo>
                    <a:lnTo>
                      <a:pt x="76957" y="58979"/>
                    </a:lnTo>
                    <a:lnTo>
                      <a:pt x="76821" y="59562"/>
                    </a:lnTo>
                    <a:lnTo>
                      <a:pt x="76662" y="60113"/>
                    </a:lnTo>
                    <a:lnTo>
                      <a:pt x="76478" y="60628"/>
                    </a:lnTo>
                    <a:lnTo>
                      <a:pt x="76274" y="61106"/>
                    </a:lnTo>
                    <a:lnTo>
                      <a:pt x="76040" y="61549"/>
                    </a:lnTo>
                    <a:lnTo>
                      <a:pt x="75783" y="61956"/>
                    </a:lnTo>
                    <a:lnTo>
                      <a:pt x="75506" y="62334"/>
                    </a:lnTo>
                    <a:lnTo>
                      <a:pt x="75204" y="62673"/>
                    </a:lnTo>
                    <a:lnTo>
                      <a:pt x="74877" y="62982"/>
                    </a:lnTo>
                    <a:lnTo>
                      <a:pt x="74527" y="63260"/>
                    </a:lnTo>
                    <a:lnTo>
                      <a:pt x="74153" y="63504"/>
                    </a:lnTo>
                    <a:lnTo>
                      <a:pt x="73754" y="63720"/>
                    </a:lnTo>
                    <a:lnTo>
                      <a:pt x="73325" y="63900"/>
                    </a:lnTo>
                    <a:lnTo>
                      <a:pt x="72871" y="64055"/>
                    </a:lnTo>
                    <a:lnTo>
                      <a:pt x="72389" y="64175"/>
                    </a:lnTo>
                    <a:lnTo>
                      <a:pt x="71878" y="64263"/>
                    </a:lnTo>
                    <a:lnTo>
                      <a:pt x="71338" y="64322"/>
                    </a:lnTo>
                    <a:lnTo>
                      <a:pt x="70773" y="64343"/>
                    </a:lnTo>
                    <a:lnTo>
                      <a:pt x="70179" y="64336"/>
                    </a:lnTo>
                    <a:lnTo>
                      <a:pt x="69553" y="64293"/>
                    </a:lnTo>
                    <a:lnTo>
                      <a:pt x="68966" y="64228"/>
                    </a:lnTo>
                    <a:lnTo>
                      <a:pt x="68339" y="63893"/>
                    </a:lnTo>
                    <a:lnTo>
                      <a:pt x="67691" y="63512"/>
                    </a:lnTo>
                    <a:lnTo>
                      <a:pt x="67072" y="63112"/>
                    </a:lnTo>
                    <a:lnTo>
                      <a:pt x="66482" y="62691"/>
                    </a:lnTo>
                    <a:lnTo>
                      <a:pt x="65923" y="62256"/>
                    </a:lnTo>
                    <a:lnTo>
                      <a:pt x="65391" y="61805"/>
                    </a:lnTo>
                    <a:lnTo>
                      <a:pt x="64883" y="61337"/>
                    </a:lnTo>
                    <a:lnTo>
                      <a:pt x="64400" y="60851"/>
                    </a:lnTo>
                    <a:lnTo>
                      <a:pt x="63939" y="60351"/>
                    </a:lnTo>
                    <a:lnTo>
                      <a:pt x="63497" y="59836"/>
                    </a:lnTo>
                    <a:lnTo>
                      <a:pt x="63076" y="59307"/>
                    </a:lnTo>
                    <a:lnTo>
                      <a:pt x="62673" y="58763"/>
                    </a:lnTo>
                    <a:lnTo>
                      <a:pt x="62283" y="58206"/>
                    </a:lnTo>
                    <a:lnTo>
                      <a:pt x="61910" y="57633"/>
                    </a:lnTo>
                    <a:lnTo>
                      <a:pt x="61545" y="57050"/>
                    </a:lnTo>
                    <a:lnTo>
                      <a:pt x="61196" y="56456"/>
                    </a:lnTo>
                    <a:lnTo>
                      <a:pt x="60855" y="55847"/>
                    </a:lnTo>
                    <a:lnTo>
                      <a:pt x="60519" y="55228"/>
                    </a:lnTo>
                    <a:lnTo>
                      <a:pt x="60195" y="54595"/>
                    </a:lnTo>
                    <a:lnTo>
                      <a:pt x="59872" y="53957"/>
                    </a:lnTo>
                    <a:lnTo>
                      <a:pt x="59555" y="53306"/>
                    </a:lnTo>
                    <a:lnTo>
                      <a:pt x="59238" y="52647"/>
                    </a:lnTo>
                    <a:lnTo>
                      <a:pt x="58925" y="51978"/>
                    </a:lnTo>
                    <a:lnTo>
                      <a:pt x="58608" y="51305"/>
                    </a:lnTo>
                    <a:lnTo>
                      <a:pt x="58288" y="50620"/>
                    </a:lnTo>
                    <a:lnTo>
                      <a:pt x="57964" y="49929"/>
                    </a:lnTo>
                    <a:lnTo>
                      <a:pt x="57636" y="49234"/>
                    </a:lnTo>
                    <a:lnTo>
                      <a:pt x="57297" y="48532"/>
                    </a:lnTo>
                    <a:lnTo>
                      <a:pt x="56952" y="47826"/>
                    </a:lnTo>
                    <a:lnTo>
                      <a:pt x="56596" y="47114"/>
                    </a:lnTo>
                    <a:lnTo>
                      <a:pt x="56225" y="46397"/>
                    </a:lnTo>
                    <a:lnTo>
                      <a:pt x="55933" y="45846"/>
                    </a:lnTo>
                    <a:lnTo>
                      <a:pt x="56002" y="45807"/>
                    </a:lnTo>
                    <a:lnTo>
                      <a:pt x="56361" y="45624"/>
                    </a:lnTo>
                    <a:lnTo>
                      <a:pt x="56697" y="45479"/>
                    </a:lnTo>
                    <a:lnTo>
                      <a:pt x="57006" y="45371"/>
                    </a:lnTo>
                    <a:lnTo>
                      <a:pt x="57291" y="45296"/>
                    </a:lnTo>
                    <a:lnTo>
                      <a:pt x="57550" y="45249"/>
                    </a:lnTo>
                    <a:lnTo>
                      <a:pt x="57780" y="45228"/>
                    </a:lnTo>
                    <a:lnTo>
                      <a:pt x="57989" y="45228"/>
                    </a:lnTo>
                    <a:lnTo>
                      <a:pt x="58168" y="45245"/>
                    </a:lnTo>
                    <a:lnTo>
                      <a:pt x="58327" y="45281"/>
                    </a:lnTo>
                    <a:lnTo>
                      <a:pt x="58457" y="45328"/>
                    </a:lnTo>
                    <a:lnTo>
                      <a:pt x="59152" y="45689"/>
                    </a:lnTo>
                    <a:lnTo>
                      <a:pt x="59192" y="44572"/>
                    </a:lnTo>
                    <a:lnTo>
                      <a:pt x="59148" y="44115"/>
                    </a:lnTo>
                    <a:lnTo>
                      <a:pt x="59047" y="43701"/>
                    </a:lnTo>
                    <a:lnTo>
                      <a:pt x="58886" y="43334"/>
                    </a:lnTo>
                    <a:lnTo>
                      <a:pt x="58676" y="43016"/>
                    </a:lnTo>
                    <a:lnTo>
                      <a:pt x="58429" y="42747"/>
                    </a:lnTo>
                    <a:lnTo>
                      <a:pt x="58151" y="42520"/>
                    </a:lnTo>
                    <a:lnTo>
                      <a:pt x="57852" y="42333"/>
                    </a:lnTo>
                    <a:lnTo>
                      <a:pt x="57542" y="42178"/>
                    </a:lnTo>
                    <a:lnTo>
                      <a:pt x="57222" y="42049"/>
                    </a:lnTo>
                    <a:lnTo>
                      <a:pt x="56902" y="41937"/>
                    </a:lnTo>
                    <a:lnTo>
                      <a:pt x="56581" y="41837"/>
                    </a:lnTo>
                    <a:lnTo>
                      <a:pt x="56268" y="41743"/>
                    </a:lnTo>
                    <a:lnTo>
                      <a:pt x="56041" y="41674"/>
                    </a:lnTo>
                    <a:lnTo>
                      <a:pt x="56049" y="41666"/>
                    </a:lnTo>
                    <a:lnTo>
                      <a:pt x="56196" y="41592"/>
                    </a:lnTo>
                    <a:lnTo>
                      <a:pt x="56333" y="41541"/>
                    </a:lnTo>
                    <a:lnTo>
                      <a:pt x="56470" y="41512"/>
                    </a:lnTo>
                    <a:lnTo>
                      <a:pt x="56606" y="41505"/>
                    </a:lnTo>
                    <a:lnTo>
                      <a:pt x="56751" y="41512"/>
                    </a:lnTo>
                    <a:lnTo>
                      <a:pt x="56899" y="41537"/>
                    </a:lnTo>
                    <a:lnTo>
                      <a:pt x="57053" y="41580"/>
                    </a:lnTo>
                    <a:lnTo>
                      <a:pt x="57211" y="41642"/>
                    </a:lnTo>
                    <a:lnTo>
                      <a:pt x="57381" y="41717"/>
                    </a:lnTo>
                    <a:lnTo>
                      <a:pt x="57550" y="41807"/>
                    </a:lnTo>
                    <a:lnTo>
                      <a:pt x="57726" y="41915"/>
                    </a:lnTo>
                    <a:lnTo>
                      <a:pt x="57907" y="42031"/>
                    </a:lnTo>
                    <a:lnTo>
                      <a:pt x="58943" y="42743"/>
                    </a:lnTo>
                    <a:lnTo>
                      <a:pt x="58629" y="41415"/>
                    </a:lnTo>
                    <a:lnTo>
                      <a:pt x="58539" y="41095"/>
                    </a:lnTo>
                    <a:lnTo>
                      <a:pt x="58435" y="40781"/>
                    </a:lnTo>
                    <a:lnTo>
                      <a:pt x="58313" y="40479"/>
                    </a:lnTo>
                    <a:lnTo>
                      <a:pt x="58176" y="40187"/>
                    </a:lnTo>
                    <a:lnTo>
                      <a:pt x="58025" y="39902"/>
                    </a:lnTo>
                    <a:lnTo>
                      <a:pt x="57856" y="39633"/>
                    </a:lnTo>
                    <a:lnTo>
                      <a:pt x="57672" y="39370"/>
                    </a:lnTo>
                    <a:lnTo>
                      <a:pt x="57471" y="39121"/>
                    </a:lnTo>
                    <a:lnTo>
                      <a:pt x="57254" y="38884"/>
                    </a:lnTo>
                    <a:lnTo>
                      <a:pt x="57020" y="38660"/>
                    </a:lnTo>
                    <a:lnTo>
                      <a:pt x="56773" y="38452"/>
                    </a:lnTo>
                    <a:lnTo>
                      <a:pt x="56744" y="38431"/>
                    </a:lnTo>
                    <a:lnTo>
                      <a:pt x="56891" y="38434"/>
                    </a:lnTo>
                    <a:lnTo>
                      <a:pt x="57161" y="38452"/>
                    </a:lnTo>
                    <a:lnTo>
                      <a:pt x="57424" y="38485"/>
                    </a:lnTo>
                    <a:lnTo>
                      <a:pt x="57680" y="38531"/>
                    </a:lnTo>
                    <a:lnTo>
                      <a:pt x="57935" y="38589"/>
                    </a:lnTo>
                    <a:lnTo>
                      <a:pt x="58184" y="38660"/>
                    </a:lnTo>
                    <a:lnTo>
                      <a:pt x="58429" y="38750"/>
                    </a:lnTo>
                    <a:lnTo>
                      <a:pt x="58669" y="38852"/>
                    </a:lnTo>
                    <a:lnTo>
                      <a:pt x="58904" y="38970"/>
                    </a:lnTo>
                    <a:lnTo>
                      <a:pt x="59138" y="39107"/>
                    </a:lnTo>
                    <a:lnTo>
                      <a:pt x="59365" y="39259"/>
                    </a:lnTo>
                    <a:lnTo>
                      <a:pt x="60484" y="40116"/>
                    </a:lnTo>
                    <a:lnTo>
                      <a:pt x="60152" y="38707"/>
                    </a:lnTo>
                    <a:lnTo>
                      <a:pt x="60070" y="38395"/>
                    </a:lnTo>
                    <a:lnTo>
                      <a:pt x="59976" y="38093"/>
                    </a:lnTo>
                    <a:lnTo>
                      <a:pt x="59872" y="37801"/>
                    </a:lnTo>
                    <a:lnTo>
                      <a:pt x="59757" y="37524"/>
                    </a:lnTo>
                    <a:lnTo>
                      <a:pt x="59630" y="37257"/>
                    </a:lnTo>
                    <a:lnTo>
                      <a:pt x="59491" y="37008"/>
                    </a:lnTo>
                    <a:lnTo>
                      <a:pt x="59339" y="36771"/>
                    </a:lnTo>
                    <a:lnTo>
                      <a:pt x="59167" y="36555"/>
                    </a:lnTo>
                    <a:lnTo>
                      <a:pt x="58983" y="36357"/>
                    </a:lnTo>
                    <a:lnTo>
                      <a:pt x="58778" y="36180"/>
                    </a:lnTo>
                    <a:lnTo>
                      <a:pt x="58558" y="36025"/>
                    </a:lnTo>
                    <a:lnTo>
                      <a:pt x="58321" y="35896"/>
                    </a:lnTo>
                    <a:lnTo>
                      <a:pt x="58064" y="35791"/>
                    </a:lnTo>
                    <a:lnTo>
                      <a:pt x="57842" y="35734"/>
                    </a:lnTo>
                    <a:lnTo>
                      <a:pt x="57845" y="35691"/>
                    </a:lnTo>
                    <a:lnTo>
                      <a:pt x="57903" y="35503"/>
                    </a:lnTo>
                    <a:lnTo>
                      <a:pt x="57996" y="35291"/>
                    </a:lnTo>
                    <a:lnTo>
                      <a:pt x="58125" y="35065"/>
                    </a:lnTo>
                    <a:lnTo>
                      <a:pt x="58278" y="34830"/>
                    </a:lnTo>
                    <a:lnTo>
                      <a:pt x="58439" y="34604"/>
                    </a:lnTo>
                    <a:lnTo>
                      <a:pt x="58860" y="34043"/>
                    </a:lnTo>
                    <a:lnTo>
                      <a:pt x="58252" y="33650"/>
                    </a:lnTo>
                    <a:lnTo>
                      <a:pt x="57982" y="33499"/>
                    </a:lnTo>
                    <a:lnTo>
                      <a:pt x="57719" y="33368"/>
                    </a:lnTo>
                    <a:lnTo>
                      <a:pt x="57823" y="33384"/>
                    </a:lnTo>
                    <a:lnTo>
                      <a:pt x="58115" y="33380"/>
                    </a:lnTo>
                    <a:lnTo>
                      <a:pt x="58410" y="33319"/>
                    </a:lnTo>
                    <a:lnTo>
                      <a:pt x="58694" y="33182"/>
                    </a:lnTo>
                    <a:lnTo>
                      <a:pt x="59102" y="32836"/>
                    </a:lnTo>
                    <a:lnTo>
                      <a:pt x="58939" y="32159"/>
                    </a:lnTo>
                    <a:lnTo>
                      <a:pt x="58778" y="31741"/>
                    </a:lnTo>
                    <a:lnTo>
                      <a:pt x="58555" y="31364"/>
                    </a:lnTo>
                    <a:lnTo>
                      <a:pt x="58280" y="31037"/>
                    </a:lnTo>
                    <a:lnTo>
                      <a:pt x="57950" y="30758"/>
                    </a:lnTo>
                    <a:lnTo>
                      <a:pt x="57575" y="30539"/>
                    </a:lnTo>
                    <a:lnTo>
                      <a:pt x="57154" y="30377"/>
                    </a:lnTo>
                    <a:lnTo>
                      <a:pt x="57097" y="30363"/>
                    </a:lnTo>
                    <a:lnTo>
                      <a:pt x="57118" y="30305"/>
                    </a:lnTo>
                    <a:lnTo>
                      <a:pt x="57165" y="30212"/>
                    </a:lnTo>
                    <a:lnTo>
                      <a:pt x="57218" y="30129"/>
                    </a:lnTo>
                    <a:lnTo>
                      <a:pt x="57283" y="30060"/>
                    </a:lnTo>
                    <a:lnTo>
                      <a:pt x="57356" y="29999"/>
                    </a:lnTo>
                    <a:lnTo>
                      <a:pt x="57442" y="29946"/>
                    </a:lnTo>
                    <a:lnTo>
                      <a:pt x="57542" y="29899"/>
                    </a:lnTo>
                    <a:lnTo>
                      <a:pt x="57658" y="29863"/>
                    </a:lnTo>
                    <a:lnTo>
                      <a:pt x="57795" y="29834"/>
                    </a:lnTo>
                    <a:lnTo>
                      <a:pt x="57950" y="29812"/>
                    </a:lnTo>
                    <a:lnTo>
                      <a:pt x="58125" y="29808"/>
                    </a:lnTo>
                    <a:lnTo>
                      <a:pt x="58317" y="29812"/>
                    </a:lnTo>
                    <a:lnTo>
                      <a:pt x="58529" y="29834"/>
                    </a:lnTo>
                    <a:lnTo>
                      <a:pt x="59271" y="29946"/>
                    </a:lnTo>
                    <a:lnTo>
                      <a:pt x="59195" y="29145"/>
                    </a:lnTo>
                    <a:lnTo>
                      <a:pt x="59148" y="28862"/>
                    </a:lnTo>
                    <a:lnTo>
                      <a:pt x="59087" y="28596"/>
                    </a:lnTo>
                    <a:lnTo>
                      <a:pt x="59004" y="28339"/>
                    </a:lnTo>
                    <a:lnTo>
                      <a:pt x="58908" y="28105"/>
                    </a:lnTo>
                    <a:lnTo>
                      <a:pt x="58784" y="27882"/>
                    </a:lnTo>
                    <a:lnTo>
                      <a:pt x="58645" y="27681"/>
                    </a:lnTo>
                    <a:lnTo>
                      <a:pt x="58482" y="27501"/>
                    </a:lnTo>
                    <a:lnTo>
                      <a:pt x="58302" y="27338"/>
                    </a:lnTo>
                    <a:lnTo>
                      <a:pt x="58101" y="27202"/>
                    </a:lnTo>
                    <a:lnTo>
                      <a:pt x="57885" y="27087"/>
                    </a:lnTo>
                    <a:lnTo>
                      <a:pt x="57654" y="27000"/>
                    </a:lnTo>
                    <a:lnTo>
                      <a:pt x="57409" y="26936"/>
                    </a:lnTo>
                    <a:lnTo>
                      <a:pt x="57154" y="26892"/>
                    </a:lnTo>
                    <a:lnTo>
                      <a:pt x="56887" y="26875"/>
                    </a:lnTo>
                    <a:lnTo>
                      <a:pt x="56754" y="26875"/>
                    </a:lnTo>
                    <a:lnTo>
                      <a:pt x="56667" y="26810"/>
                    </a:lnTo>
                    <a:lnTo>
                      <a:pt x="56542" y="26684"/>
                    </a:lnTo>
                    <a:lnTo>
                      <a:pt x="56455" y="26557"/>
                    </a:lnTo>
                    <a:lnTo>
                      <a:pt x="56402" y="26431"/>
                    </a:lnTo>
                    <a:lnTo>
                      <a:pt x="56377" y="26294"/>
                    </a:lnTo>
                    <a:lnTo>
                      <a:pt x="56377" y="26137"/>
                    </a:lnTo>
                    <a:lnTo>
                      <a:pt x="56412" y="25949"/>
                    </a:lnTo>
                    <a:lnTo>
                      <a:pt x="56495" y="25708"/>
                    </a:lnTo>
                    <a:lnTo>
                      <a:pt x="56567" y="25485"/>
                    </a:lnTo>
                    <a:lnTo>
                      <a:pt x="56646" y="25313"/>
                    </a:lnTo>
                    <a:lnTo>
                      <a:pt x="56740" y="25162"/>
                    </a:lnTo>
                    <a:lnTo>
                      <a:pt x="56848" y="25028"/>
                    </a:lnTo>
                    <a:lnTo>
                      <a:pt x="56973" y="24913"/>
                    </a:lnTo>
                    <a:lnTo>
                      <a:pt x="57114" y="24815"/>
                    </a:lnTo>
                    <a:lnTo>
                      <a:pt x="57280" y="24732"/>
                    </a:lnTo>
                    <a:lnTo>
                      <a:pt x="57471" y="24660"/>
                    </a:lnTo>
                    <a:lnTo>
                      <a:pt x="57683" y="24607"/>
                    </a:lnTo>
                    <a:lnTo>
                      <a:pt x="57924" y="24573"/>
                    </a:lnTo>
                    <a:lnTo>
                      <a:pt x="58194" y="24556"/>
                    </a:lnTo>
                    <a:lnTo>
                      <a:pt x="58486" y="24559"/>
                    </a:lnTo>
                    <a:lnTo>
                      <a:pt x="58806" y="24585"/>
                    </a:lnTo>
                    <a:lnTo>
                      <a:pt x="59152" y="24628"/>
                    </a:lnTo>
                    <a:lnTo>
                      <a:pt x="59519" y="24697"/>
                    </a:lnTo>
                    <a:lnTo>
                      <a:pt x="60474" y="24913"/>
                    </a:lnTo>
                    <a:lnTo>
                      <a:pt x="60346" y="23855"/>
                    </a:lnTo>
                    <a:lnTo>
                      <a:pt x="60232" y="23398"/>
                    </a:lnTo>
                    <a:lnTo>
                      <a:pt x="60056" y="23001"/>
                    </a:lnTo>
                    <a:lnTo>
                      <a:pt x="59803" y="22674"/>
                    </a:lnTo>
                    <a:lnTo>
                      <a:pt x="59475" y="22428"/>
                    </a:lnTo>
                    <a:lnTo>
                      <a:pt x="59094" y="22291"/>
                    </a:lnTo>
                    <a:lnTo>
                      <a:pt x="58759" y="22263"/>
                    </a:lnTo>
                    <a:lnTo>
                      <a:pt x="58767" y="22166"/>
                    </a:lnTo>
                    <a:lnTo>
                      <a:pt x="58767" y="21885"/>
                    </a:lnTo>
                    <a:lnTo>
                      <a:pt x="58749" y="21612"/>
                    </a:lnTo>
                    <a:lnTo>
                      <a:pt x="58712" y="21349"/>
                    </a:lnTo>
                    <a:lnTo>
                      <a:pt x="58647" y="21096"/>
                    </a:lnTo>
                    <a:lnTo>
                      <a:pt x="58558" y="20855"/>
                    </a:lnTo>
                    <a:lnTo>
                      <a:pt x="58439" y="20629"/>
                    </a:lnTo>
                    <a:lnTo>
                      <a:pt x="58284" y="20423"/>
                    </a:lnTo>
                    <a:lnTo>
                      <a:pt x="58101" y="20240"/>
                    </a:lnTo>
                    <a:lnTo>
                      <a:pt x="57888" y="20085"/>
                    </a:lnTo>
                    <a:lnTo>
                      <a:pt x="57647" y="19962"/>
                    </a:lnTo>
                    <a:lnTo>
                      <a:pt x="57381" y="19869"/>
                    </a:lnTo>
                    <a:lnTo>
                      <a:pt x="57093" y="19807"/>
                    </a:lnTo>
                    <a:lnTo>
                      <a:pt x="57093" y="19807"/>
                    </a:lnTo>
                    <a:lnTo>
                      <a:pt x="57175" y="19646"/>
                    </a:lnTo>
                    <a:lnTo>
                      <a:pt x="57344" y="19285"/>
                    </a:lnTo>
                    <a:lnTo>
                      <a:pt x="57499" y="18930"/>
                    </a:lnTo>
                    <a:lnTo>
                      <a:pt x="57640" y="18573"/>
                    </a:lnTo>
                    <a:lnTo>
                      <a:pt x="57758" y="18213"/>
                    </a:lnTo>
                    <a:lnTo>
                      <a:pt x="57860" y="17853"/>
                    </a:lnTo>
                    <a:lnTo>
                      <a:pt x="57935" y="17493"/>
                    </a:lnTo>
                    <a:lnTo>
                      <a:pt x="57986" y="17133"/>
                    </a:lnTo>
                    <a:lnTo>
                      <a:pt x="58003" y="16769"/>
                    </a:lnTo>
                    <a:lnTo>
                      <a:pt x="57986" y="16409"/>
                    </a:lnTo>
                    <a:lnTo>
                      <a:pt x="57931" y="16049"/>
                    </a:lnTo>
                    <a:lnTo>
                      <a:pt x="57835" y="15692"/>
                    </a:lnTo>
                    <a:lnTo>
                      <a:pt x="57693" y="15343"/>
                    </a:lnTo>
                    <a:lnTo>
                      <a:pt x="57511" y="15005"/>
                    </a:lnTo>
                    <a:lnTo>
                      <a:pt x="57081" y="14393"/>
                    </a:lnTo>
                    <a:lnTo>
                      <a:pt x="56618" y="14660"/>
                    </a:lnTo>
                    <a:lnTo>
                      <a:pt x="56470" y="14742"/>
                    </a:lnTo>
                    <a:lnTo>
                      <a:pt x="56322" y="14829"/>
                    </a:lnTo>
                    <a:lnTo>
                      <a:pt x="56175" y="14911"/>
                    </a:lnTo>
                    <a:lnTo>
                      <a:pt x="56023" y="14998"/>
                    </a:lnTo>
                    <a:lnTo>
                      <a:pt x="55890" y="15074"/>
                    </a:lnTo>
                    <a:lnTo>
                      <a:pt x="55739" y="14905"/>
                    </a:lnTo>
                    <a:lnTo>
                      <a:pt x="55497" y="14689"/>
                    </a:lnTo>
                    <a:lnTo>
                      <a:pt x="55231" y="14487"/>
                    </a:lnTo>
                    <a:lnTo>
                      <a:pt x="54929" y="14299"/>
                    </a:lnTo>
                    <a:lnTo>
                      <a:pt x="54601" y="14126"/>
                    </a:lnTo>
                    <a:lnTo>
                      <a:pt x="54245" y="13969"/>
                    </a:lnTo>
                    <a:lnTo>
                      <a:pt x="53859" y="13820"/>
                    </a:lnTo>
                    <a:lnTo>
                      <a:pt x="53443" y="13685"/>
                    </a:lnTo>
                    <a:lnTo>
                      <a:pt x="52996" y="13561"/>
                    </a:lnTo>
                    <a:lnTo>
                      <a:pt x="52521" y="13449"/>
                    </a:lnTo>
                    <a:lnTo>
                      <a:pt x="52017" y="13349"/>
                    </a:lnTo>
                    <a:lnTo>
                      <a:pt x="51481" y="13259"/>
                    </a:lnTo>
                    <a:lnTo>
                      <a:pt x="50912" y="13176"/>
                    </a:lnTo>
                    <a:lnTo>
                      <a:pt x="50317" y="13108"/>
                    </a:lnTo>
                    <a:lnTo>
                      <a:pt x="49691" y="13051"/>
                    </a:lnTo>
                    <a:lnTo>
                      <a:pt x="49032" y="13000"/>
                    </a:lnTo>
                    <a:lnTo>
                      <a:pt x="48341" y="12964"/>
                    </a:lnTo>
                    <a:lnTo>
                      <a:pt x="47621" y="12935"/>
                    </a:lnTo>
                    <a:lnTo>
                      <a:pt x="46872" y="12917"/>
                    </a:lnTo>
                    <a:lnTo>
                      <a:pt x="46091" y="12910"/>
                    </a:lnTo>
                    <a:lnTo>
                      <a:pt x="45278" y="12914"/>
                    </a:lnTo>
                    <a:lnTo>
                      <a:pt x="44435" y="12928"/>
                    </a:lnTo>
                    <a:lnTo>
                      <a:pt x="43559" y="12949"/>
                    </a:lnTo>
                    <a:lnTo>
                      <a:pt x="42653" y="12986"/>
                    </a:lnTo>
                    <a:lnTo>
                      <a:pt x="41713" y="13029"/>
                    </a:lnTo>
                    <a:lnTo>
                      <a:pt x="40745" y="13082"/>
                    </a:lnTo>
                    <a:lnTo>
                      <a:pt x="39748" y="13147"/>
                    </a:lnTo>
                    <a:lnTo>
                      <a:pt x="38714" y="13224"/>
                    </a:lnTo>
                    <a:lnTo>
                      <a:pt x="37653" y="13306"/>
                    </a:lnTo>
                    <a:lnTo>
                      <a:pt x="36558" y="13404"/>
                    </a:lnTo>
                    <a:lnTo>
                      <a:pt x="35226" y="13526"/>
                    </a:lnTo>
                    <a:lnTo>
                      <a:pt x="32912" y="17580"/>
                    </a:lnTo>
                    <a:lnTo>
                      <a:pt x="33372" y="17900"/>
                    </a:lnTo>
                    <a:lnTo>
                      <a:pt x="33570" y="17994"/>
                    </a:lnTo>
                    <a:lnTo>
                      <a:pt x="33776" y="18058"/>
                    </a:lnTo>
                    <a:lnTo>
                      <a:pt x="33980" y="18090"/>
                    </a:lnTo>
                    <a:lnTo>
                      <a:pt x="34189" y="18094"/>
                    </a:lnTo>
                    <a:lnTo>
                      <a:pt x="34398" y="18076"/>
                    </a:lnTo>
                    <a:lnTo>
                      <a:pt x="34600" y="18033"/>
                    </a:lnTo>
                    <a:lnTo>
                      <a:pt x="34802" y="17976"/>
                    </a:lnTo>
                    <a:lnTo>
                      <a:pt x="35000" y="17903"/>
                    </a:lnTo>
                    <a:lnTo>
                      <a:pt x="35198" y="17817"/>
                    </a:lnTo>
                    <a:lnTo>
                      <a:pt x="35392" y="17719"/>
                    </a:lnTo>
                    <a:lnTo>
                      <a:pt x="35330" y="17878"/>
                    </a:lnTo>
                    <a:lnTo>
                      <a:pt x="35161" y="18278"/>
                    </a:lnTo>
                    <a:lnTo>
                      <a:pt x="34982" y="18670"/>
                    </a:lnTo>
                    <a:lnTo>
                      <a:pt x="34790" y="19063"/>
                    </a:lnTo>
                    <a:lnTo>
                      <a:pt x="34592" y="19452"/>
                    </a:lnTo>
                    <a:lnTo>
                      <a:pt x="34380" y="19833"/>
                    </a:lnTo>
                    <a:lnTo>
                      <a:pt x="34157" y="20215"/>
                    </a:lnTo>
                    <a:lnTo>
                      <a:pt x="33923" y="20592"/>
                    </a:lnTo>
                    <a:lnTo>
                      <a:pt x="33678" y="20967"/>
                    </a:lnTo>
                    <a:lnTo>
                      <a:pt x="33422" y="21338"/>
                    </a:lnTo>
                    <a:lnTo>
                      <a:pt x="33156" y="21705"/>
                    </a:lnTo>
                    <a:lnTo>
                      <a:pt x="32879" y="22069"/>
                    </a:lnTo>
                    <a:lnTo>
                      <a:pt x="32591" y="22428"/>
                    </a:lnTo>
                    <a:lnTo>
                      <a:pt x="31673" y="23519"/>
                    </a:lnTo>
                    <a:lnTo>
                      <a:pt x="33391" y="23378"/>
                    </a:lnTo>
                    <a:lnTo>
                      <a:pt x="33642" y="23357"/>
                    </a:lnTo>
                    <a:lnTo>
                      <a:pt x="33898" y="23335"/>
                    </a:lnTo>
                    <a:lnTo>
                      <a:pt x="34056" y="23321"/>
                    </a:lnTo>
                    <a:lnTo>
                      <a:pt x="34005" y="23465"/>
                    </a:lnTo>
                    <a:lnTo>
                      <a:pt x="33869" y="23790"/>
                    </a:lnTo>
                    <a:lnTo>
                      <a:pt x="33721" y="24095"/>
                    </a:lnTo>
                    <a:lnTo>
                      <a:pt x="33566" y="24391"/>
                    </a:lnTo>
                    <a:lnTo>
                      <a:pt x="33401" y="24675"/>
                    </a:lnTo>
                    <a:lnTo>
                      <a:pt x="33232" y="24944"/>
                    </a:lnTo>
                    <a:lnTo>
                      <a:pt x="33055" y="25205"/>
                    </a:lnTo>
                    <a:lnTo>
                      <a:pt x="32875" y="25452"/>
                    </a:lnTo>
                    <a:lnTo>
                      <a:pt x="32692" y="25694"/>
                    </a:lnTo>
                    <a:lnTo>
                      <a:pt x="32504" y="25927"/>
                    </a:lnTo>
                    <a:lnTo>
                      <a:pt x="32321" y="26155"/>
                    </a:lnTo>
                    <a:lnTo>
                      <a:pt x="32133" y="26378"/>
                    </a:lnTo>
                    <a:lnTo>
                      <a:pt x="31950" y="26594"/>
                    </a:lnTo>
                    <a:lnTo>
                      <a:pt x="31766" y="26810"/>
                    </a:lnTo>
                    <a:lnTo>
                      <a:pt x="31194" y="27501"/>
                    </a:lnTo>
                    <a:lnTo>
                      <a:pt x="31943" y="27699"/>
                    </a:lnTo>
                    <a:lnTo>
                      <a:pt x="32106" y="27731"/>
                    </a:lnTo>
                    <a:lnTo>
                      <a:pt x="32271" y="27752"/>
                    </a:lnTo>
                    <a:lnTo>
                      <a:pt x="32440" y="27768"/>
                    </a:lnTo>
                    <a:lnTo>
                      <a:pt x="32616" y="27771"/>
                    </a:lnTo>
                    <a:lnTo>
                      <a:pt x="32789" y="27771"/>
                    </a:lnTo>
                    <a:lnTo>
                      <a:pt x="32969" y="27756"/>
                    </a:lnTo>
                    <a:lnTo>
                      <a:pt x="33146" y="27738"/>
                    </a:lnTo>
                    <a:lnTo>
                      <a:pt x="33326" y="27709"/>
                    </a:lnTo>
                    <a:lnTo>
                      <a:pt x="33452" y="27685"/>
                    </a:lnTo>
                    <a:lnTo>
                      <a:pt x="33366" y="27807"/>
                    </a:lnTo>
                    <a:lnTo>
                      <a:pt x="33253" y="27950"/>
                    </a:lnTo>
                    <a:lnTo>
                      <a:pt x="33132" y="28088"/>
                    </a:lnTo>
                    <a:lnTo>
                      <a:pt x="33005" y="28217"/>
                    </a:lnTo>
                    <a:lnTo>
                      <a:pt x="32871" y="28339"/>
                    </a:lnTo>
                    <a:lnTo>
                      <a:pt x="32731" y="28455"/>
                    </a:lnTo>
                    <a:lnTo>
                      <a:pt x="32584" y="28566"/>
                    </a:lnTo>
                    <a:lnTo>
                      <a:pt x="32430" y="28667"/>
                    </a:lnTo>
                    <a:lnTo>
                      <a:pt x="32267" y="28764"/>
                    </a:lnTo>
                    <a:lnTo>
                      <a:pt x="32098" y="28858"/>
                    </a:lnTo>
                    <a:lnTo>
                      <a:pt x="31303" y="29236"/>
                    </a:lnTo>
                    <a:lnTo>
                      <a:pt x="32004" y="29736"/>
                    </a:lnTo>
                    <a:lnTo>
                      <a:pt x="32151" y="29842"/>
                    </a:lnTo>
                    <a:lnTo>
                      <a:pt x="32300" y="29949"/>
                    </a:lnTo>
                    <a:lnTo>
                      <a:pt x="32447" y="30054"/>
                    </a:lnTo>
                    <a:lnTo>
                      <a:pt x="32742" y="30266"/>
                    </a:lnTo>
                    <a:lnTo>
                      <a:pt x="32890" y="30370"/>
                    </a:lnTo>
                    <a:lnTo>
                      <a:pt x="32940" y="30407"/>
                    </a:lnTo>
                    <a:lnTo>
                      <a:pt x="33023" y="30619"/>
                    </a:lnTo>
                    <a:lnTo>
                      <a:pt x="33134" y="30935"/>
                    </a:lnTo>
                    <a:lnTo>
                      <a:pt x="33232" y="31249"/>
                    </a:lnTo>
                    <a:lnTo>
                      <a:pt x="33322" y="31565"/>
                    </a:lnTo>
                    <a:lnTo>
                      <a:pt x="33401" y="31882"/>
                    </a:lnTo>
                    <a:lnTo>
                      <a:pt x="33465" y="32195"/>
                    </a:lnTo>
                    <a:lnTo>
                      <a:pt x="33523" y="32512"/>
                    </a:lnTo>
                    <a:lnTo>
                      <a:pt x="33570" y="32825"/>
                    </a:lnTo>
                    <a:lnTo>
                      <a:pt x="33607" y="33142"/>
                    </a:lnTo>
                    <a:lnTo>
                      <a:pt x="33632" y="33456"/>
                    </a:lnTo>
                    <a:lnTo>
                      <a:pt x="33642" y="33768"/>
                    </a:lnTo>
                    <a:lnTo>
                      <a:pt x="33646" y="34086"/>
                    </a:lnTo>
                    <a:lnTo>
                      <a:pt x="33638" y="34398"/>
                    </a:lnTo>
                    <a:lnTo>
                      <a:pt x="33621" y="34712"/>
                    </a:lnTo>
                    <a:lnTo>
                      <a:pt x="33610" y="34838"/>
                    </a:lnTo>
                    <a:lnTo>
                      <a:pt x="33369" y="34744"/>
                    </a:lnTo>
                    <a:lnTo>
                      <a:pt x="32789" y="34463"/>
                    </a:lnTo>
                    <a:lnTo>
                      <a:pt x="32335" y="34190"/>
                    </a:lnTo>
                    <a:lnTo>
                      <a:pt x="31997" y="33923"/>
                    </a:lnTo>
                    <a:lnTo>
                      <a:pt x="31760" y="33668"/>
                    </a:lnTo>
                    <a:lnTo>
                      <a:pt x="31601" y="33427"/>
                    </a:lnTo>
                    <a:lnTo>
                      <a:pt x="31507" y="33193"/>
                    </a:lnTo>
                    <a:lnTo>
                      <a:pt x="31464" y="32962"/>
                    </a:lnTo>
                    <a:lnTo>
                      <a:pt x="31457" y="32724"/>
                    </a:lnTo>
                    <a:lnTo>
                      <a:pt x="31486" y="32477"/>
                    </a:lnTo>
                    <a:lnTo>
                      <a:pt x="31543" y="32216"/>
                    </a:lnTo>
                    <a:lnTo>
                      <a:pt x="31623" y="31947"/>
                    </a:lnTo>
                    <a:lnTo>
                      <a:pt x="31709" y="31673"/>
                    </a:lnTo>
                    <a:lnTo>
                      <a:pt x="31799" y="31388"/>
                    </a:lnTo>
                    <a:lnTo>
                      <a:pt x="31875" y="31101"/>
                    </a:lnTo>
                    <a:lnTo>
                      <a:pt x="32065" y="29985"/>
                    </a:lnTo>
                    <a:lnTo>
                      <a:pt x="30960" y="30629"/>
                    </a:lnTo>
                    <a:lnTo>
                      <a:pt x="30611" y="30899"/>
                    </a:lnTo>
                    <a:lnTo>
                      <a:pt x="30308" y="31202"/>
                    </a:lnTo>
                    <a:lnTo>
                      <a:pt x="30042" y="31539"/>
                    </a:lnTo>
                    <a:lnTo>
                      <a:pt x="29820" y="31900"/>
                    </a:lnTo>
                    <a:lnTo>
                      <a:pt x="29635" y="32285"/>
                    </a:lnTo>
                    <a:lnTo>
                      <a:pt x="29488" y="32693"/>
                    </a:lnTo>
                    <a:lnTo>
                      <a:pt x="29372" y="33109"/>
                    </a:lnTo>
                    <a:lnTo>
                      <a:pt x="29294" y="33542"/>
                    </a:lnTo>
                    <a:lnTo>
                      <a:pt x="29243" y="33984"/>
                    </a:lnTo>
                    <a:lnTo>
                      <a:pt x="29221" y="34431"/>
                    </a:lnTo>
                    <a:lnTo>
                      <a:pt x="29229" y="34740"/>
                    </a:lnTo>
                    <a:lnTo>
                      <a:pt x="29182" y="34701"/>
                    </a:lnTo>
                    <a:lnTo>
                      <a:pt x="28811" y="34445"/>
                    </a:lnTo>
                    <a:lnTo>
                      <a:pt x="28411" y="34233"/>
                    </a:lnTo>
                    <a:lnTo>
                      <a:pt x="27987" y="34057"/>
                    </a:lnTo>
                    <a:lnTo>
                      <a:pt x="27548" y="33927"/>
                    </a:lnTo>
                    <a:lnTo>
                      <a:pt x="27098" y="33845"/>
                    </a:lnTo>
                    <a:lnTo>
                      <a:pt x="26643" y="33808"/>
                    </a:lnTo>
                    <a:lnTo>
                      <a:pt x="26190" y="33825"/>
                    </a:lnTo>
                    <a:lnTo>
                      <a:pt x="25750" y="33898"/>
                    </a:lnTo>
                    <a:lnTo>
                      <a:pt x="25326" y="34035"/>
                    </a:lnTo>
                    <a:lnTo>
                      <a:pt x="24926" y="34237"/>
                    </a:lnTo>
                    <a:lnTo>
                      <a:pt x="23919" y="35010"/>
                    </a:lnTo>
                    <a:lnTo>
                      <a:pt x="25002" y="35252"/>
                    </a:lnTo>
                    <a:lnTo>
                      <a:pt x="25257" y="35334"/>
                    </a:lnTo>
                    <a:lnTo>
                      <a:pt x="25535" y="35446"/>
                    </a:lnTo>
                    <a:lnTo>
                      <a:pt x="25823" y="35587"/>
                    </a:lnTo>
                    <a:lnTo>
                      <a:pt x="26115" y="35752"/>
                    </a:lnTo>
                    <a:lnTo>
                      <a:pt x="26403" y="35939"/>
                    </a:lnTo>
                    <a:lnTo>
                      <a:pt x="26673" y="36141"/>
                    </a:lnTo>
                    <a:lnTo>
                      <a:pt x="26925" y="36353"/>
                    </a:lnTo>
                    <a:lnTo>
                      <a:pt x="27144" y="36572"/>
                    </a:lnTo>
                    <a:lnTo>
                      <a:pt x="27324" y="36792"/>
                    </a:lnTo>
                    <a:lnTo>
                      <a:pt x="27461" y="37002"/>
                    </a:lnTo>
                    <a:lnTo>
                      <a:pt x="27548" y="37196"/>
                    </a:lnTo>
                    <a:lnTo>
                      <a:pt x="27587" y="37365"/>
                    </a:lnTo>
                    <a:lnTo>
                      <a:pt x="27583" y="37508"/>
                    </a:lnTo>
                    <a:lnTo>
                      <a:pt x="27536" y="37646"/>
                    </a:lnTo>
                    <a:lnTo>
                      <a:pt x="27310" y="37977"/>
                    </a:lnTo>
                    <a:lnTo>
                      <a:pt x="27126" y="37919"/>
                    </a:lnTo>
                    <a:lnTo>
                      <a:pt x="26863" y="37840"/>
                    </a:lnTo>
                    <a:lnTo>
                      <a:pt x="26731" y="37801"/>
                    </a:lnTo>
                    <a:lnTo>
                      <a:pt x="26604" y="37628"/>
                    </a:lnTo>
                    <a:lnTo>
                      <a:pt x="26352" y="37347"/>
                    </a:lnTo>
                    <a:lnTo>
                      <a:pt x="26072" y="37080"/>
                    </a:lnTo>
                    <a:lnTo>
                      <a:pt x="25762" y="36835"/>
                    </a:lnTo>
                    <a:lnTo>
                      <a:pt x="25426" y="36602"/>
                    </a:lnTo>
                    <a:lnTo>
                      <a:pt x="25067" y="36382"/>
                    </a:lnTo>
                    <a:lnTo>
                      <a:pt x="24685" y="36170"/>
                    </a:lnTo>
                    <a:lnTo>
                      <a:pt x="24286" y="35972"/>
                    </a:lnTo>
                    <a:lnTo>
                      <a:pt x="23868" y="35781"/>
                    </a:lnTo>
                    <a:lnTo>
                      <a:pt x="23433" y="35601"/>
                    </a:lnTo>
                    <a:lnTo>
                      <a:pt x="22983" y="35424"/>
                    </a:lnTo>
                    <a:lnTo>
                      <a:pt x="22518" y="35256"/>
                    </a:lnTo>
                    <a:lnTo>
                      <a:pt x="22043" y="35093"/>
                    </a:lnTo>
                    <a:lnTo>
                      <a:pt x="21557" y="34932"/>
                    </a:lnTo>
                    <a:lnTo>
                      <a:pt x="21068" y="34777"/>
                    </a:lnTo>
                    <a:lnTo>
                      <a:pt x="20578" y="34629"/>
                    </a:lnTo>
                    <a:lnTo>
                      <a:pt x="20207" y="34488"/>
                    </a:lnTo>
                    <a:lnTo>
                      <a:pt x="19850" y="34341"/>
                    </a:lnTo>
                    <a:lnTo>
                      <a:pt x="19512" y="34186"/>
                    </a:lnTo>
                    <a:lnTo>
                      <a:pt x="19192" y="34027"/>
                    </a:lnTo>
                    <a:lnTo>
                      <a:pt x="18892" y="33859"/>
                    </a:lnTo>
                    <a:lnTo>
                      <a:pt x="18606" y="33682"/>
                    </a:lnTo>
                    <a:lnTo>
                      <a:pt x="18335" y="33505"/>
                    </a:lnTo>
                    <a:lnTo>
                      <a:pt x="18076" y="33319"/>
                    </a:lnTo>
                    <a:lnTo>
                      <a:pt x="17827" y="33128"/>
                    </a:lnTo>
                    <a:lnTo>
                      <a:pt x="17589" y="32934"/>
                    </a:lnTo>
                    <a:lnTo>
                      <a:pt x="17363" y="32736"/>
                    </a:lnTo>
                    <a:lnTo>
                      <a:pt x="17144" y="32530"/>
                    </a:lnTo>
                    <a:lnTo>
                      <a:pt x="16932" y="32324"/>
                    </a:lnTo>
                    <a:lnTo>
                      <a:pt x="16726" y="32112"/>
                    </a:lnTo>
                    <a:lnTo>
                      <a:pt x="16524" y="31896"/>
                    </a:lnTo>
                    <a:lnTo>
                      <a:pt x="16312" y="31670"/>
                    </a:lnTo>
                    <a:lnTo>
                      <a:pt x="16053" y="31425"/>
                    </a:lnTo>
                    <a:lnTo>
                      <a:pt x="15847" y="31180"/>
                    </a:lnTo>
                    <a:lnTo>
                      <a:pt x="15664" y="30903"/>
                    </a:lnTo>
                    <a:lnTo>
                      <a:pt x="15498" y="30601"/>
                    </a:lnTo>
                    <a:lnTo>
                      <a:pt x="15350" y="30277"/>
                    </a:lnTo>
                    <a:lnTo>
                      <a:pt x="15213" y="29934"/>
                    </a:lnTo>
                    <a:lnTo>
                      <a:pt x="15088" y="29581"/>
                    </a:lnTo>
                    <a:lnTo>
                      <a:pt x="14965" y="29225"/>
                    </a:lnTo>
                    <a:lnTo>
                      <a:pt x="14850" y="28865"/>
                    </a:lnTo>
                    <a:lnTo>
                      <a:pt x="14728" y="28513"/>
                    </a:lnTo>
                    <a:lnTo>
                      <a:pt x="14598" y="28170"/>
                    </a:lnTo>
                    <a:lnTo>
                      <a:pt x="14458" y="27842"/>
                    </a:lnTo>
                    <a:lnTo>
                      <a:pt x="14296" y="27530"/>
                    </a:lnTo>
                    <a:lnTo>
                      <a:pt x="14105" y="27242"/>
                    </a:lnTo>
                    <a:lnTo>
                      <a:pt x="13875" y="26986"/>
                    </a:lnTo>
                    <a:lnTo>
                      <a:pt x="13400" y="26619"/>
                    </a:lnTo>
                    <a:lnTo>
                      <a:pt x="13400" y="20286"/>
                    </a:lnTo>
                    <a:lnTo>
                      <a:pt x="14404" y="20286"/>
                    </a:lnTo>
                    <a:lnTo>
                      <a:pt x="13504" y="17421"/>
                    </a:lnTo>
                    <a:lnTo>
                      <a:pt x="15998" y="18288"/>
                    </a:lnTo>
                    <a:lnTo>
                      <a:pt x="15998" y="16783"/>
                    </a:lnTo>
                    <a:lnTo>
                      <a:pt x="18472" y="16783"/>
                    </a:lnTo>
                    <a:lnTo>
                      <a:pt x="18464" y="17025"/>
                    </a:lnTo>
                    <a:lnTo>
                      <a:pt x="18464" y="17193"/>
                    </a:lnTo>
                    <a:lnTo>
                      <a:pt x="18478" y="17327"/>
                    </a:lnTo>
                    <a:lnTo>
                      <a:pt x="18544" y="17468"/>
                    </a:lnTo>
                    <a:lnTo>
                      <a:pt x="18698" y="17511"/>
                    </a:lnTo>
                    <a:lnTo>
                      <a:pt x="18818" y="17472"/>
                    </a:lnTo>
                    <a:lnTo>
                      <a:pt x="18914" y="17421"/>
                    </a:lnTo>
                    <a:lnTo>
                      <a:pt x="19019" y="17364"/>
                    </a:lnTo>
                    <a:lnTo>
                      <a:pt x="19153" y="17301"/>
                    </a:lnTo>
                    <a:lnTo>
                      <a:pt x="19326" y="17227"/>
                    </a:lnTo>
                    <a:lnTo>
                      <a:pt x="19505" y="17158"/>
                    </a:lnTo>
                    <a:lnTo>
                      <a:pt x="19681" y="17101"/>
                    </a:lnTo>
                    <a:lnTo>
                      <a:pt x="19861" y="17050"/>
                    </a:lnTo>
                    <a:lnTo>
                      <a:pt x="20045" y="17014"/>
                    </a:lnTo>
                    <a:lnTo>
                      <a:pt x="20232" y="16993"/>
                    </a:lnTo>
                    <a:lnTo>
                      <a:pt x="20423" y="16989"/>
                    </a:lnTo>
                    <a:lnTo>
                      <a:pt x="20639" y="16999"/>
                    </a:lnTo>
                    <a:lnTo>
                      <a:pt x="20815" y="16981"/>
                    </a:lnTo>
                    <a:lnTo>
                      <a:pt x="20978" y="16960"/>
                    </a:lnTo>
                    <a:lnTo>
                      <a:pt x="21133" y="16932"/>
                    </a:lnTo>
                    <a:lnTo>
                      <a:pt x="21280" y="16895"/>
                    </a:lnTo>
                    <a:lnTo>
                      <a:pt x="21424" y="16860"/>
                    </a:lnTo>
                    <a:lnTo>
                      <a:pt x="21565" y="16816"/>
                    </a:lnTo>
                    <a:lnTo>
                      <a:pt x="21698" y="16766"/>
                    </a:lnTo>
                    <a:lnTo>
                      <a:pt x="21827" y="16712"/>
                    </a:lnTo>
                    <a:lnTo>
                      <a:pt x="21949" y="16654"/>
                    </a:lnTo>
                    <a:lnTo>
                      <a:pt x="22071" y="16593"/>
                    </a:lnTo>
                    <a:lnTo>
                      <a:pt x="22183" y="16524"/>
                    </a:lnTo>
                    <a:lnTo>
                      <a:pt x="22295" y="16456"/>
                    </a:lnTo>
                    <a:lnTo>
                      <a:pt x="22399" y="16381"/>
                    </a:lnTo>
                    <a:lnTo>
                      <a:pt x="22501" y="16301"/>
                    </a:lnTo>
                    <a:lnTo>
                      <a:pt x="22593" y="16222"/>
                    </a:lnTo>
                    <a:lnTo>
                      <a:pt x="22597" y="16226"/>
                    </a:lnTo>
                    <a:lnTo>
                      <a:pt x="22618" y="16240"/>
                    </a:lnTo>
                    <a:lnTo>
                      <a:pt x="22767" y="16305"/>
                    </a:lnTo>
                    <a:lnTo>
                      <a:pt x="22929" y="16341"/>
                    </a:lnTo>
                    <a:lnTo>
                      <a:pt x="23091" y="16344"/>
                    </a:lnTo>
                    <a:lnTo>
                      <a:pt x="23249" y="16320"/>
                    </a:lnTo>
                    <a:lnTo>
                      <a:pt x="23397" y="16261"/>
                    </a:lnTo>
                    <a:lnTo>
                      <a:pt x="23533" y="16179"/>
                    </a:lnTo>
                    <a:lnTo>
                      <a:pt x="23656" y="16067"/>
                    </a:lnTo>
                    <a:lnTo>
                      <a:pt x="23753" y="15930"/>
                    </a:lnTo>
                    <a:lnTo>
                      <a:pt x="23821" y="15776"/>
                    </a:lnTo>
                    <a:lnTo>
                      <a:pt x="23857" y="15617"/>
                    </a:lnTo>
                    <a:lnTo>
                      <a:pt x="23861" y="15455"/>
                    </a:lnTo>
                    <a:lnTo>
                      <a:pt x="23835" y="15297"/>
                    </a:lnTo>
                    <a:lnTo>
                      <a:pt x="23782" y="15149"/>
                    </a:lnTo>
                    <a:lnTo>
                      <a:pt x="23696" y="15009"/>
                    </a:lnTo>
                    <a:lnTo>
                      <a:pt x="23584" y="14890"/>
                    </a:lnTo>
                    <a:lnTo>
                      <a:pt x="23451" y="14793"/>
                    </a:lnTo>
                    <a:lnTo>
                      <a:pt x="23325" y="14735"/>
                    </a:lnTo>
                    <a:lnTo>
                      <a:pt x="23199" y="14695"/>
                    </a:lnTo>
                    <a:lnTo>
                      <a:pt x="23070" y="14681"/>
                    </a:lnTo>
                    <a:lnTo>
                      <a:pt x="22942" y="14685"/>
                    </a:lnTo>
                    <a:lnTo>
                      <a:pt x="22817" y="14711"/>
                    </a:lnTo>
                    <a:lnTo>
                      <a:pt x="22695" y="14750"/>
                    </a:lnTo>
                    <a:lnTo>
                      <a:pt x="22593" y="14807"/>
                    </a:lnTo>
                    <a:lnTo>
                      <a:pt x="22501" y="14728"/>
                    </a:lnTo>
                    <a:lnTo>
                      <a:pt x="22399" y="14648"/>
                    </a:lnTo>
                    <a:lnTo>
                      <a:pt x="22295" y="14573"/>
                    </a:lnTo>
                    <a:lnTo>
                      <a:pt x="22183" y="14501"/>
                    </a:lnTo>
                    <a:lnTo>
                      <a:pt x="22071" y="14436"/>
                    </a:lnTo>
                    <a:lnTo>
                      <a:pt x="21953" y="14372"/>
                    </a:lnTo>
                    <a:lnTo>
                      <a:pt x="21827" y="14314"/>
                    </a:lnTo>
                    <a:lnTo>
                      <a:pt x="21698" y="14260"/>
                    </a:lnTo>
                    <a:lnTo>
                      <a:pt x="21565" y="14213"/>
                    </a:lnTo>
                    <a:lnTo>
                      <a:pt x="21424" y="14170"/>
                    </a:lnTo>
                    <a:lnTo>
                      <a:pt x="21280" y="14130"/>
                    </a:lnTo>
                    <a:lnTo>
                      <a:pt x="21133" y="14095"/>
                    </a:lnTo>
                    <a:lnTo>
                      <a:pt x="20978" y="14066"/>
                    </a:lnTo>
                    <a:lnTo>
                      <a:pt x="20815" y="14044"/>
                    </a:lnTo>
                    <a:lnTo>
                      <a:pt x="20639" y="14026"/>
                    </a:lnTo>
                    <a:lnTo>
                      <a:pt x="20423" y="14036"/>
                    </a:lnTo>
                    <a:lnTo>
                      <a:pt x="20232" y="14034"/>
                    </a:lnTo>
                    <a:lnTo>
                      <a:pt x="20045" y="14012"/>
                    </a:lnTo>
                    <a:lnTo>
                      <a:pt x="19861" y="13975"/>
                    </a:lnTo>
                    <a:lnTo>
                      <a:pt x="19681" y="13926"/>
                    </a:lnTo>
                    <a:lnTo>
                      <a:pt x="19505" y="13867"/>
                    </a:lnTo>
                    <a:lnTo>
                      <a:pt x="19326" y="13799"/>
                    </a:lnTo>
                    <a:lnTo>
                      <a:pt x="19153" y="13728"/>
                    </a:lnTo>
                    <a:lnTo>
                      <a:pt x="19019" y="13663"/>
                    </a:lnTo>
                    <a:lnTo>
                      <a:pt x="18914" y="13605"/>
                    </a:lnTo>
                    <a:lnTo>
                      <a:pt x="18818" y="13555"/>
                    </a:lnTo>
                    <a:lnTo>
                      <a:pt x="18698" y="13514"/>
                    </a:lnTo>
                    <a:lnTo>
                      <a:pt x="18544" y="13557"/>
                    </a:lnTo>
                    <a:lnTo>
                      <a:pt x="18478" y="13699"/>
                    </a:lnTo>
                    <a:lnTo>
                      <a:pt x="18464" y="13836"/>
                    </a:lnTo>
                    <a:lnTo>
                      <a:pt x="18464" y="14001"/>
                    </a:lnTo>
                    <a:lnTo>
                      <a:pt x="18468" y="14191"/>
                    </a:lnTo>
                    <a:lnTo>
                      <a:pt x="18476" y="14383"/>
                    </a:lnTo>
                    <a:lnTo>
                      <a:pt x="18476" y="14393"/>
                    </a:lnTo>
                    <a:lnTo>
                      <a:pt x="15998" y="14393"/>
                    </a:lnTo>
                    <a:lnTo>
                      <a:pt x="15998" y="13328"/>
                    </a:lnTo>
                    <a:lnTo>
                      <a:pt x="13504" y="14191"/>
                    </a:lnTo>
                    <a:lnTo>
                      <a:pt x="14404" y="11330"/>
                    </a:lnTo>
                    <a:lnTo>
                      <a:pt x="13400" y="11330"/>
                    </a:lnTo>
                    <a:lnTo>
                      <a:pt x="13400" y="6938"/>
                    </a:lnTo>
                    <a:lnTo>
                      <a:pt x="13539" y="6941"/>
                    </a:lnTo>
                    <a:lnTo>
                      <a:pt x="13785" y="6949"/>
                    </a:lnTo>
                    <a:lnTo>
                      <a:pt x="14029" y="6952"/>
                    </a:lnTo>
                    <a:lnTo>
                      <a:pt x="14245" y="6956"/>
                    </a:lnTo>
                    <a:lnTo>
                      <a:pt x="14418" y="6938"/>
                    </a:lnTo>
                    <a:lnTo>
                      <a:pt x="14598" y="6851"/>
                    </a:lnTo>
                    <a:lnTo>
                      <a:pt x="14652" y="6650"/>
                    </a:lnTo>
                    <a:lnTo>
                      <a:pt x="14602" y="6499"/>
                    </a:lnTo>
                    <a:lnTo>
                      <a:pt x="14538" y="6376"/>
                    </a:lnTo>
                    <a:lnTo>
                      <a:pt x="14461" y="6240"/>
                    </a:lnTo>
                    <a:lnTo>
                      <a:pt x="14383" y="6070"/>
                    </a:lnTo>
                    <a:lnTo>
                      <a:pt x="14289" y="5844"/>
                    </a:lnTo>
                    <a:lnTo>
                      <a:pt x="14198" y="5616"/>
                    </a:lnTo>
                    <a:lnTo>
                      <a:pt x="14124" y="5386"/>
                    </a:lnTo>
                    <a:lnTo>
                      <a:pt x="14061" y="5153"/>
                    </a:lnTo>
                    <a:lnTo>
                      <a:pt x="14016" y="4918"/>
                    </a:lnTo>
                    <a:lnTo>
                      <a:pt x="13986" y="4676"/>
                    </a:lnTo>
                    <a:lnTo>
                      <a:pt x="13979" y="4433"/>
                    </a:lnTo>
                    <a:lnTo>
                      <a:pt x="13997" y="4155"/>
                    </a:lnTo>
                    <a:lnTo>
                      <a:pt x="13973" y="3924"/>
                    </a:lnTo>
                    <a:lnTo>
                      <a:pt x="13943" y="3719"/>
                    </a:lnTo>
                    <a:lnTo>
                      <a:pt x="13906" y="3518"/>
                    </a:lnTo>
                    <a:lnTo>
                      <a:pt x="13863" y="3324"/>
                    </a:lnTo>
                    <a:lnTo>
                      <a:pt x="13814" y="3140"/>
                    </a:lnTo>
                    <a:lnTo>
                      <a:pt x="13755" y="2959"/>
                    </a:lnTo>
                    <a:lnTo>
                      <a:pt x="13694" y="2787"/>
                    </a:lnTo>
                    <a:lnTo>
                      <a:pt x="13626" y="2621"/>
                    </a:lnTo>
                    <a:lnTo>
                      <a:pt x="13551" y="2463"/>
                    </a:lnTo>
                    <a:lnTo>
                      <a:pt x="13468" y="2308"/>
                    </a:lnTo>
                    <a:lnTo>
                      <a:pt x="13382" y="2160"/>
                    </a:lnTo>
                    <a:lnTo>
                      <a:pt x="13292" y="2020"/>
                    </a:lnTo>
                    <a:lnTo>
                      <a:pt x="13194" y="1884"/>
                    </a:lnTo>
                    <a:lnTo>
                      <a:pt x="13093" y="1754"/>
                    </a:lnTo>
                    <a:lnTo>
                      <a:pt x="12992" y="1635"/>
                    </a:lnTo>
                    <a:lnTo>
                      <a:pt x="13061" y="1501"/>
                    </a:lnTo>
                    <a:lnTo>
                      <a:pt x="13115" y="1347"/>
                    </a:lnTo>
                    <a:lnTo>
                      <a:pt x="13147" y="1185"/>
                    </a:lnTo>
                    <a:lnTo>
                      <a:pt x="13151" y="1019"/>
                    </a:lnTo>
                    <a:lnTo>
                      <a:pt x="13133" y="854"/>
                    </a:lnTo>
                    <a:lnTo>
                      <a:pt x="13082" y="691"/>
                    </a:lnTo>
                    <a:lnTo>
                      <a:pt x="13007" y="530"/>
                    </a:lnTo>
                    <a:lnTo>
                      <a:pt x="12884" y="357"/>
                    </a:lnTo>
                    <a:lnTo>
                      <a:pt x="12726" y="212"/>
                    </a:lnTo>
                    <a:lnTo>
                      <a:pt x="12550" y="104"/>
                    </a:lnTo>
                    <a:lnTo>
                      <a:pt x="12359" y="33"/>
                    </a:lnTo>
                    <a:lnTo>
                      <a:pt x="12154" y="0"/>
                    </a:lnTo>
                    <a:lnTo>
                      <a:pt x="11945" y="4"/>
                    </a:lnTo>
                    <a:lnTo>
                      <a:pt x="11740" y="51"/>
                    </a:lnTo>
                    <a:lnTo>
                      <a:pt x="11542" y="141"/>
                    </a:lnTo>
                    <a:lnTo>
                      <a:pt x="11365" y="267"/>
                    </a:lnTo>
                    <a:lnTo>
                      <a:pt x="11222" y="422"/>
                    </a:lnTo>
                    <a:lnTo>
                      <a:pt x="11114" y="599"/>
                    </a:lnTo>
                    <a:lnTo>
                      <a:pt x="11041" y="793"/>
                    </a:lnTo>
                    <a:lnTo>
                      <a:pt x="11010" y="995"/>
                    </a:lnTo>
                    <a:lnTo>
                      <a:pt x="11012" y="1203"/>
                    </a:lnTo>
                    <a:lnTo>
                      <a:pt x="11059" y="1409"/>
                    </a:lnTo>
                    <a:lnTo>
                      <a:pt x="11146" y="1599"/>
                    </a:lnTo>
                    <a:lnTo>
                      <a:pt x="11163" y="1631"/>
                    </a:lnTo>
                    <a:lnTo>
                      <a:pt x="11167" y="1635"/>
                    </a:lnTo>
                    <a:lnTo>
                      <a:pt x="11067" y="1754"/>
                    </a:lnTo>
                    <a:lnTo>
                      <a:pt x="10966" y="1884"/>
                    </a:lnTo>
                    <a:lnTo>
                      <a:pt x="10868" y="2020"/>
                    </a:lnTo>
                    <a:lnTo>
                      <a:pt x="10775" y="2160"/>
                    </a:lnTo>
                    <a:lnTo>
                      <a:pt x="10688" y="2308"/>
                    </a:lnTo>
                    <a:lnTo>
                      <a:pt x="10610" y="2463"/>
                    </a:lnTo>
                    <a:lnTo>
                      <a:pt x="10533" y="2621"/>
                    </a:lnTo>
                    <a:lnTo>
                      <a:pt x="10466" y="2787"/>
                    </a:lnTo>
                    <a:lnTo>
                      <a:pt x="10404" y="2959"/>
                    </a:lnTo>
                    <a:lnTo>
                      <a:pt x="10347" y="3140"/>
                    </a:lnTo>
                    <a:lnTo>
                      <a:pt x="10296" y="3326"/>
                    </a:lnTo>
                    <a:lnTo>
                      <a:pt x="10253" y="3518"/>
                    </a:lnTo>
                    <a:lnTo>
                      <a:pt x="10217" y="3719"/>
                    </a:lnTo>
                    <a:lnTo>
                      <a:pt x="10188" y="3924"/>
                    </a:lnTo>
                    <a:lnTo>
                      <a:pt x="10162" y="4155"/>
                    </a:lnTo>
                    <a:lnTo>
                      <a:pt x="10182" y="4433"/>
                    </a:lnTo>
                    <a:lnTo>
                      <a:pt x="10174" y="4676"/>
                    </a:lnTo>
                    <a:lnTo>
                      <a:pt x="10145" y="4918"/>
                    </a:lnTo>
                    <a:lnTo>
                      <a:pt x="10098" y="5153"/>
                    </a:lnTo>
                    <a:lnTo>
                      <a:pt x="10037" y="5386"/>
                    </a:lnTo>
                    <a:lnTo>
                      <a:pt x="9962" y="5616"/>
                    </a:lnTo>
                    <a:lnTo>
                      <a:pt x="9872" y="5844"/>
                    </a:lnTo>
                    <a:lnTo>
                      <a:pt x="9778" y="6070"/>
                    </a:lnTo>
                    <a:lnTo>
                      <a:pt x="9695" y="6240"/>
                    </a:lnTo>
                    <a:lnTo>
                      <a:pt x="9623" y="6376"/>
                    </a:lnTo>
                    <a:lnTo>
                      <a:pt x="9558" y="6499"/>
                    </a:lnTo>
                    <a:lnTo>
                      <a:pt x="9508" y="6650"/>
                    </a:lnTo>
                    <a:lnTo>
                      <a:pt x="9562" y="6851"/>
                    </a:lnTo>
                    <a:lnTo>
                      <a:pt x="9742" y="6938"/>
                    </a:lnTo>
                    <a:lnTo>
                      <a:pt x="9915" y="6956"/>
                    </a:lnTo>
                    <a:lnTo>
                      <a:pt x="10131" y="6952"/>
                    </a:lnTo>
                    <a:lnTo>
                      <a:pt x="10433" y="6945"/>
                    </a:lnTo>
                    <a:lnTo>
                      <a:pt x="10433" y="11330"/>
                    </a:lnTo>
                    <a:lnTo>
                      <a:pt x="9462" y="11330"/>
                    </a:lnTo>
                    <a:lnTo>
                      <a:pt x="10358" y="14191"/>
                    </a:lnTo>
                    <a:lnTo>
                      <a:pt x="7862" y="13328"/>
                    </a:lnTo>
                    <a:lnTo>
                      <a:pt x="7862" y="14393"/>
                    </a:lnTo>
                    <a:lnTo>
                      <a:pt x="5386" y="14393"/>
                    </a:lnTo>
                    <a:lnTo>
                      <a:pt x="5390" y="14383"/>
                    </a:lnTo>
                    <a:lnTo>
                      <a:pt x="5394" y="14191"/>
                    </a:lnTo>
                    <a:lnTo>
                      <a:pt x="5396" y="14001"/>
                    </a:lnTo>
                    <a:lnTo>
                      <a:pt x="5400" y="13836"/>
                    </a:lnTo>
                    <a:lnTo>
                      <a:pt x="5386" y="13699"/>
                    </a:lnTo>
                    <a:lnTo>
                      <a:pt x="5317" y="13557"/>
                    </a:lnTo>
                    <a:lnTo>
                      <a:pt x="5163" y="13514"/>
                    </a:lnTo>
                    <a:lnTo>
                      <a:pt x="5044" y="13555"/>
                    </a:lnTo>
                    <a:lnTo>
                      <a:pt x="4950" y="13605"/>
                    </a:lnTo>
                    <a:lnTo>
                      <a:pt x="4842" y="13663"/>
                    </a:lnTo>
                    <a:lnTo>
                      <a:pt x="4713" y="13728"/>
                    </a:lnTo>
                    <a:lnTo>
                      <a:pt x="4536" y="13799"/>
                    </a:lnTo>
                    <a:lnTo>
                      <a:pt x="4360" y="13867"/>
                    </a:lnTo>
                    <a:lnTo>
                      <a:pt x="4179" y="13926"/>
                    </a:lnTo>
                    <a:lnTo>
                      <a:pt x="4000" y="13975"/>
                    </a:lnTo>
                    <a:lnTo>
                      <a:pt x="3816" y="14012"/>
                    </a:lnTo>
                    <a:lnTo>
                      <a:pt x="3632" y="14034"/>
                    </a:lnTo>
                    <a:lnTo>
                      <a:pt x="3442" y="14036"/>
                    </a:lnTo>
                    <a:lnTo>
                      <a:pt x="3226" y="14026"/>
                    </a:lnTo>
                    <a:lnTo>
                      <a:pt x="3049" y="14044"/>
                    </a:lnTo>
                    <a:lnTo>
                      <a:pt x="2888" y="14066"/>
                    </a:lnTo>
                    <a:lnTo>
                      <a:pt x="2733" y="14095"/>
                    </a:lnTo>
                    <a:lnTo>
                      <a:pt x="2582" y="14130"/>
                    </a:lnTo>
                    <a:lnTo>
                      <a:pt x="2437" y="14170"/>
                    </a:lnTo>
                    <a:lnTo>
                      <a:pt x="2297" y="14213"/>
                    </a:lnTo>
                    <a:lnTo>
                      <a:pt x="2164" y="14260"/>
                    </a:lnTo>
                    <a:lnTo>
                      <a:pt x="2034" y="14314"/>
                    </a:lnTo>
                    <a:lnTo>
                      <a:pt x="1911" y="14372"/>
                    </a:lnTo>
                    <a:lnTo>
                      <a:pt x="1793" y="14436"/>
                    </a:lnTo>
                    <a:lnTo>
                      <a:pt x="1678" y="14501"/>
                    </a:lnTo>
                    <a:lnTo>
                      <a:pt x="1566" y="14573"/>
                    </a:lnTo>
                    <a:lnTo>
                      <a:pt x="1462" y="14648"/>
                    </a:lnTo>
                    <a:lnTo>
                      <a:pt x="1361" y="14728"/>
                    </a:lnTo>
                    <a:lnTo>
                      <a:pt x="1271" y="14807"/>
                    </a:lnTo>
                    <a:lnTo>
                      <a:pt x="1167" y="14750"/>
                    </a:lnTo>
                    <a:lnTo>
                      <a:pt x="1048" y="14711"/>
                    </a:lnTo>
                    <a:lnTo>
                      <a:pt x="922" y="14685"/>
                    </a:lnTo>
                    <a:lnTo>
                      <a:pt x="792" y="14681"/>
                    </a:lnTo>
                    <a:lnTo>
                      <a:pt x="663" y="14695"/>
                    </a:lnTo>
                    <a:lnTo>
                      <a:pt x="537" y="14735"/>
                    </a:lnTo>
                    <a:lnTo>
                      <a:pt x="414" y="14793"/>
                    </a:lnTo>
                    <a:lnTo>
                      <a:pt x="278" y="14890"/>
                    </a:lnTo>
                    <a:lnTo>
                      <a:pt x="166" y="15009"/>
                    </a:lnTo>
                    <a:lnTo>
                      <a:pt x="82" y="15149"/>
                    </a:lnTo>
                    <a:lnTo>
                      <a:pt x="25" y="15297"/>
                    </a:lnTo>
                    <a:lnTo>
                      <a:pt x="0" y="15455"/>
                    </a:lnTo>
                    <a:lnTo>
                      <a:pt x="4" y="15617"/>
                    </a:lnTo>
                    <a:lnTo>
                      <a:pt x="39" y="15776"/>
                    </a:lnTo>
                    <a:lnTo>
                      <a:pt x="108" y="15930"/>
                    </a:lnTo>
                    <a:lnTo>
                      <a:pt x="209" y="16067"/>
                    </a:lnTo>
                    <a:lnTo>
                      <a:pt x="328" y="16179"/>
                    </a:lnTo>
                    <a:lnTo>
                      <a:pt x="465" y="16261"/>
                    </a:lnTo>
                    <a:lnTo>
                      <a:pt x="616" y="16320"/>
                    </a:lnTo>
                    <a:lnTo>
                      <a:pt x="774" y="16344"/>
                    </a:lnTo>
                    <a:lnTo>
                      <a:pt x="936" y="16341"/>
                    </a:lnTo>
                    <a:lnTo>
                      <a:pt x="1095" y="16305"/>
                    </a:lnTo>
                    <a:lnTo>
                      <a:pt x="1242" y="16240"/>
                    </a:lnTo>
                    <a:lnTo>
                      <a:pt x="1267" y="16226"/>
                    </a:lnTo>
                    <a:lnTo>
                      <a:pt x="1271" y="16222"/>
                    </a:lnTo>
                    <a:lnTo>
                      <a:pt x="1361" y="16301"/>
                    </a:lnTo>
                    <a:lnTo>
                      <a:pt x="1462" y="16381"/>
                    </a:lnTo>
                    <a:lnTo>
                      <a:pt x="1570" y="16456"/>
                    </a:lnTo>
                    <a:lnTo>
                      <a:pt x="1678" y="16524"/>
                    </a:lnTo>
                    <a:lnTo>
                      <a:pt x="1793" y="16593"/>
                    </a:lnTo>
                    <a:lnTo>
                      <a:pt x="1911" y="16654"/>
                    </a:lnTo>
                    <a:lnTo>
                      <a:pt x="2034" y="16712"/>
                    </a:lnTo>
                    <a:lnTo>
                      <a:pt x="2164" y="16766"/>
                    </a:lnTo>
                    <a:lnTo>
                      <a:pt x="2297" y="16816"/>
                    </a:lnTo>
                    <a:lnTo>
                      <a:pt x="2437" y="16860"/>
                    </a:lnTo>
                    <a:lnTo>
                      <a:pt x="2582" y="16895"/>
                    </a:lnTo>
                    <a:lnTo>
                      <a:pt x="2733" y="16932"/>
                    </a:lnTo>
                    <a:lnTo>
                      <a:pt x="2888" y="16960"/>
                    </a:lnTo>
                    <a:lnTo>
                      <a:pt x="3045" y="16981"/>
                    </a:lnTo>
                    <a:lnTo>
                      <a:pt x="3226" y="16999"/>
                    </a:lnTo>
                    <a:lnTo>
                      <a:pt x="3442" y="16989"/>
                    </a:lnTo>
                    <a:lnTo>
                      <a:pt x="3632" y="16993"/>
                    </a:lnTo>
                    <a:lnTo>
                      <a:pt x="3816" y="17014"/>
                    </a:lnTo>
                    <a:lnTo>
                      <a:pt x="4000" y="17050"/>
                    </a:lnTo>
                    <a:lnTo>
                      <a:pt x="4179" y="17101"/>
                    </a:lnTo>
                    <a:lnTo>
                      <a:pt x="4360" y="17158"/>
                    </a:lnTo>
                    <a:lnTo>
                      <a:pt x="4536" y="17227"/>
                    </a:lnTo>
                    <a:lnTo>
                      <a:pt x="4713" y="17301"/>
                    </a:lnTo>
                    <a:lnTo>
                      <a:pt x="4842" y="17364"/>
                    </a:lnTo>
                    <a:lnTo>
                      <a:pt x="4950" y="17421"/>
                    </a:lnTo>
                    <a:lnTo>
                      <a:pt x="5044" y="17472"/>
                    </a:lnTo>
                    <a:lnTo>
                      <a:pt x="5163" y="17511"/>
                    </a:lnTo>
                    <a:lnTo>
                      <a:pt x="5317" y="17468"/>
                    </a:lnTo>
                    <a:lnTo>
                      <a:pt x="5386" y="17327"/>
                    </a:lnTo>
                    <a:lnTo>
                      <a:pt x="5400" y="17193"/>
                    </a:lnTo>
                    <a:lnTo>
                      <a:pt x="5396" y="17025"/>
                    </a:lnTo>
                    <a:lnTo>
                      <a:pt x="5394" y="16783"/>
                    </a:lnTo>
                    <a:lnTo>
                      <a:pt x="7862" y="16783"/>
                    </a:lnTo>
                    <a:lnTo>
                      <a:pt x="7862" y="18288"/>
                    </a:lnTo>
                    <a:lnTo>
                      <a:pt x="10358" y="17421"/>
                    </a:lnTo>
                    <a:lnTo>
                      <a:pt x="9462" y="20286"/>
                    </a:lnTo>
                    <a:lnTo>
                      <a:pt x="10433" y="20286"/>
                    </a:lnTo>
                    <a:lnTo>
                      <a:pt x="10433" y="28123"/>
                    </a:lnTo>
                    <a:lnTo>
                      <a:pt x="10372" y="28099"/>
                    </a:lnTo>
                    <a:lnTo>
                      <a:pt x="10239" y="28048"/>
                    </a:lnTo>
                    <a:lnTo>
                      <a:pt x="9929" y="27940"/>
                    </a:lnTo>
                    <a:lnTo>
                      <a:pt x="9573" y="28174"/>
                    </a:lnTo>
                    <a:lnTo>
                      <a:pt x="9379" y="28311"/>
                    </a:lnTo>
                    <a:lnTo>
                      <a:pt x="9198" y="28451"/>
                    </a:lnTo>
                    <a:lnTo>
                      <a:pt x="9022" y="28599"/>
                    </a:lnTo>
                    <a:lnTo>
                      <a:pt x="8856" y="28757"/>
                    </a:lnTo>
                    <a:lnTo>
                      <a:pt x="8705" y="28927"/>
                    </a:lnTo>
                    <a:lnTo>
                      <a:pt x="8569" y="29106"/>
                    </a:lnTo>
                    <a:lnTo>
                      <a:pt x="8449" y="29298"/>
                    </a:lnTo>
                    <a:lnTo>
                      <a:pt x="8349" y="29499"/>
                    </a:lnTo>
                    <a:lnTo>
                      <a:pt x="8273" y="29718"/>
                    </a:lnTo>
                    <a:lnTo>
                      <a:pt x="8219" y="29946"/>
                    </a:lnTo>
                    <a:lnTo>
                      <a:pt x="8194" y="30183"/>
                    </a:lnTo>
                    <a:lnTo>
                      <a:pt x="8198" y="30428"/>
                    </a:lnTo>
                    <a:lnTo>
                      <a:pt x="8229" y="30680"/>
                    </a:lnTo>
                    <a:cubicBezTo>
                      <a:pt x="8294" y="30935"/>
                      <a:pt x="8273" y="30982"/>
                      <a:pt x="8406" y="31263"/>
                    </a:cubicBezTo>
                    <a:lnTo>
                      <a:pt x="8435" y="31343"/>
                    </a:lnTo>
                    <a:lnTo>
                      <a:pt x="8402" y="31432"/>
                    </a:lnTo>
                    <a:lnTo>
                      <a:pt x="8341" y="31720"/>
                    </a:lnTo>
                    <a:lnTo>
                      <a:pt x="8320" y="32019"/>
                    </a:lnTo>
                    <a:lnTo>
                      <a:pt x="8331" y="32322"/>
                    </a:lnTo>
                    <a:lnTo>
                      <a:pt x="8381" y="32628"/>
                    </a:lnTo>
                    <a:lnTo>
                      <a:pt x="8464" y="32936"/>
                    </a:lnTo>
                    <a:lnTo>
                      <a:pt x="8579" y="33250"/>
                    </a:lnTo>
                    <a:lnTo>
                      <a:pt x="8612" y="33323"/>
                    </a:lnTo>
                    <a:lnTo>
                      <a:pt x="8594" y="33329"/>
                    </a:lnTo>
                    <a:lnTo>
                      <a:pt x="8741" y="33592"/>
                    </a:lnTo>
                    <a:lnTo>
                      <a:pt x="8824" y="33776"/>
                    </a:lnTo>
                    <a:lnTo>
                      <a:pt x="8816" y="33797"/>
                    </a:lnTo>
                    <a:lnTo>
                      <a:pt x="8748" y="34039"/>
                    </a:lnTo>
                    <a:lnTo>
                      <a:pt x="8712" y="34283"/>
                    </a:lnTo>
                    <a:lnTo>
                      <a:pt x="8698" y="34528"/>
                    </a:lnTo>
                    <a:lnTo>
                      <a:pt x="8708" y="34769"/>
                    </a:lnTo>
                    <a:lnTo>
                      <a:pt x="8745" y="35010"/>
                    </a:lnTo>
                    <a:lnTo>
                      <a:pt x="8806" y="35252"/>
                    </a:lnTo>
                    <a:lnTo>
                      <a:pt x="8889" y="35485"/>
                    </a:lnTo>
                    <a:lnTo>
                      <a:pt x="8993" y="35717"/>
                    </a:lnTo>
                    <a:lnTo>
                      <a:pt x="9116" y="35942"/>
                    </a:lnTo>
                    <a:lnTo>
                      <a:pt x="9256" y="36166"/>
                    </a:lnTo>
                    <a:lnTo>
                      <a:pt x="9418" y="36386"/>
                    </a:lnTo>
                    <a:lnTo>
                      <a:pt x="9595" y="36605"/>
                    </a:lnTo>
                    <a:lnTo>
                      <a:pt x="9785" y="36821"/>
                    </a:lnTo>
                    <a:lnTo>
                      <a:pt x="9994" y="37037"/>
                    </a:lnTo>
                    <a:lnTo>
                      <a:pt x="10433" y="37447"/>
                    </a:lnTo>
                    <a:lnTo>
                      <a:pt x="10433" y="93216"/>
                    </a:lnTo>
                    <a:lnTo>
                      <a:pt x="13400" y="93216"/>
                    </a:lnTo>
                    <a:lnTo>
                      <a:pt x="13400" y="61920"/>
                    </a:lnTo>
                    <a:lnTo>
                      <a:pt x="13457" y="61889"/>
                    </a:lnTo>
                    <a:lnTo>
                      <a:pt x="13525" y="61863"/>
                    </a:lnTo>
                    <a:lnTo>
                      <a:pt x="13619" y="61842"/>
                    </a:lnTo>
                    <a:lnTo>
                      <a:pt x="13831" y="61820"/>
                    </a:lnTo>
                    <a:lnTo>
                      <a:pt x="14152" y="61693"/>
                    </a:lnTo>
                    <a:lnTo>
                      <a:pt x="14404" y="61579"/>
                    </a:lnTo>
                    <a:lnTo>
                      <a:pt x="14638" y="61455"/>
                    </a:lnTo>
                    <a:lnTo>
                      <a:pt x="14854" y="61330"/>
                    </a:lnTo>
                    <a:lnTo>
                      <a:pt x="15052" y="61190"/>
                    </a:lnTo>
                    <a:lnTo>
                      <a:pt x="15232" y="61045"/>
                    </a:lnTo>
                    <a:lnTo>
                      <a:pt x="15394" y="60884"/>
                    </a:lnTo>
                    <a:lnTo>
                      <a:pt x="15534" y="60714"/>
                    </a:lnTo>
                    <a:lnTo>
                      <a:pt x="15649" y="60531"/>
                    </a:lnTo>
                    <a:lnTo>
                      <a:pt x="15743" y="60333"/>
                    </a:lnTo>
                    <a:lnTo>
                      <a:pt x="15812" y="60127"/>
                    </a:lnTo>
                    <a:lnTo>
                      <a:pt x="15851" y="59915"/>
                    </a:lnTo>
                    <a:lnTo>
                      <a:pt x="15866" y="59695"/>
                    </a:lnTo>
                    <a:lnTo>
                      <a:pt x="15866" y="59656"/>
                    </a:lnTo>
                    <a:lnTo>
                      <a:pt x="16060" y="59685"/>
                    </a:lnTo>
                    <a:lnTo>
                      <a:pt x="16255" y="59703"/>
                    </a:lnTo>
                    <a:lnTo>
                      <a:pt x="16445" y="59711"/>
                    </a:lnTo>
                    <a:lnTo>
                      <a:pt x="16632" y="59707"/>
                    </a:lnTo>
                    <a:lnTo>
                      <a:pt x="16816" y="59689"/>
                    </a:lnTo>
                    <a:lnTo>
                      <a:pt x="16755" y="59803"/>
                    </a:lnTo>
                    <a:lnTo>
                      <a:pt x="16657" y="60038"/>
                    </a:lnTo>
                    <a:lnTo>
                      <a:pt x="16582" y="60294"/>
                    </a:lnTo>
                    <a:lnTo>
                      <a:pt x="16528" y="60567"/>
                    </a:lnTo>
                    <a:lnTo>
                      <a:pt x="16506" y="60859"/>
                    </a:lnTo>
                    <a:lnTo>
                      <a:pt x="16514" y="61171"/>
                    </a:lnTo>
                    <a:lnTo>
                      <a:pt x="16557" y="61506"/>
                    </a:lnTo>
                    <a:lnTo>
                      <a:pt x="16636" y="61863"/>
                    </a:lnTo>
                    <a:lnTo>
                      <a:pt x="16755" y="62241"/>
                    </a:lnTo>
                    <a:lnTo>
                      <a:pt x="16910" y="62637"/>
                    </a:lnTo>
                    <a:lnTo>
                      <a:pt x="17014" y="62900"/>
                    </a:lnTo>
                    <a:lnTo>
                      <a:pt x="17101" y="63127"/>
                    </a:lnTo>
                    <a:lnTo>
                      <a:pt x="17173" y="63331"/>
                    </a:lnTo>
                    <a:lnTo>
                      <a:pt x="17226" y="63519"/>
                    </a:lnTo>
                    <a:lnTo>
                      <a:pt x="17266" y="63688"/>
                    </a:lnTo>
                    <a:lnTo>
                      <a:pt x="17291" y="63847"/>
                    </a:lnTo>
                    <a:lnTo>
                      <a:pt x="17303" y="64005"/>
                    </a:lnTo>
                    <a:lnTo>
                      <a:pt x="17299" y="65052"/>
                    </a:lnTo>
                    <a:lnTo>
                      <a:pt x="18154" y="64322"/>
                    </a:lnTo>
                    <a:lnTo>
                      <a:pt x="18346" y="64095"/>
                    </a:lnTo>
                    <a:lnTo>
                      <a:pt x="18504" y="63839"/>
                    </a:lnTo>
                    <a:lnTo>
                      <a:pt x="18637" y="63573"/>
                    </a:lnTo>
                    <a:lnTo>
                      <a:pt x="18749" y="63296"/>
                    </a:lnTo>
                    <a:lnTo>
                      <a:pt x="18832" y="63021"/>
                    </a:lnTo>
                    <a:lnTo>
                      <a:pt x="18890" y="62752"/>
                    </a:lnTo>
                    <a:lnTo>
                      <a:pt x="18896" y="62687"/>
                    </a:lnTo>
                    <a:lnTo>
                      <a:pt x="19023" y="62590"/>
                    </a:lnTo>
                    <a:lnTo>
                      <a:pt x="19249" y="62395"/>
                    </a:lnTo>
                    <a:lnTo>
                      <a:pt x="19437" y="62191"/>
                    </a:lnTo>
                    <a:lnTo>
                      <a:pt x="19588" y="61971"/>
                    </a:lnTo>
                    <a:lnTo>
                      <a:pt x="19696" y="61730"/>
                    </a:lnTo>
                    <a:lnTo>
                      <a:pt x="19757" y="61471"/>
                    </a:lnTo>
                    <a:lnTo>
                      <a:pt x="19785" y="61200"/>
                    </a:lnTo>
                    <a:lnTo>
                      <a:pt x="19785" y="60981"/>
                    </a:lnTo>
                    <a:lnTo>
                      <a:pt x="19883" y="60668"/>
                    </a:lnTo>
                    <a:lnTo>
                      <a:pt x="20012" y="60401"/>
                    </a:lnTo>
                    <a:lnTo>
                      <a:pt x="20160" y="60192"/>
                    </a:lnTo>
                    <a:lnTo>
                      <a:pt x="20254" y="60092"/>
                    </a:lnTo>
                    <a:lnTo>
                      <a:pt x="20242" y="60276"/>
                    </a:lnTo>
                    <a:lnTo>
                      <a:pt x="20242" y="60463"/>
                    </a:lnTo>
                    <a:lnTo>
                      <a:pt x="20258" y="60647"/>
                    </a:lnTo>
                    <a:lnTo>
                      <a:pt x="20279" y="60830"/>
                    </a:lnTo>
                    <a:lnTo>
                      <a:pt x="20315" y="61006"/>
                    </a:lnTo>
                    <a:lnTo>
                      <a:pt x="20358" y="61179"/>
                    </a:lnTo>
                    <a:lnTo>
                      <a:pt x="20412" y="61348"/>
                    </a:lnTo>
                    <a:lnTo>
                      <a:pt x="20478" y="61514"/>
                    </a:lnTo>
                    <a:lnTo>
                      <a:pt x="20548" y="61669"/>
                    </a:lnTo>
                    <a:lnTo>
                      <a:pt x="20574" y="61718"/>
                    </a:lnTo>
                    <a:lnTo>
                      <a:pt x="20574" y="61934"/>
                    </a:lnTo>
                    <a:lnTo>
                      <a:pt x="20592" y="62191"/>
                    </a:lnTo>
                    <a:lnTo>
                      <a:pt x="20625" y="62381"/>
                    </a:lnTo>
                    <a:lnTo>
                      <a:pt x="20643" y="62515"/>
                    </a:lnTo>
                    <a:lnTo>
                      <a:pt x="20650" y="62601"/>
                    </a:lnTo>
                    <a:lnTo>
                      <a:pt x="20639" y="62695"/>
                    </a:lnTo>
                    <a:lnTo>
                      <a:pt x="20595" y="62839"/>
                    </a:lnTo>
                    <a:lnTo>
                      <a:pt x="20142" y="63922"/>
                    </a:lnTo>
                    <a:lnTo>
                      <a:pt x="21319" y="63494"/>
                    </a:lnTo>
                    <a:lnTo>
                      <a:pt x="21614" y="63361"/>
                    </a:lnTo>
                    <a:lnTo>
                      <a:pt x="21881" y="63206"/>
                    </a:lnTo>
                    <a:lnTo>
                      <a:pt x="22112" y="63011"/>
                    </a:lnTo>
                    <a:lnTo>
                      <a:pt x="22299" y="62770"/>
                    </a:lnTo>
                    <a:lnTo>
                      <a:pt x="22418" y="62489"/>
                    </a:lnTo>
                    <a:lnTo>
                      <a:pt x="22467" y="62179"/>
                    </a:lnTo>
                    <a:lnTo>
                      <a:pt x="22467" y="62176"/>
                    </a:lnTo>
                    <a:lnTo>
                      <a:pt x="22612" y="62111"/>
                    </a:lnTo>
                    <a:lnTo>
                      <a:pt x="22810" y="62007"/>
                    </a:lnTo>
                    <a:lnTo>
                      <a:pt x="22993" y="61891"/>
                    </a:lnTo>
                    <a:lnTo>
                      <a:pt x="23166" y="61762"/>
                    </a:lnTo>
                    <a:lnTo>
                      <a:pt x="23321" y="61622"/>
                    </a:lnTo>
                    <a:lnTo>
                      <a:pt x="23462" y="61467"/>
                    </a:lnTo>
                    <a:lnTo>
                      <a:pt x="23587" y="61302"/>
                    </a:lnTo>
                    <a:lnTo>
                      <a:pt x="23699" y="61122"/>
                    </a:lnTo>
                    <a:lnTo>
                      <a:pt x="23796" y="60934"/>
                    </a:lnTo>
                    <a:lnTo>
                      <a:pt x="23878" y="60733"/>
                    </a:lnTo>
                    <a:lnTo>
                      <a:pt x="23929" y="60578"/>
                    </a:lnTo>
                    <a:lnTo>
                      <a:pt x="23933" y="60584"/>
                    </a:lnTo>
                    <a:lnTo>
                      <a:pt x="23984" y="60733"/>
                    </a:lnTo>
                    <a:lnTo>
                      <a:pt x="24023" y="60880"/>
                    </a:lnTo>
                    <a:lnTo>
                      <a:pt x="24053" y="61028"/>
                    </a:lnTo>
                    <a:lnTo>
                      <a:pt x="24070" y="61179"/>
                    </a:lnTo>
                    <a:lnTo>
                      <a:pt x="24077" y="61330"/>
                    </a:lnTo>
                    <a:lnTo>
                      <a:pt x="24074" y="61485"/>
                    </a:lnTo>
                    <a:lnTo>
                      <a:pt x="24063" y="61643"/>
                    </a:lnTo>
                    <a:lnTo>
                      <a:pt x="24045" y="61805"/>
                    </a:lnTo>
                    <a:lnTo>
                      <a:pt x="24020" y="61967"/>
                    </a:lnTo>
                    <a:lnTo>
                      <a:pt x="23988" y="62136"/>
                    </a:lnTo>
                    <a:lnTo>
                      <a:pt x="23739" y="63296"/>
                    </a:lnTo>
                    <a:lnTo>
                      <a:pt x="24847" y="62525"/>
                    </a:lnTo>
                    <a:lnTo>
                      <a:pt x="25107" y="62320"/>
                    </a:lnTo>
                    <a:lnTo>
                      <a:pt x="25340" y="62107"/>
                    </a:lnTo>
                    <a:lnTo>
                      <a:pt x="25542" y="61885"/>
                    </a:lnTo>
                    <a:lnTo>
                      <a:pt x="25719" y="61650"/>
                    </a:lnTo>
                    <a:lnTo>
                      <a:pt x="25862" y="61410"/>
                    </a:lnTo>
                    <a:lnTo>
                      <a:pt x="25974" y="61157"/>
                    </a:lnTo>
                    <a:lnTo>
                      <a:pt x="26046" y="60898"/>
                    </a:lnTo>
                    <a:lnTo>
                      <a:pt x="26090" y="60631"/>
                    </a:lnTo>
                    <a:lnTo>
                      <a:pt x="26090" y="60358"/>
                    </a:lnTo>
                    <a:lnTo>
                      <a:pt x="26054" y="60088"/>
                    </a:lnTo>
                    <a:lnTo>
                      <a:pt x="25985" y="59821"/>
                    </a:lnTo>
                    <a:lnTo>
                      <a:pt x="25884" y="59559"/>
                    </a:lnTo>
                    <a:lnTo>
                      <a:pt x="26176" y="59609"/>
                    </a:lnTo>
                    <a:lnTo>
                      <a:pt x="26425" y="59807"/>
                    </a:lnTo>
                    <a:lnTo>
                      <a:pt x="26698" y="60045"/>
                    </a:lnTo>
                    <a:lnTo>
                      <a:pt x="26921" y="60264"/>
                    </a:lnTo>
                    <a:lnTo>
                      <a:pt x="27100" y="60463"/>
                    </a:lnTo>
                    <a:lnTo>
                      <a:pt x="27238" y="60643"/>
                    </a:lnTo>
                    <a:lnTo>
                      <a:pt x="27331" y="60800"/>
                    </a:lnTo>
                    <a:lnTo>
                      <a:pt x="27396" y="60937"/>
                    </a:lnTo>
                    <a:lnTo>
                      <a:pt x="27428" y="61057"/>
                    </a:lnTo>
                    <a:lnTo>
                      <a:pt x="27443" y="61153"/>
                    </a:lnTo>
                    <a:lnTo>
                      <a:pt x="27440" y="61240"/>
                    </a:lnTo>
                    <a:lnTo>
                      <a:pt x="27426" y="61326"/>
                    </a:lnTo>
                    <a:lnTo>
                      <a:pt x="27393" y="61410"/>
                    </a:lnTo>
                    <a:lnTo>
                      <a:pt x="27346" y="61503"/>
                    </a:lnTo>
                    <a:lnTo>
                      <a:pt x="27281" y="61597"/>
                    </a:lnTo>
                    <a:lnTo>
                      <a:pt x="27202" y="61697"/>
                    </a:lnTo>
                    <a:lnTo>
                      <a:pt x="24473" y="64707"/>
                    </a:lnTo>
                    <a:lnTo>
                      <a:pt x="27936" y="62176"/>
                    </a:lnTo>
                    <a:lnTo>
                      <a:pt x="28220" y="61934"/>
                    </a:lnTo>
                    <a:lnTo>
                      <a:pt x="28472" y="61683"/>
                    </a:lnTo>
                    <a:close/>
                    <a:moveTo>
                      <a:pt x="13400" y="38986"/>
                    </a:moveTo>
                    <a:lnTo>
                      <a:pt x="13655" y="39302"/>
                    </a:lnTo>
                    <a:lnTo>
                      <a:pt x="13940" y="39690"/>
                    </a:lnTo>
                    <a:lnTo>
                      <a:pt x="14212" y="40097"/>
                    </a:lnTo>
                    <a:lnTo>
                      <a:pt x="14475" y="40526"/>
                    </a:lnTo>
                    <a:lnTo>
                      <a:pt x="14738" y="40958"/>
                    </a:lnTo>
                    <a:lnTo>
                      <a:pt x="15001" y="41401"/>
                    </a:lnTo>
                    <a:lnTo>
                      <a:pt x="15264" y="41839"/>
                    </a:lnTo>
                    <a:lnTo>
                      <a:pt x="15538" y="42275"/>
                    </a:lnTo>
                    <a:lnTo>
                      <a:pt x="15819" y="42704"/>
                    </a:lnTo>
                    <a:lnTo>
                      <a:pt x="16110" y="43118"/>
                    </a:lnTo>
                    <a:lnTo>
                      <a:pt x="16424" y="43510"/>
                    </a:lnTo>
                    <a:lnTo>
                      <a:pt x="16759" y="43877"/>
                    </a:lnTo>
                    <a:lnTo>
                      <a:pt x="17118" y="44215"/>
                    </a:lnTo>
                    <a:lnTo>
                      <a:pt x="17511" y="44515"/>
                    </a:lnTo>
                    <a:lnTo>
                      <a:pt x="17611" y="44576"/>
                    </a:lnTo>
                    <a:lnTo>
                      <a:pt x="17521" y="44796"/>
                    </a:lnTo>
                    <a:lnTo>
                      <a:pt x="17424" y="45080"/>
                    </a:lnTo>
                    <a:lnTo>
                      <a:pt x="17342" y="45371"/>
                    </a:lnTo>
                    <a:lnTo>
                      <a:pt x="17277" y="45669"/>
                    </a:lnTo>
                    <a:lnTo>
                      <a:pt x="17230" y="45973"/>
                    </a:lnTo>
                    <a:lnTo>
                      <a:pt x="17204" y="46282"/>
                    </a:lnTo>
                    <a:lnTo>
                      <a:pt x="17197" y="46595"/>
                    </a:lnTo>
                    <a:lnTo>
                      <a:pt x="17216" y="46912"/>
                    </a:lnTo>
                    <a:lnTo>
                      <a:pt x="17255" y="47237"/>
                    </a:lnTo>
                    <a:lnTo>
                      <a:pt x="17316" y="47567"/>
                    </a:lnTo>
                    <a:lnTo>
                      <a:pt x="17406" y="47898"/>
                    </a:lnTo>
                    <a:lnTo>
                      <a:pt x="17518" y="48237"/>
                    </a:lnTo>
                    <a:lnTo>
                      <a:pt x="17658" y="48583"/>
                    </a:lnTo>
                    <a:lnTo>
                      <a:pt x="17824" y="48928"/>
                    </a:lnTo>
                    <a:lnTo>
                      <a:pt x="19030" y="51134"/>
                    </a:lnTo>
                    <a:lnTo>
                      <a:pt x="18717" y="48730"/>
                    </a:lnTo>
                    <a:lnTo>
                      <a:pt x="18702" y="48453"/>
                    </a:lnTo>
                    <a:lnTo>
                      <a:pt x="18706" y="48190"/>
                    </a:lnTo>
                    <a:lnTo>
                      <a:pt x="18731" y="47934"/>
                    </a:lnTo>
                    <a:lnTo>
                      <a:pt x="18774" y="47690"/>
                    </a:lnTo>
                    <a:lnTo>
                      <a:pt x="18832" y="47452"/>
                    </a:lnTo>
                    <a:lnTo>
                      <a:pt x="18911" y="47221"/>
                    </a:lnTo>
                    <a:lnTo>
                      <a:pt x="19004" y="46995"/>
                    </a:lnTo>
                    <a:lnTo>
                      <a:pt x="19116" y="46776"/>
                    </a:lnTo>
                    <a:lnTo>
                      <a:pt x="19242" y="46562"/>
                    </a:lnTo>
                    <a:lnTo>
                      <a:pt x="19387" y="46350"/>
                    </a:lnTo>
                    <a:lnTo>
                      <a:pt x="19469" y="46242"/>
                    </a:lnTo>
                    <a:lnTo>
                      <a:pt x="19455" y="46354"/>
                    </a:lnTo>
                    <a:lnTo>
                      <a:pt x="19426" y="46703"/>
                    </a:lnTo>
                    <a:lnTo>
                      <a:pt x="19418" y="47049"/>
                    </a:lnTo>
                    <a:lnTo>
                      <a:pt x="19433" y="47398"/>
                    </a:lnTo>
                    <a:lnTo>
                      <a:pt x="19476" y="47747"/>
                    </a:lnTo>
                    <a:lnTo>
                      <a:pt x="19555" y="48093"/>
                    </a:lnTo>
                    <a:lnTo>
                      <a:pt x="19677" y="48434"/>
                    </a:lnTo>
                    <a:lnTo>
                      <a:pt x="19847" y="48766"/>
                    </a:lnTo>
                    <a:lnTo>
                      <a:pt x="20067" y="49087"/>
                    </a:lnTo>
                    <a:lnTo>
                      <a:pt x="20336" y="49385"/>
                    </a:lnTo>
                    <a:lnTo>
                      <a:pt x="20664" y="49666"/>
                    </a:lnTo>
                    <a:lnTo>
                      <a:pt x="21043" y="49925"/>
                    </a:lnTo>
                    <a:lnTo>
                      <a:pt x="22320" y="50616"/>
                    </a:lnTo>
                    <a:lnTo>
                      <a:pt x="21953" y="49399"/>
                    </a:lnTo>
                    <a:lnTo>
                      <a:pt x="21896" y="49137"/>
                    </a:lnTo>
                    <a:lnTo>
                      <a:pt x="21859" y="48889"/>
                    </a:lnTo>
                    <a:lnTo>
                      <a:pt x="21849" y="48658"/>
                    </a:lnTo>
                    <a:lnTo>
                      <a:pt x="21855" y="48442"/>
                    </a:lnTo>
                    <a:lnTo>
                      <a:pt x="21881" y="48237"/>
                    </a:lnTo>
                    <a:lnTo>
                      <a:pt x="21928" y="48046"/>
                    </a:lnTo>
                    <a:lnTo>
                      <a:pt x="21989" y="47859"/>
                    </a:lnTo>
                    <a:lnTo>
                      <a:pt x="22069" y="47682"/>
                    </a:lnTo>
                    <a:lnTo>
                      <a:pt x="22165" y="47513"/>
                    </a:lnTo>
                    <a:lnTo>
                      <a:pt x="22281" y="47347"/>
                    </a:lnTo>
                    <a:lnTo>
                      <a:pt x="22375" y="47233"/>
                    </a:lnTo>
                    <a:lnTo>
                      <a:pt x="22367" y="47390"/>
                    </a:lnTo>
                    <a:lnTo>
                      <a:pt x="22360" y="47780"/>
                    </a:lnTo>
                    <a:lnTo>
                      <a:pt x="22371" y="48165"/>
                    </a:lnTo>
                    <a:lnTo>
                      <a:pt x="22406" y="48546"/>
                    </a:lnTo>
                    <a:lnTo>
                      <a:pt x="22464" y="48917"/>
                    </a:lnTo>
                    <a:lnTo>
                      <a:pt x="22554" y="49281"/>
                    </a:lnTo>
                    <a:lnTo>
                      <a:pt x="22677" y="49633"/>
                    </a:lnTo>
                    <a:lnTo>
                      <a:pt x="22832" y="49968"/>
                    </a:lnTo>
                    <a:lnTo>
                      <a:pt x="23029" y="50289"/>
                    </a:lnTo>
                    <a:lnTo>
                      <a:pt x="23268" y="50584"/>
                    </a:lnTo>
                    <a:lnTo>
                      <a:pt x="23552" y="50854"/>
                    </a:lnTo>
                    <a:lnTo>
                      <a:pt x="23878" y="51091"/>
                    </a:lnTo>
                    <a:lnTo>
                      <a:pt x="24249" y="51297"/>
                    </a:lnTo>
                    <a:lnTo>
                      <a:pt x="24898" y="51563"/>
                    </a:lnTo>
                    <a:lnTo>
                      <a:pt x="25283" y="51156"/>
                    </a:lnTo>
                    <a:lnTo>
                      <a:pt x="25477" y="50962"/>
                    </a:lnTo>
                    <a:lnTo>
                      <a:pt x="25679" y="50782"/>
                    </a:lnTo>
                    <a:lnTo>
                      <a:pt x="25881" y="50610"/>
                    </a:lnTo>
                    <a:lnTo>
                      <a:pt x="26090" y="50447"/>
                    </a:lnTo>
                    <a:lnTo>
                      <a:pt x="26302" y="50300"/>
                    </a:lnTo>
                    <a:lnTo>
                      <a:pt x="26517" y="50159"/>
                    </a:lnTo>
                    <a:lnTo>
                      <a:pt x="26737" y="50033"/>
                    </a:lnTo>
                    <a:lnTo>
                      <a:pt x="26964" y="49918"/>
                    </a:lnTo>
                    <a:lnTo>
                      <a:pt x="27195" y="49817"/>
                    </a:lnTo>
                    <a:lnTo>
                      <a:pt x="27432" y="49727"/>
                    </a:lnTo>
                    <a:lnTo>
                      <a:pt x="27673" y="49648"/>
                    </a:lnTo>
                    <a:lnTo>
                      <a:pt x="27918" y="49584"/>
                    </a:lnTo>
                    <a:lnTo>
                      <a:pt x="28073" y="49551"/>
                    </a:lnTo>
                    <a:lnTo>
                      <a:pt x="27932" y="49770"/>
                    </a:lnTo>
                    <a:lnTo>
                      <a:pt x="27652" y="50304"/>
                    </a:lnTo>
                    <a:lnTo>
                      <a:pt x="27410" y="50887"/>
                    </a:lnTo>
                    <a:lnTo>
                      <a:pt x="27202" y="51524"/>
                    </a:lnTo>
                    <a:lnTo>
                      <a:pt x="27029" y="52211"/>
                    </a:lnTo>
                    <a:lnTo>
                      <a:pt x="26935" y="52733"/>
                    </a:lnTo>
                    <a:lnTo>
                      <a:pt x="21791" y="54951"/>
                    </a:lnTo>
                    <a:lnTo>
                      <a:pt x="16971" y="56034"/>
                    </a:lnTo>
                    <a:lnTo>
                      <a:pt x="16845" y="55812"/>
                    </a:lnTo>
                    <a:lnTo>
                      <a:pt x="16690" y="55584"/>
                    </a:lnTo>
                    <a:lnTo>
                      <a:pt x="16524" y="55376"/>
                    </a:lnTo>
                    <a:lnTo>
                      <a:pt x="16347" y="55188"/>
                    </a:lnTo>
                    <a:lnTo>
                      <a:pt x="16153" y="55023"/>
                    </a:lnTo>
                    <a:lnTo>
                      <a:pt x="15945" y="54880"/>
                    </a:lnTo>
                    <a:lnTo>
                      <a:pt x="15725" y="54764"/>
                    </a:lnTo>
                    <a:lnTo>
                      <a:pt x="15495" y="54678"/>
                    </a:lnTo>
                    <a:lnTo>
                      <a:pt x="15250" y="54617"/>
                    </a:lnTo>
                    <a:lnTo>
                      <a:pt x="14997" y="54587"/>
                    </a:lnTo>
                    <a:lnTo>
                      <a:pt x="14738" y="54587"/>
                    </a:lnTo>
                    <a:lnTo>
                      <a:pt x="14473" y="54613"/>
                    </a:lnTo>
                    <a:lnTo>
                      <a:pt x="14202" y="54670"/>
                    </a:lnTo>
                    <a:lnTo>
                      <a:pt x="13929" y="54753"/>
                    </a:lnTo>
                    <a:lnTo>
                      <a:pt x="13651" y="54857"/>
                    </a:lnTo>
                    <a:lnTo>
                      <a:pt x="13439" y="54947"/>
                    </a:lnTo>
                    <a:lnTo>
                      <a:pt x="13400" y="54968"/>
                    </a:lnTo>
                    <a:close/>
                    <a:moveTo>
                      <a:pt x="13400" y="57578"/>
                    </a:moveTo>
                    <a:lnTo>
                      <a:pt x="13555" y="57658"/>
                    </a:lnTo>
                    <a:lnTo>
                      <a:pt x="13724" y="57733"/>
                    </a:lnTo>
                    <a:lnTo>
                      <a:pt x="13896" y="57795"/>
                    </a:lnTo>
                    <a:lnTo>
                      <a:pt x="13926" y="57802"/>
                    </a:lnTo>
                    <a:lnTo>
                      <a:pt x="13680" y="57906"/>
                    </a:lnTo>
                    <a:lnTo>
                      <a:pt x="13425" y="58043"/>
                    </a:lnTo>
                    <a:lnTo>
                      <a:pt x="13400" y="58061"/>
                    </a:lnTo>
                    <a:close/>
                    <a:moveTo>
                      <a:pt x="29941" y="38780"/>
                    </a:moveTo>
                    <a:lnTo>
                      <a:pt x="30010" y="38794"/>
                    </a:lnTo>
                    <a:lnTo>
                      <a:pt x="30136" y="38831"/>
                    </a:lnTo>
                    <a:lnTo>
                      <a:pt x="30301" y="38874"/>
                    </a:lnTo>
                    <a:lnTo>
                      <a:pt x="30489" y="38921"/>
                    </a:lnTo>
                    <a:lnTo>
                      <a:pt x="30489" y="38945"/>
                    </a:lnTo>
                    <a:lnTo>
                      <a:pt x="30277" y="38880"/>
                    </a:lnTo>
                    <a:lnTo>
                      <a:pt x="30014" y="3880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grpSp>
            <p:nvGrpSpPr>
              <p:cNvPr id="12" name="Группа 39"/>
              <p:cNvGrpSpPr/>
              <p:nvPr/>
            </p:nvGrpSpPr>
            <p:grpSpPr>
              <a:xfrm>
                <a:off x="3874424" y="122569"/>
                <a:ext cx="187153" cy="216573"/>
                <a:chOff x="3874424" y="122569"/>
                <a:chExt cx="187153" cy="216573"/>
              </a:xfrm>
            </p:grpSpPr>
            <p:pic>
              <p:nvPicPr>
                <p:cNvPr id="13" name="Image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74424" y="122569"/>
                  <a:ext cx="187153" cy="216573"/>
                </a:xfrm>
                <a:prstGeom prst="rect">
                  <a:avLst/>
                </a:prstGeom>
              </p:spPr>
            </p:pic>
            <p:pic>
              <p:nvPicPr>
                <p:cNvPr id="14" name="Image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3089" y="192550"/>
                  <a:ext cx="89668" cy="97625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1" name="Прямоугольник с одним вырезанным углом 20"/>
          <p:cNvSpPr/>
          <p:nvPr/>
        </p:nvSpPr>
        <p:spPr>
          <a:xfrm flipV="1">
            <a:off x="0" y="-6"/>
            <a:ext cx="30664240" cy="885830"/>
          </a:xfrm>
          <a:prstGeom prst="snip1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6058794" y="73577"/>
            <a:ext cx="11317522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defRPr/>
            </a:pPr>
            <a:r>
              <a:rPr lang="ru-RU" sz="48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Цель, бюджет и источники финансирования</a:t>
            </a:r>
            <a:endParaRPr lang="ru-RU" sz="480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637219" y="5110790"/>
            <a:ext cx="138017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2023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37219" y="3622635"/>
            <a:ext cx="138017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2024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637219" y="2134480"/>
            <a:ext cx="138017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2025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6684192" y="6046496"/>
            <a:ext cx="166428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 Narrow" pitchFamily="34" charset="0"/>
              </a:rPr>
              <a:t>Создание </a:t>
            </a:r>
            <a:r>
              <a:rPr lang="ru-RU" sz="1400" dirty="0" err="1" smtClean="0">
                <a:solidFill>
                  <a:srgbClr val="FFFFFF"/>
                </a:solidFill>
                <a:latin typeface="Arial Narrow" pitchFamily="34" charset="0"/>
              </a:rPr>
              <a:t>промороликов</a:t>
            </a:r>
            <a:endParaRPr lang="ru-RU" sz="1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5344017" y="5826626"/>
            <a:ext cx="1012433" cy="131771"/>
          </a:xfrm>
          <a:prstGeom prst="rect">
            <a:avLst/>
          </a:prstGeom>
          <a:gradFill>
            <a:gsLst>
              <a:gs pos="45000">
                <a:srgbClr val="FF660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5344017" y="2831739"/>
            <a:ext cx="1012433" cy="133738"/>
          </a:xfrm>
          <a:prstGeom prst="rect">
            <a:avLst/>
          </a:prstGeom>
          <a:gradFill>
            <a:gsLst>
              <a:gs pos="45000">
                <a:srgbClr val="99FF66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5344017" y="4325607"/>
            <a:ext cx="1012433" cy="132755"/>
          </a:xfrm>
          <a:prstGeom prst="rect">
            <a:avLst/>
          </a:prstGeom>
          <a:gradFill>
            <a:gsLst>
              <a:gs pos="45000">
                <a:srgbClr val="99CC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254000" y="5442843"/>
            <a:ext cx="11924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1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254000" y="3919686"/>
            <a:ext cx="11924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1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54000" y="2421404"/>
            <a:ext cx="11924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1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5017393" y="6046496"/>
            <a:ext cx="1665682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 Narrow" pitchFamily="34" charset="0"/>
              </a:rPr>
              <a:t>Мобильный офис </a:t>
            </a:r>
            <a:endParaRPr lang="ru-RU" sz="1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7010119" y="5901427"/>
            <a:ext cx="1012433" cy="56971"/>
          </a:xfrm>
          <a:prstGeom prst="rect">
            <a:avLst/>
          </a:prstGeom>
          <a:gradFill>
            <a:gsLst>
              <a:gs pos="45000">
                <a:srgbClr val="FF660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920102" y="5490033"/>
            <a:ext cx="11924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0,25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7010119" y="2908506"/>
            <a:ext cx="1012433" cy="56971"/>
          </a:xfrm>
          <a:prstGeom prst="rect">
            <a:avLst/>
          </a:prstGeom>
          <a:gradFill>
            <a:gsLst>
              <a:gs pos="45000">
                <a:srgbClr val="99FF66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7010119" y="4401392"/>
            <a:ext cx="1012433" cy="56971"/>
          </a:xfrm>
          <a:prstGeom prst="rect">
            <a:avLst/>
          </a:prstGeom>
          <a:gradFill>
            <a:gsLst>
              <a:gs pos="45000">
                <a:srgbClr val="99CC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920102" y="4004976"/>
            <a:ext cx="11924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0,25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920102" y="2506694"/>
            <a:ext cx="11924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0,25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8349595" y="6046496"/>
            <a:ext cx="166428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 Narrow" pitchFamily="34" charset="0"/>
              </a:rPr>
              <a:t>Обучение специалистов</a:t>
            </a:r>
            <a:endParaRPr lang="ru-RU" sz="1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8675522" y="5901427"/>
            <a:ext cx="1012433" cy="56971"/>
          </a:xfrm>
          <a:prstGeom prst="rect">
            <a:avLst/>
          </a:prstGeom>
          <a:gradFill>
            <a:gsLst>
              <a:gs pos="45000">
                <a:srgbClr val="FF660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585505" y="5490033"/>
            <a:ext cx="11924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0,5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8675522" y="2908506"/>
            <a:ext cx="1012433" cy="56971"/>
          </a:xfrm>
          <a:prstGeom prst="rect">
            <a:avLst/>
          </a:prstGeom>
          <a:gradFill>
            <a:gsLst>
              <a:gs pos="45000">
                <a:srgbClr val="99FF66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8675522" y="4401392"/>
            <a:ext cx="1012433" cy="56971"/>
          </a:xfrm>
          <a:prstGeom prst="rect">
            <a:avLst/>
          </a:prstGeom>
          <a:gradFill>
            <a:gsLst>
              <a:gs pos="45000">
                <a:srgbClr val="99CC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8585505" y="4004976"/>
            <a:ext cx="11924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0,5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8585505" y="2506694"/>
            <a:ext cx="11924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0,5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0013882" y="6046496"/>
            <a:ext cx="166540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 Narrow" pitchFamily="34" charset="0"/>
              </a:rPr>
              <a:t>Обучение граждан по </a:t>
            </a:r>
          </a:p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 Narrow" pitchFamily="34" charset="0"/>
              </a:rPr>
              <a:t>направлению ЦЗН</a:t>
            </a:r>
            <a:endParaRPr lang="ru-RU" sz="1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0340367" y="5320266"/>
            <a:ext cx="1012433" cy="638131"/>
          </a:xfrm>
          <a:prstGeom prst="rect">
            <a:avLst/>
          </a:prstGeom>
          <a:gradFill>
            <a:gsLst>
              <a:gs pos="45000">
                <a:srgbClr val="FF660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0250350" y="4908862"/>
            <a:ext cx="11924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12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1680402" y="6046496"/>
            <a:ext cx="1664286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 Narrow" pitchFamily="34" charset="0"/>
              </a:rPr>
              <a:t>Разработка ИС</a:t>
            </a:r>
            <a:endParaRPr lang="ru-RU" sz="1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2006328" y="5434065"/>
            <a:ext cx="1012433" cy="524332"/>
          </a:xfrm>
          <a:prstGeom prst="rect">
            <a:avLst/>
          </a:prstGeom>
          <a:gradFill>
            <a:gsLst>
              <a:gs pos="45000">
                <a:srgbClr val="FF660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1916249" y="5020708"/>
            <a:ext cx="11924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10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3345804" y="6046496"/>
            <a:ext cx="166540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 Narrow" pitchFamily="34" charset="0"/>
              </a:rPr>
              <a:t>Гранты  СОНКО</a:t>
            </a:r>
            <a:endParaRPr lang="ru-RU" sz="1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3672289" y="4888496"/>
            <a:ext cx="1012433" cy="1069902"/>
          </a:xfrm>
          <a:prstGeom prst="rect">
            <a:avLst/>
          </a:prstGeom>
          <a:gradFill>
            <a:gsLst>
              <a:gs pos="45000">
                <a:srgbClr val="FF660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3582273" y="4461333"/>
            <a:ext cx="11924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20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3672289" y="1895575"/>
            <a:ext cx="1012433" cy="1069902"/>
          </a:xfrm>
          <a:prstGeom prst="rect">
            <a:avLst/>
          </a:prstGeom>
          <a:gradFill>
            <a:gsLst>
              <a:gs pos="45000">
                <a:srgbClr val="99FF66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3672289" y="3388461"/>
            <a:ext cx="1012433" cy="1069902"/>
          </a:xfrm>
          <a:prstGeom prst="rect">
            <a:avLst/>
          </a:prstGeom>
          <a:gradFill>
            <a:gsLst>
              <a:gs pos="45000">
                <a:srgbClr val="99CC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582273" y="2976276"/>
            <a:ext cx="11924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20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3582273" y="1477994"/>
            <a:ext cx="11924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20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5038310" y="6046496"/>
            <a:ext cx="166428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 Narrow" pitchFamily="34" charset="0"/>
              </a:rPr>
              <a:t>ИЦ УФСИН</a:t>
            </a:r>
            <a:endParaRPr lang="ru-RU" sz="1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26702597" y="6046496"/>
            <a:ext cx="1665684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 Narrow" pitchFamily="34" charset="0"/>
              </a:rPr>
              <a:t>Субсидии работодателям</a:t>
            </a:r>
            <a:endParaRPr lang="ru-RU" sz="1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27029222" y="5878154"/>
            <a:ext cx="1012433" cy="80244"/>
          </a:xfrm>
          <a:prstGeom prst="rect">
            <a:avLst/>
          </a:prstGeom>
          <a:gradFill>
            <a:gsLst>
              <a:gs pos="45000">
                <a:srgbClr val="FF660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6939205" y="5477313"/>
            <a:ext cx="11924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0,9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7029222" y="2831739"/>
            <a:ext cx="1012433" cy="133737"/>
          </a:xfrm>
          <a:prstGeom prst="rect">
            <a:avLst/>
          </a:prstGeom>
          <a:gradFill>
            <a:gsLst>
              <a:gs pos="45000">
                <a:srgbClr val="99FF66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7029222" y="4378119"/>
            <a:ext cx="1012433" cy="80244"/>
          </a:xfrm>
          <a:prstGeom prst="rect">
            <a:avLst/>
          </a:prstGeom>
          <a:gradFill>
            <a:gsLst>
              <a:gs pos="45000">
                <a:srgbClr val="99CC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6939205" y="3963228"/>
            <a:ext cx="11924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0,9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6939205" y="2421404"/>
            <a:ext cx="11924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1,5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cxnSp>
        <p:nvCxnSpPr>
          <p:cNvPr id="125" name="Прямая соединительная линия 124"/>
          <p:cNvCxnSpPr/>
          <p:nvPr/>
        </p:nvCxnSpPr>
        <p:spPr>
          <a:xfrm rot="5400000">
            <a:off x="24061106" y="4024026"/>
            <a:ext cx="5229892" cy="1116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rot="5400000">
            <a:off x="22395703" y="4024026"/>
            <a:ext cx="5229892" cy="1116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rot="5400000">
            <a:off x="20730300" y="4024026"/>
            <a:ext cx="5229892" cy="1116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rot="5400000">
            <a:off x="19064897" y="4024026"/>
            <a:ext cx="5229892" cy="1116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rot="5400000">
            <a:off x="17399494" y="4024026"/>
            <a:ext cx="5229892" cy="1116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rot="5400000">
            <a:off x="15734091" y="4024026"/>
            <a:ext cx="5229892" cy="1116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rot="5400000">
            <a:off x="14068688" y="4024026"/>
            <a:ext cx="5229892" cy="1116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rot="10800000">
            <a:off x="13369349" y="2970208"/>
            <a:ext cx="14998932" cy="49115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rot="10800000" flipV="1">
            <a:off x="13369349" y="4453631"/>
            <a:ext cx="14998932" cy="4727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rot="10800000" flipV="1">
            <a:off x="13369349" y="5941787"/>
            <a:ext cx="14998932" cy="4728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28301795" y="847724"/>
            <a:ext cx="28813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spc="10" dirty="0" err="1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млн</a:t>
            </a:r>
            <a:r>
              <a:rPr lang="ru-RU" sz="32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 руб.</a:t>
            </a:r>
            <a:endParaRPr lang="ru-RU" sz="32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8446114" y="3148617"/>
            <a:ext cx="1543954" cy="35881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0">
              <a:lnSpc>
                <a:spcPct val="100000"/>
              </a:lnSpc>
            </a:pPr>
            <a:r>
              <a:rPr lang="ru-RU" sz="24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Показатели:</a:t>
            </a:r>
            <a:endParaRPr lang="ru-RU" sz="2400" b="1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57" name="text 1"/>
          <p:cNvSpPr txBox="1"/>
          <p:nvPr/>
        </p:nvSpPr>
        <p:spPr>
          <a:xfrm>
            <a:off x="9201087" y="3670841"/>
            <a:ext cx="394458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1600" b="1" spc="1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Снижение </a:t>
            </a:r>
            <a:r>
              <a:rPr lang="ru-RU" sz="16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доли отбывших наказание ранее</a:t>
            </a:r>
            <a:endParaRPr sz="1600" b="1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74" name="Прямоугольник 47"/>
          <p:cNvSpPr>
            <a:spLocks noChangeArrowheads="1"/>
          </p:cNvSpPr>
          <p:nvPr/>
        </p:nvSpPr>
        <p:spPr bwMode="auto">
          <a:xfrm>
            <a:off x="10757707" y="5120701"/>
            <a:ext cx="837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на 20%</a:t>
            </a:r>
            <a:endParaRPr lang="ru-RU" b="1" dirty="0">
              <a:solidFill>
                <a:srgbClr val="FFFFFF"/>
              </a:solidFill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190" name="Группа 189"/>
          <p:cNvGrpSpPr/>
          <p:nvPr/>
        </p:nvGrpSpPr>
        <p:grpSpPr>
          <a:xfrm>
            <a:off x="6230513" y="1061618"/>
            <a:ext cx="5975157" cy="1938654"/>
            <a:chOff x="6595061" y="1061618"/>
            <a:chExt cx="5975157" cy="1938654"/>
          </a:xfrm>
        </p:grpSpPr>
        <p:sp>
          <p:nvSpPr>
            <p:cNvPr id="155" name="text 1"/>
            <p:cNvSpPr txBox="1"/>
            <p:nvPr/>
          </p:nvSpPr>
          <p:spPr>
            <a:xfrm>
              <a:off x="6595061" y="1061618"/>
              <a:ext cx="1501893" cy="67079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defTabSz="0">
                <a:lnSpc>
                  <a:spcPct val="100000"/>
                </a:lnSpc>
              </a:pPr>
              <a:r>
                <a:rPr sz="4400" b="1" spc="10" dirty="0">
                  <a:solidFill>
                    <a:srgbClr val="FFC000"/>
                  </a:solidFill>
                  <a:latin typeface="Arial Narrow" pitchFamily="34" charset="0"/>
                  <a:cs typeface="Arial"/>
                </a:rPr>
                <a:t>Цель:</a:t>
              </a:r>
              <a:endParaRPr sz="4400" b="1">
                <a:solidFill>
                  <a:srgbClr val="FFC000"/>
                </a:solidFill>
                <a:latin typeface="Arial Narrow" pitchFamily="34" charset="0"/>
                <a:cs typeface="Arial"/>
              </a:endParaRPr>
            </a:p>
          </p:txBody>
        </p:sp>
        <p:sp>
          <p:nvSpPr>
            <p:cNvPr id="156" name="text 1"/>
            <p:cNvSpPr txBox="1"/>
            <p:nvPr/>
          </p:nvSpPr>
          <p:spPr>
            <a:xfrm>
              <a:off x="8140823" y="1198923"/>
              <a:ext cx="4429395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2000" spc="10" dirty="0">
                  <a:solidFill>
                    <a:srgbClr val="FFFFFF"/>
                  </a:solidFill>
                  <a:latin typeface="Arial Narrow" pitchFamily="34" charset="0"/>
                  <a:cs typeface="Arial"/>
                </a:rPr>
                <a:t>Увеличить долю трудоустроенных </a:t>
              </a:r>
              <a:r>
                <a:rPr sz="2000" spc="10">
                  <a:solidFill>
                    <a:srgbClr val="FFFFFF"/>
                  </a:solidFill>
                  <a:latin typeface="Arial Narrow" pitchFamily="34" charset="0"/>
                  <a:cs typeface="Arial"/>
                </a:rPr>
                <a:t>граждан</a:t>
              </a:r>
              <a:r>
                <a:rPr sz="2000" spc="10" smtClean="0">
                  <a:solidFill>
                    <a:srgbClr val="FFFFFF"/>
                  </a:solidFill>
                  <a:latin typeface="Arial Narrow" pitchFamily="34" charset="0"/>
                  <a:cs typeface="Arial"/>
                </a:rPr>
                <a:t>,</a:t>
              </a:r>
              <a:endParaRPr lang="ru-RU" sz="2000" spc="10" dirty="0" smtClean="0">
                <a:solidFill>
                  <a:srgbClr val="FFFFFF"/>
                </a:solidFill>
                <a:latin typeface="Arial Narrow" pitchFamily="34" charset="0"/>
                <a:cs typeface="Arial"/>
              </a:endParaRPr>
            </a:p>
            <a:p>
              <a:r>
                <a:rPr lang="ru-RU" sz="2000" spc="10" dirty="0" smtClean="0">
                  <a:solidFill>
                    <a:srgbClr val="FFFFFF"/>
                  </a:solidFill>
                  <a:latin typeface="Arial Narrow" pitchFamily="34" charset="0"/>
                  <a:cs typeface="Arial"/>
                </a:rPr>
                <a:t>освободившихся из мест лишения свободы</a:t>
              </a:r>
              <a:endParaRPr lang="ru-RU" sz="2000" b="1" dirty="0" smtClean="0">
                <a:solidFill>
                  <a:srgbClr val="FFFFFF"/>
                </a:solidFill>
                <a:latin typeface="Arial Narrow" pitchFamily="34" charset="0"/>
                <a:cs typeface="Arial"/>
              </a:endParaRPr>
            </a:p>
          </p:txBody>
        </p:sp>
        <p:pic>
          <p:nvPicPr>
            <p:cNvPr id="175" name="Picture 2" descr="https://pngimg.com/uploads/target/target_PNG3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37825" y="1732414"/>
              <a:ext cx="942579" cy="760321"/>
            </a:xfrm>
            <a:prstGeom prst="rect">
              <a:avLst/>
            </a:prstGeom>
            <a:noFill/>
          </p:spPr>
        </p:pic>
        <p:grpSp>
          <p:nvGrpSpPr>
            <p:cNvPr id="189" name="Группа 188"/>
            <p:cNvGrpSpPr/>
            <p:nvPr/>
          </p:nvGrpSpPr>
          <p:grpSpPr>
            <a:xfrm>
              <a:off x="7792154" y="1849529"/>
              <a:ext cx="4690746" cy="1150743"/>
              <a:chOff x="7560687" y="1773329"/>
              <a:chExt cx="4690746" cy="1150743"/>
            </a:xfrm>
          </p:grpSpPr>
          <p:sp>
            <p:nvSpPr>
              <p:cNvPr id="149" name="Прямоугольник 47"/>
              <p:cNvSpPr>
                <a:spLocks noChangeArrowheads="1"/>
              </p:cNvSpPr>
              <p:nvPr/>
            </p:nvSpPr>
            <p:spPr bwMode="auto">
              <a:xfrm>
                <a:off x="8059890" y="1963830"/>
                <a:ext cx="67198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3200" b="1" dirty="0" smtClean="0">
                    <a:solidFill>
                      <a:srgbClr val="FFFFFF"/>
                    </a:solidFill>
                    <a:latin typeface="Arial Narrow" pitchFamily="34" charset="0"/>
                    <a:cs typeface="Times New Roman" pitchFamily="18" charset="0"/>
                  </a:rPr>
                  <a:t>8%</a:t>
                </a:r>
                <a:endParaRPr lang="ru-RU" sz="3200" b="1" dirty="0">
                  <a:solidFill>
                    <a:srgbClr val="FFFFFF"/>
                  </a:solidFill>
                  <a:latin typeface="Arial Narrow" pitchFamily="34" charset="0"/>
                  <a:cs typeface="Times New Roman" pitchFamily="18" charset="0"/>
                </a:endParaRPr>
              </a:p>
            </p:txBody>
          </p:sp>
          <p:sp>
            <p:nvSpPr>
              <p:cNvPr id="150" name="TextBox 15"/>
              <p:cNvSpPr txBox="1">
                <a:spLocks noChangeArrowheads="1"/>
              </p:cNvSpPr>
              <p:nvPr/>
            </p:nvSpPr>
            <p:spPr bwMode="auto">
              <a:xfrm>
                <a:off x="7768078" y="2523962"/>
                <a:ext cx="125560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 smtClean="0">
                    <a:solidFill>
                      <a:srgbClr val="FFFFFF"/>
                    </a:solidFill>
                    <a:latin typeface="Arial Narrow" pitchFamily="34" charset="0"/>
                  </a:rPr>
                  <a:t>2022 </a:t>
                </a:r>
                <a:r>
                  <a:rPr lang="ru-RU" sz="2000" dirty="0">
                    <a:solidFill>
                      <a:srgbClr val="FFFFFF"/>
                    </a:solidFill>
                    <a:latin typeface="Arial Narrow" pitchFamily="34" charset="0"/>
                  </a:rPr>
                  <a:t>год</a:t>
                </a:r>
              </a:p>
            </p:txBody>
          </p:sp>
          <p:sp>
            <p:nvSpPr>
              <p:cNvPr id="152" name="TextBox 21"/>
              <p:cNvSpPr txBox="1">
                <a:spLocks noChangeArrowheads="1"/>
              </p:cNvSpPr>
              <p:nvPr/>
            </p:nvSpPr>
            <p:spPr bwMode="auto">
              <a:xfrm>
                <a:off x="10778347" y="2523962"/>
                <a:ext cx="125560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 smtClean="0">
                    <a:solidFill>
                      <a:srgbClr val="FFFFFF"/>
                    </a:solidFill>
                    <a:latin typeface="Arial Narrow" pitchFamily="34" charset="0"/>
                  </a:rPr>
                  <a:t>2025 </a:t>
                </a:r>
                <a:r>
                  <a:rPr lang="ru-RU" sz="2000" dirty="0">
                    <a:solidFill>
                      <a:srgbClr val="FFFFFF"/>
                    </a:solidFill>
                    <a:latin typeface="Arial Narrow" pitchFamily="34" charset="0"/>
                  </a:rPr>
                  <a:t>год</a:t>
                </a:r>
              </a:p>
            </p:txBody>
          </p:sp>
          <p:sp>
            <p:nvSpPr>
              <p:cNvPr id="153" name="Прямоугольник 47"/>
              <p:cNvSpPr>
                <a:spLocks noChangeArrowheads="1"/>
              </p:cNvSpPr>
              <p:nvPr/>
            </p:nvSpPr>
            <p:spPr bwMode="auto">
              <a:xfrm>
                <a:off x="10976384" y="1963830"/>
                <a:ext cx="85953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3200" b="1" dirty="0" smtClean="0">
                    <a:solidFill>
                      <a:srgbClr val="FFFFFF"/>
                    </a:solidFill>
                    <a:latin typeface="Arial Narrow" pitchFamily="34" charset="0"/>
                    <a:cs typeface="Times New Roman" pitchFamily="18" charset="0"/>
                  </a:rPr>
                  <a:t>40%</a:t>
                </a:r>
                <a:endParaRPr lang="ru-RU" sz="3200" b="1" dirty="0">
                  <a:solidFill>
                    <a:srgbClr val="FFFFFF"/>
                  </a:solidFill>
                  <a:latin typeface="Arial Narrow" pitchFamily="34" charset="0"/>
                  <a:cs typeface="Times New Roman" pitchFamily="18" charset="0"/>
                </a:endParaRPr>
              </a:p>
            </p:txBody>
          </p:sp>
          <p:sp>
            <p:nvSpPr>
              <p:cNvPr id="154" name="Прямоугольник 47"/>
              <p:cNvSpPr>
                <a:spLocks noChangeArrowheads="1"/>
              </p:cNvSpPr>
              <p:nvPr/>
            </p:nvSpPr>
            <p:spPr bwMode="auto">
              <a:xfrm>
                <a:off x="9377710" y="1773329"/>
                <a:ext cx="105670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rgbClr val="FFFFFF"/>
                    </a:solidFill>
                    <a:latin typeface="Arial Narrow" pitchFamily="34" charset="0"/>
                    <a:cs typeface="Times New Roman" pitchFamily="18" charset="0"/>
                  </a:rPr>
                  <a:t>+</a:t>
                </a:r>
                <a:r>
                  <a:rPr lang="ru-RU" sz="3200" b="1" dirty="0" smtClean="0">
                    <a:solidFill>
                      <a:srgbClr val="FFFFFF"/>
                    </a:solidFill>
                    <a:latin typeface="Arial Narrow" pitchFamily="34" charset="0"/>
                    <a:cs typeface="Times New Roman" pitchFamily="18" charset="0"/>
                  </a:rPr>
                  <a:t>32%</a:t>
                </a:r>
                <a:endParaRPr lang="ru-RU" sz="3200" b="1" dirty="0">
                  <a:solidFill>
                    <a:srgbClr val="FFFFFF"/>
                  </a:solidFill>
                  <a:latin typeface="Arial Narrow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188" name="Группа 187"/>
              <p:cNvGrpSpPr/>
              <p:nvPr/>
            </p:nvGrpSpPr>
            <p:grpSpPr>
              <a:xfrm>
                <a:off x="7560687" y="2506694"/>
                <a:ext cx="4690746" cy="3176"/>
                <a:chOff x="7560687" y="6886575"/>
                <a:chExt cx="4690746" cy="3176"/>
              </a:xfrm>
            </p:grpSpPr>
            <p:cxnSp>
              <p:nvCxnSpPr>
                <p:cNvPr id="177" name="Прямая со стрелкой 176"/>
                <p:cNvCxnSpPr/>
                <p:nvPr/>
              </p:nvCxnSpPr>
              <p:spPr>
                <a:xfrm>
                  <a:off x="10533753" y="6886575"/>
                  <a:ext cx="1717680" cy="1588"/>
                </a:xfrm>
                <a:prstGeom prst="straightConnector1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miter lim="800000"/>
                  <a:tailEnd type="arrow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6" name="Прямая соединительная линия 185"/>
                <p:cNvCxnSpPr/>
                <p:nvPr/>
              </p:nvCxnSpPr>
              <p:spPr>
                <a:xfrm>
                  <a:off x="7560687" y="6888163"/>
                  <a:ext cx="1617589" cy="1588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7" name="Прямая соединительная линия 186"/>
                <p:cNvCxnSpPr/>
                <p:nvPr/>
              </p:nvCxnSpPr>
              <p:spPr>
                <a:xfrm>
                  <a:off x="9042732" y="6888163"/>
                  <a:ext cx="1617589" cy="1588"/>
                </a:xfrm>
                <a:prstGeom prst="line">
                  <a:avLst/>
                </a:prstGeom>
                <a:noFill/>
                <a:ln w="19050" cap="flat">
                  <a:solidFill>
                    <a:srgbClr val="FFFFFF"/>
                  </a:solidFill>
                  <a:prstDash val="sysDot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</p:grpSp>
      <p:grpSp>
        <p:nvGrpSpPr>
          <p:cNvPr id="204" name="Группа 203"/>
          <p:cNvGrpSpPr/>
          <p:nvPr/>
        </p:nvGrpSpPr>
        <p:grpSpPr>
          <a:xfrm>
            <a:off x="3845626" y="1152409"/>
            <a:ext cx="5199569" cy="5546829"/>
            <a:chOff x="3845626" y="1152409"/>
            <a:chExt cx="5199569" cy="5546829"/>
          </a:xfrm>
        </p:grpSpPr>
        <p:sp>
          <p:nvSpPr>
            <p:cNvPr id="165" name="Круговая стрелка 164"/>
            <p:cNvSpPr/>
            <p:nvPr/>
          </p:nvSpPr>
          <p:spPr>
            <a:xfrm rot="10311871" flipH="1">
              <a:off x="3845626" y="1152409"/>
              <a:ext cx="5174172" cy="5155173"/>
            </a:xfrm>
            <a:prstGeom prst="circularArrow">
              <a:avLst>
                <a:gd name="adj1" fmla="val 6809"/>
                <a:gd name="adj2" fmla="val 1031203"/>
                <a:gd name="adj3" fmla="val 19353777"/>
                <a:gd name="adj4" fmla="val 14777827"/>
                <a:gd name="adj5" fmla="val 8639"/>
              </a:avLst>
            </a:prstGeom>
            <a:solidFill>
              <a:srgbClr val="009AB3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59" name="Прямая соединительная линия 158"/>
            <p:cNvCxnSpPr/>
            <p:nvPr/>
          </p:nvCxnSpPr>
          <p:spPr>
            <a:xfrm flipH="1">
              <a:off x="5897505" y="6194909"/>
              <a:ext cx="915988" cy="0"/>
            </a:xfrm>
            <a:prstGeom prst="line">
              <a:avLst/>
            </a:prstGeom>
            <a:ln>
              <a:solidFill>
                <a:srgbClr val="009AB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 flipH="1">
              <a:off x="7685425" y="6194909"/>
              <a:ext cx="917575" cy="0"/>
            </a:xfrm>
            <a:prstGeom prst="line">
              <a:avLst/>
            </a:prstGeom>
            <a:ln>
              <a:solidFill>
                <a:srgbClr val="009AB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Прямоугольник 32"/>
            <p:cNvSpPr>
              <a:spLocks noChangeArrowheads="1"/>
            </p:cNvSpPr>
            <p:nvPr/>
          </p:nvSpPr>
          <p:spPr bwMode="auto">
            <a:xfrm>
              <a:off x="5581522" y="6440193"/>
              <a:ext cx="1547954" cy="259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sz="2800" dirty="0" smtClean="0">
                  <a:solidFill>
                    <a:srgbClr val="FFFFFF"/>
                  </a:solidFill>
                  <a:latin typeface="Arial Narrow" pitchFamily="34" charset="0"/>
                </a:rPr>
                <a:t>2022 </a:t>
              </a:r>
              <a:r>
                <a:rPr lang="ru-RU" sz="2800" dirty="0">
                  <a:solidFill>
                    <a:srgbClr val="FFFFFF"/>
                  </a:solidFill>
                  <a:latin typeface="Arial Narrow" pitchFamily="34" charset="0"/>
                </a:rPr>
                <a:t>год</a:t>
              </a:r>
            </a:p>
          </p:txBody>
        </p:sp>
        <p:sp>
          <p:nvSpPr>
            <p:cNvPr id="162" name="Прямоугольник 33"/>
            <p:cNvSpPr>
              <a:spLocks noChangeArrowheads="1"/>
            </p:cNvSpPr>
            <p:nvPr/>
          </p:nvSpPr>
          <p:spPr bwMode="auto">
            <a:xfrm>
              <a:off x="7363985" y="6440193"/>
              <a:ext cx="1545666" cy="259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sz="2800" dirty="0" smtClean="0">
                  <a:solidFill>
                    <a:srgbClr val="FFFFFF"/>
                  </a:solidFill>
                  <a:latin typeface="Arial Narrow" pitchFamily="34" charset="0"/>
                </a:rPr>
                <a:t>2025 </a:t>
              </a:r>
              <a:r>
                <a:rPr lang="ru-RU" sz="2800" dirty="0">
                  <a:solidFill>
                    <a:srgbClr val="FFFFFF"/>
                  </a:solidFill>
                  <a:latin typeface="Arial Narrow" pitchFamily="34" charset="0"/>
                </a:rPr>
                <a:t>год</a:t>
              </a: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5553911" y="3624674"/>
              <a:ext cx="315313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spc="10" dirty="0" smtClean="0">
                  <a:solidFill>
                    <a:srgbClr val="FFFFFF"/>
                  </a:solidFill>
                  <a:latin typeface="Arial Narrow" pitchFamily="34" charset="0"/>
                  <a:cs typeface="Arial"/>
                </a:rPr>
                <a:t>Рост доли обратившихся в ЦЗН </a:t>
              </a:r>
              <a:endParaRPr lang="ru-RU" sz="16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63" name="TextBox 34"/>
            <p:cNvSpPr txBox="1">
              <a:spLocks noChangeArrowheads="1"/>
            </p:cNvSpPr>
            <p:nvPr/>
          </p:nvSpPr>
          <p:spPr bwMode="auto">
            <a:xfrm>
              <a:off x="7243229" y="4420544"/>
              <a:ext cx="180196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rgbClr val="FFFFFF"/>
                  </a:solidFill>
                  <a:latin typeface="Arial Narrow" pitchFamily="34" charset="0"/>
                </a:rPr>
                <a:t>75,0</a:t>
              </a:r>
              <a:endParaRPr lang="ru-RU" sz="48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64" name="Прямоугольник 35"/>
            <p:cNvSpPr>
              <a:spLocks noChangeArrowheads="1"/>
            </p:cNvSpPr>
            <p:nvPr/>
          </p:nvSpPr>
          <p:spPr bwMode="auto">
            <a:xfrm>
              <a:off x="5567139" y="5177399"/>
              <a:ext cx="157672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rgbClr val="FFFFFF"/>
                  </a:solidFill>
                  <a:latin typeface="Arial Narrow" pitchFamily="34" charset="0"/>
                </a:rPr>
                <a:t>25,0 </a:t>
              </a:r>
              <a:endParaRPr lang="ru-RU" sz="48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01" name="Группа 200"/>
          <p:cNvGrpSpPr/>
          <p:nvPr/>
        </p:nvGrpSpPr>
        <p:grpSpPr>
          <a:xfrm>
            <a:off x="9194437" y="3976606"/>
            <a:ext cx="1758950" cy="2723426"/>
            <a:chOff x="9699320" y="3976606"/>
            <a:chExt cx="1758950" cy="2723426"/>
          </a:xfrm>
        </p:grpSpPr>
        <p:sp>
          <p:nvSpPr>
            <p:cNvPr id="167" name="Прямоугольник 166"/>
            <p:cNvSpPr/>
            <p:nvPr/>
          </p:nvSpPr>
          <p:spPr>
            <a:xfrm>
              <a:off x="10101628" y="3976606"/>
              <a:ext cx="1165330" cy="2480672"/>
            </a:xfrm>
            <a:prstGeom prst="rect">
              <a:avLst/>
            </a:prstGeom>
            <a:gradFill flip="none" rotWithShape="1">
              <a:gsLst>
                <a:gs pos="0">
                  <a:srgbClr val="CCCCFF"/>
                </a:gs>
                <a:gs pos="100000">
                  <a:schemeClr val="accent5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69" name="Прямоугольник 47"/>
            <p:cNvSpPr>
              <a:spLocks noChangeArrowheads="1"/>
            </p:cNvSpPr>
            <p:nvPr/>
          </p:nvSpPr>
          <p:spPr bwMode="auto">
            <a:xfrm>
              <a:off x="10254528" y="3976606"/>
              <a:ext cx="8595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rPr>
                <a:t>61%</a:t>
              </a:r>
              <a:endParaRPr lang="ru-RU" sz="32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cxnSp>
          <p:nvCxnSpPr>
            <p:cNvPr id="195" name="Прямая соединительная линия 194"/>
            <p:cNvCxnSpPr/>
            <p:nvPr/>
          </p:nvCxnSpPr>
          <p:spPr>
            <a:xfrm rot="5400000">
              <a:off x="8352983" y="5352107"/>
              <a:ext cx="2694262" cy="1588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Прямая соединительная линия 196"/>
            <p:cNvCxnSpPr/>
            <p:nvPr/>
          </p:nvCxnSpPr>
          <p:spPr>
            <a:xfrm flipH="1">
              <a:off x="10226299" y="6194909"/>
              <a:ext cx="915988" cy="0"/>
            </a:xfrm>
            <a:prstGeom prst="line">
              <a:avLst/>
            </a:prstGeom>
            <a:ln>
              <a:solidFill>
                <a:srgbClr val="009AB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Прямоугольник 32"/>
            <p:cNvSpPr>
              <a:spLocks noChangeArrowheads="1"/>
            </p:cNvSpPr>
            <p:nvPr/>
          </p:nvSpPr>
          <p:spPr bwMode="auto">
            <a:xfrm>
              <a:off x="9910316" y="6440193"/>
              <a:ext cx="1547954" cy="259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sz="2800" dirty="0" smtClean="0">
                  <a:solidFill>
                    <a:srgbClr val="FFFFFF"/>
                  </a:solidFill>
                  <a:latin typeface="Arial Narrow" pitchFamily="34" charset="0"/>
                </a:rPr>
                <a:t>2022 </a:t>
              </a:r>
              <a:r>
                <a:rPr lang="ru-RU" sz="2800" dirty="0">
                  <a:solidFill>
                    <a:srgbClr val="FFFFFF"/>
                  </a:solidFill>
                  <a:latin typeface="Arial Narrow" pitchFamily="34" charset="0"/>
                </a:rPr>
                <a:t>год</a:t>
              </a:r>
            </a:p>
          </p:txBody>
        </p:sp>
      </p:grpSp>
      <p:grpSp>
        <p:nvGrpSpPr>
          <p:cNvPr id="202" name="Группа 201"/>
          <p:cNvGrpSpPr/>
          <p:nvPr/>
        </p:nvGrpSpPr>
        <p:grpSpPr>
          <a:xfrm>
            <a:off x="11399115" y="4836043"/>
            <a:ext cx="1545666" cy="1863195"/>
            <a:chOff x="11903998" y="4836043"/>
            <a:chExt cx="1545666" cy="1863195"/>
          </a:xfrm>
        </p:grpSpPr>
        <p:sp>
          <p:nvSpPr>
            <p:cNvPr id="168" name="Прямоугольник 167"/>
            <p:cNvSpPr/>
            <p:nvPr/>
          </p:nvSpPr>
          <p:spPr>
            <a:xfrm>
              <a:off x="12094166" y="4836043"/>
              <a:ext cx="1165330" cy="159471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5">
                    <a:lumMod val="60000"/>
                    <a:lumOff val="40000"/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70" name="Прямоугольник 47"/>
            <p:cNvSpPr>
              <a:spLocks noChangeArrowheads="1"/>
            </p:cNvSpPr>
            <p:nvPr/>
          </p:nvSpPr>
          <p:spPr bwMode="auto">
            <a:xfrm>
              <a:off x="12247066" y="4836043"/>
              <a:ext cx="8595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rPr>
                <a:t>41%</a:t>
              </a:r>
              <a:endParaRPr lang="ru-RU" sz="32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cxnSp>
          <p:nvCxnSpPr>
            <p:cNvPr id="198" name="Прямая соединительная линия 197"/>
            <p:cNvCxnSpPr/>
            <p:nvPr/>
          </p:nvCxnSpPr>
          <p:spPr>
            <a:xfrm flipH="1">
              <a:off x="12218044" y="6194909"/>
              <a:ext cx="917575" cy="0"/>
            </a:xfrm>
            <a:prstGeom prst="line">
              <a:avLst/>
            </a:prstGeom>
            <a:ln>
              <a:solidFill>
                <a:srgbClr val="009AB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Прямоугольник 33"/>
            <p:cNvSpPr>
              <a:spLocks noChangeArrowheads="1"/>
            </p:cNvSpPr>
            <p:nvPr/>
          </p:nvSpPr>
          <p:spPr bwMode="auto">
            <a:xfrm>
              <a:off x="11903998" y="6440193"/>
              <a:ext cx="1545666" cy="259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sz="2800" dirty="0" smtClean="0">
                  <a:solidFill>
                    <a:srgbClr val="FFFFFF"/>
                  </a:solidFill>
                  <a:latin typeface="Arial Narrow" pitchFamily="34" charset="0"/>
                </a:rPr>
                <a:t>2025 </a:t>
              </a:r>
              <a:r>
                <a:rPr lang="ru-RU" sz="2800" dirty="0">
                  <a:solidFill>
                    <a:srgbClr val="FFFFFF"/>
                  </a:solidFill>
                  <a:latin typeface="Arial Narrow" pitchFamily="34" charset="0"/>
                </a:rPr>
                <a:t>год</a:t>
              </a:r>
            </a:p>
          </p:txBody>
        </p:sp>
      </p:grpSp>
      <p:pic>
        <p:nvPicPr>
          <p:cNvPr id="4098" name="Picture 2" descr="https://uprostim.com/wp-content/uploads/2021/05/image007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 rot="4277412" flipH="1">
            <a:off x="10584893" y="4939857"/>
            <a:ext cx="1156184" cy="1100352"/>
          </a:xfrm>
          <a:prstGeom prst="rect">
            <a:avLst/>
          </a:prstGeom>
          <a:noFill/>
        </p:spPr>
      </p:pic>
      <p:cxnSp>
        <p:nvCxnSpPr>
          <p:cNvPr id="139" name="Прямая соединительная линия 138"/>
          <p:cNvCxnSpPr/>
          <p:nvPr/>
        </p:nvCxnSpPr>
        <p:spPr>
          <a:xfrm rot="5400000">
            <a:off x="10574661" y="3916268"/>
            <a:ext cx="5230686" cy="1588"/>
          </a:xfrm>
          <a:prstGeom prst="line">
            <a:avLst/>
          </a:prstGeom>
          <a:noFill/>
          <a:ln w="38100" cap="flat">
            <a:solidFill>
              <a:schemeClr val="tx2">
                <a:lumMod val="60000"/>
                <a:lumOff val="40000"/>
              </a:schemeClr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46" name="Группа 145"/>
          <p:cNvGrpSpPr/>
          <p:nvPr/>
        </p:nvGrpSpPr>
        <p:grpSpPr>
          <a:xfrm>
            <a:off x="30003158" y="2421713"/>
            <a:ext cx="6368194" cy="3887496"/>
            <a:chOff x="19608800" y="2159000"/>
            <a:chExt cx="6880225" cy="4013200"/>
          </a:xfrm>
        </p:grpSpPr>
        <p:graphicFrame>
          <p:nvGraphicFramePr>
            <p:cNvPr id="147" name="Диаграмма 146"/>
            <p:cNvGraphicFramePr/>
            <p:nvPr/>
          </p:nvGraphicFramePr>
          <p:xfrm>
            <a:off x="19659600" y="2159000"/>
            <a:ext cx="6829425" cy="401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48" name="Прямоугольник 147"/>
            <p:cNvSpPr/>
            <p:nvPr/>
          </p:nvSpPr>
          <p:spPr>
            <a:xfrm>
              <a:off x="22386414" y="3756680"/>
              <a:ext cx="147187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4000" b="1" dirty="0" smtClean="0">
                  <a:solidFill>
                    <a:srgbClr val="FFFFFF"/>
                  </a:solidFill>
                  <a:latin typeface="Arial Narrow" pitchFamily="34" charset="0"/>
                </a:rPr>
                <a:t>234,55</a:t>
              </a:r>
              <a:endParaRPr lang="ru-RU" sz="40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25053413" y="2159000"/>
              <a:ext cx="10728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 smtClean="0">
                  <a:solidFill>
                    <a:srgbClr val="FFFFFF"/>
                  </a:solidFill>
                  <a:latin typeface="Arial Narrow" pitchFamily="34" charset="0"/>
                </a:rPr>
                <a:t>66,0</a:t>
              </a:r>
              <a:endParaRPr lang="ru-RU" sz="28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71" name="Прямоугольник 170"/>
            <p:cNvSpPr/>
            <p:nvPr/>
          </p:nvSpPr>
          <p:spPr>
            <a:xfrm>
              <a:off x="19748500" y="2159000"/>
              <a:ext cx="11684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 smtClean="0">
                  <a:solidFill>
                    <a:srgbClr val="FFFFFF"/>
                  </a:solidFill>
                  <a:latin typeface="Arial Narrow" pitchFamily="34" charset="0"/>
                </a:rPr>
                <a:t>130,0</a:t>
              </a:r>
              <a:endParaRPr lang="ru-RU" sz="28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25053414" y="4464566"/>
              <a:ext cx="11684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 smtClean="0">
                  <a:solidFill>
                    <a:srgbClr val="FFFFFF"/>
                  </a:solidFill>
                  <a:latin typeface="Arial Narrow" pitchFamily="34" charset="0"/>
                </a:rPr>
                <a:t>38,55</a:t>
              </a:r>
              <a:endParaRPr lang="ru-RU" sz="28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cxnSp>
          <p:nvCxnSpPr>
            <p:cNvPr id="173" name="Прямая соединительная линия 172"/>
            <p:cNvCxnSpPr/>
            <p:nvPr/>
          </p:nvCxnSpPr>
          <p:spPr>
            <a:xfrm rot="10800000">
              <a:off x="19748500" y="2679044"/>
              <a:ext cx="1168402" cy="1588"/>
            </a:xfrm>
            <a:prstGeom prst="line">
              <a:avLst/>
            </a:prstGeom>
            <a:noFill/>
            <a:ln w="19050" cap="flat">
              <a:solidFill>
                <a:schemeClr val="tx2">
                  <a:lumMod val="60000"/>
                  <a:lumOff val="40000"/>
                </a:schemeClr>
              </a:solidFill>
              <a:prstDash val="sysDot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6" name="Прямая соединительная линия 175"/>
            <p:cNvCxnSpPr/>
            <p:nvPr/>
          </p:nvCxnSpPr>
          <p:spPr>
            <a:xfrm rot="10800000">
              <a:off x="24957857" y="2682220"/>
              <a:ext cx="1168402" cy="1588"/>
            </a:xfrm>
            <a:prstGeom prst="line">
              <a:avLst/>
            </a:prstGeom>
            <a:noFill/>
            <a:ln w="19050" cap="flat">
              <a:solidFill>
                <a:schemeClr val="tx2">
                  <a:lumMod val="60000"/>
                  <a:lumOff val="40000"/>
                </a:schemeClr>
              </a:solidFill>
              <a:prstDash val="sysDot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8" name="Прямая соединительная линия 177"/>
            <p:cNvCxnSpPr/>
            <p:nvPr/>
          </p:nvCxnSpPr>
          <p:spPr>
            <a:xfrm rot="10800000">
              <a:off x="25053414" y="4987786"/>
              <a:ext cx="1168402" cy="1588"/>
            </a:xfrm>
            <a:prstGeom prst="line">
              <a:avLst/>
            </a:prstGeom>
            <a:noFill/>
            <a:ln w="19050" cap="flat">
              <a:solidFill>
                <a:schemeClr val="tx2">
                  <a:lumMod val="60000"/>
                  <a:lumOff val="40000"/>
                </a:schemeClr>
              </a:solidFill>
              <a:prstDash val="sysDot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79" name="text 1"/>
            <p:cNvSpPr txBox="1"/>
            <p:nvPr/>
          </p:nvSpPr>
          <p:spPr>
            <a:xfrm>
              <a:off x="24873703" y="2839879"/>
              <a:ext cx="1449713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федеральный</a:t>
              </a:r>
              <a:endParaRPr lang="ru-RU" sz="1600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0" name="text 1"/>
            <p:cNvSpPr txBox="1"/>
            <p:nvPr/>
          </p:nvSpPr>
          <p:spPr>
            <a:xfrm>
              <a:off x="24760116" y="5151279"/>
              <a:ext cx="1647454" cy="2541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региональный</a:t>
              </a:r>
            </a:p>
          </p:txBody>
        </p:sp>
        <p:sp>
          <p:nvSpPr>
            <p:cNvPr id="181" name="text 1"/>
            <p:cNvSpPr txBox="1"/>
            <p:nvPr/>
          </p:nvSpPr>
          <p:spPr>
            <a:xfrm>
              <a:off x="19608800" y="2827179"/>
              <a:ext cx="1449713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ru-RU" sz="1600" dirty="0" err="1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внебюджет</a:t>
              </a:r>
              <a:endParaRPr lang="ru-RU" sz="1600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82" name="text 1"/>
          <p:cNvSpPr txBox="1"/>
          <p:nvPr/>
        </p:nvSpPr>
        <p:spPr>
          <a:xfrm>
            <a:off x="30245140" y="1592294"/>
            <a:ext cx="587053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10" dirty="0" smtClean="0">
                <a:solidFill>
                  <a:srgbClr val="FFFFFF"/>
                </a:solidFill>
                <a:latin typeface="Arial"/>
                <a:cs typeface="Arial"/>
              </a:rPr>
              <a:t>2023 - 2025 годы</a:t>
            </a:r>
            <a:endParaRPr sz="2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20250350" y="3324715"/>
            <a:ext cx="11924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12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0250350" y="1929250"/>
            <a:ext cx="11924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12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20343233" y="3760999"/>
            <a:ext cx="1012433" cy="659545"/>
          </a:xfrm>
          <a:prstGeom prst="rect">
            <a:avLst/>
          </a:prstGeom>
          <a:gradFill>
            <a:gsLst>
              <a:gs pos="45000">
                <a:srgbClr val="99CC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20346016" y="2367460"/>
            <a:ext cx="1012433" cy="651862"/>
          </a:xfrm>
          <a:prstGeom prst="rect">
            <a:avLst/>
          </a:prstGeom>
          <a:gradFill>
            <a:gsLst>
              <a:gs pos="45000">
                <a:srgbClr val="99FF66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21899566" y="3093439"/>
            <a:ext cx="11924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15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21973399" y="3507432"/>
            <a:ext cx="1012433" cy="903101"/>
          </a:xfrm>
          <a:prstGeom prst="rect">
            <a:avLst/>
          </a:prstGeom>
          <a:gradFill>
            <a:gsLst>
              <a:gs pos="45000">
                <a:srgbClr val="99CC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21910662" y="2182784"/>
            <a:ext cx="11924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5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22006328" y="2586070"/>
            <a:ext cx="1012433" cy="354454"/>
          </a:xfrm>
          <a:prstGeom prst="rect">
            <a:avLst/>
          </a:prstGeom>
          <a:gradFill>
            <a:gsLst>
              <a:gs pos="45000">
                <a:srgbClr val="99FF66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5350755" y="4661388"/>
            <a:ext cx="1012433" cy="1337377"/>
          </a:xfrm>
          <a:prstGeom prst="rect">
            <a:avLst/>
          </a:prstGeom>
          <a:gradFill>
            <a:gsLst>
              <a:gs pos="45000">
                <a:srgbClr val="FF660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5260738" y="4238181"/>
            <a:ext cx="11924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50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25350755" y="3205474"/>
            <a:ext cx="1012433" cy="1205060"/>
          </a:xfrm>
          <a:prstGeom prst="rect">
            <a:avLst/>
          </a:prstGeom>
          <a:gradFill>
            <a:gsLst>
              <a:gs pos="45000">
                <a:srgbClr val="99CC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25260738" y="2778569"/>
            <a:ext cx="11924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50</a:t>
            </a:r>
            <a:endParaRPr lang="ru-RU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cxnSp>
        <p:nvCxnSpPr>
          <p:cNvPr id="215" name="Прямая соединительная линия 214"/>
          <p:cNvCxnSpPr/>
          <p:nvPr/>
        </p:nvCxnSpPr>
        <p:spPr>
          <a:xfrm rot="16200000" flipH="1">
            <a:off x="28002006" y="2412647"/>
            <a:ext cx="2269939" cy="742950"/>
          </a:xfrm>
          <a:prstGeom prst="line">
            <a:avLst/>
          </a:prstGeom>
          <a:noFill/>
          <a:ln w="3175" cap="flat">
            <a:solidFill>
              <a:schemeClr val="tx2">
                <a:lumMod val="75000"/>
              </a:schemeClr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6" name="Прямая соединительная линия 215"/>
          <p:cNvCxnSpPr/>
          <p:nvPr/>
        </p:nvCxnSpPr>
        <p:spPr>
          <a:xfrm rot="5400000">
            <a:off x="27850060" y="4834533"/>
            <a:ext cx="2573834" cy="742954"/>
          </a:xfrm>
          <a:prstGeom prst="line">
            <a:avLst/>
          </a:prstGeom>
          <a:noFill/>
          <a:ln w="3175" cap="flat">
            <a:solidFill>
              <a:schemeClr val="tx2">
                <a:lumMod val="75000"/>
              </a:schemeClr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86575"/>
            <a:ext cx="41471850" cy="885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6058794" y="7090062"/>
            <a:ext cx="29354263" cy="478850"/>
            <a:chOff x="7270434" y="7090062"/>
            <a:chExt cx="29354263" cy="478850"/>
          </a:xfrm>
        </p:grpSpPr>
        <p:sp>
          <p:nvSpPr>
            <p:cNvPr id="4" name="text 1"/>
            <p:cNvSpPr txBox="1"/>
            <p:nvPr/>
          </p:nvSpPr>
          <p:spPr>
            <a:xfrm>
              <a:off x="7270434" y="7114044"/>
              <a:ext cx="16287472" cy="43088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lang="ru-RU" sz="2800" spc="1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Новая работа – новая жизнь</a:t>
              </a:r>
              <a:r>
                <a:rPr sz="2800" spc="1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: </a:t>
              </a:r>
              <a:r>
                <a:rPr lang="ru-RU" sz="2800" spc="1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маршрут для граждан, </a:t>
              </a:r>
              <a:r>
                <a:rPr sz="2800" spc="1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освободившихся </a:t>
              </a:r>
              <a:r>
                <a:rPr sz="2800" spc="1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из мест лишения свободы</a:t>
              </a:r>
              <a:endParaRPr sz="28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" name="text 1"/>
            <p:cNvSpPr txBox="1"/>
            <p:nvPr/>
          </p:nvSpPr>
          <p:spPr>
            <a:xfrm>
              <a:off x="31875880" y="7098655"/>
              <a:ext cx="1264533" cy="4616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АДМИНИСТРАЦИЯ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ВЛАДИМИРСКОЙ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  <a:p>
              <a:pPr marL="0">
                <a:lnSpc>
                  <a:spcPct val="100000"/>
                </a:lnSpc>
              </a:pPr>
              <a:r>
                <a:rPr sz="1000" spc="10" dirty="0">
                  <a:solidFill>
                    <a:srgbClr val="FFFFFF"/>
                  </a:solidFill>
                  <a:latin typeface="Oswald Regular"/>
                  <a:cs typeface="Oswald Regular"/>
                </a:rPr>
                <a:t>ОБЛАСТИ</a:t>
              </a:r>
              <a:endParaRPr sz="1000" dirty="0">
                <a:solidFill>
                  <a:srgbClr val="FFFFFF"/>
                </a:solidFill>
                <a:latin typeface="Oswald Regular"/>
                <a:cs typeface="Oswald Regular"/>
              </a:endParaRPr>
            </a:p>
          </p:txBody>
        </p:sp>
        <p:grpSp>
          <p:nvGrpSpPr>
            <p:cNvPr id="6" name="Группа 24"/>
            <p:cNvGrpSpPr/>
            <p:nvPr/>
          </p:nvGrpSpPr>
          <p:grpSpPr>
            <a:xfrm>
              <a:off x="33592214" y="7104388"/>
              <a:ext cx="1691324" cy="450200"/>
              <a:chOff x="4622601" y="102282"/>
              <a:chExt cx="783607" cy="208582"/>
            </a:xfrm>
          </p:grpSpPr>
          <p:sp>
            <p:nvSpPr>
              <p:cNvPr id="19" name="text 1"/>
              <p:cNvSpPr txBox="1"/>
              <p:nvPr/>
            </p:nvSpPr>
            <p:spPr>
              <a:xfrm>
                <a:off x="4628154" y="236001"/>
                <a:ext cx="562363" cy="74863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27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РОССИЙСКАЯ АКАДЕМИЯ НАРОДНОГО ХОЗЯЙСТВА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  <a:p>
                <a:pPr marL="27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И   Г О С У Д А Р С Т В Е Н Н О Й   С Л У Ж Б Ы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  <a:p>
                <a:pPr marL="0">
                  <a:lnSpc>
                    <a:spcPct val="100000"/>
                  </a:lnSpc>
                </a:pPr>
                <a:r>
                  <a:rPr sz="35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ПРИ  ПРЕЗИДЕНТЕ  РОССИЙСКОЙ  ФЕДЕРА ЦИИ</a:t>
                </a:r>
                <a:endParaRPr sz="35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</p:txBody>
          </p:sp>
          <p:sp>
            <p:nvSpPr>
              <p:cNvPr id="20" name="text 1"/>
              <p:cNvSpPr txBox="1"/>
              <p:nvPr/>
            </p:nvSpPr>
            <p:spPr>
              <a:xfrm>
                <a:off x="4622601" y="102282"/>
                <a:ext cx="783607" cy="14259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ct val="100000"/>
                  </a:lnSpc>
                </a:pPr>
                <a:r>
                  <a:rPr sz="2000" spc="10" dirty="0">
                    <a:solidFill>
                      <a:srgbClr val="FFFFFF"/>
                    </a:solidFill>
                    <a:latin typeface="Oswald Regular"/>
                    <a:cs typeface="Oswald Regular"/>
                  </a:rPr>
                  <a:t>РАНХиГС</a:t>
                </a:r>
                <a:endParaRPr sz="2000" dirty="0">
                  <a:solidFill>
                    <a:srgbClr val="FFFFFF"/>
                  </a:solidFill>
                  <a:latin typeface="Oswald Regular"/>
                  <a:cs typeface="Oswald Regular"/>
                </a:endParaRPr>
              </a:p>
            </p:txBody>
          </p:sp>
        </p:grpSp>
        <p:grpSp>
          <p:nvGrpSpPr>
            <p:cNvPr id="7" name="Группа 27"/>
            <p:cNvGrpSpPr/>
            <p:nvPr/>
          </p:nvGrpSpPr>
          <p:grpSpPr>
            <a:xfrm>
              <a:off x="35067135" y="7117971"/>
              <a:ext cx="432805" cy="423032"/>
              <a:chOff x="5113444" y="136544"/>
              <a:chExt cx="200523" cy="195995"/>
            </a:xfrm>
          </p:grpSpPr>
          <p:sp>
            <p:nvSpPr>
              <p:cNvPr id="17" name="object 19"/>
              <p:cNvSpPr/>
              <p:nvPr/>
            </p:nvSpPr>
            <p:spPr>
              <a:xfrm>
                <a:off x="5114055" y="136544"/>
                <a:ext cx="199912" cy="195984"/>
              </a:xfrm>
              <a:custGeom>
                <a:avLst/>
                <a:gdLst/>
                <a:ahLst/>
                <a:cxnLst/>
                <a:rect l="l" t="t" r="r" b="b"/>
                <a:pathLst>
                  <a:path w="199912" h="195984">
                    <a:moveTo>
                      <a:pt x="161352" y="195646"/>
                    </a:moveTo>
                    <a:cubicBezTo>
                      <a:pt x="166507" y="195297"/>
                      <a:pt x="173920" y="192654"/>
                      <a:pt x="179608" y="188598"/>
                    </a:cubicBezTo>
                    <a:cubicBezTo>
                      <a:pt x="199912" y="174168"/>
                      <a:pt x="194454" y="151762"/>
                      <a:pt x="186924" y="132739"/>
                    </a:cubicBezTo>
                    <a:lnTo>
                      <a:pt x="180933" y="120812"/>
                    </a:lnTo>
                    <a:cubicBezTo>
                      <a:pt x="174344" y="107655"/>
                      <a:pt x="174389" y="108321"/>
                      <a:pt x="174542" y="95631"/>
                    </a:cubicBezTo>
                    <a:cubicBezTo>
                      <a:pt x="174644" y="87138"/>
                      <a:pt x="181912" y="74211"/>
                      <a:pt x="185638" y="66762"/>
                    </a:cubicBezTo>
                    <a:cubicBezTo>
                      <a:pt x="190674" y="56696"/>
                      <a:pt x="190477" y="58824"/>
                      <a:pt x="192906" y="49742"/>
                    </a:cubicBezTo>
                    <a:cubicBezTo>
                      <a:pt x="197096" y="34092"/>
                      <a:pt x="188774" y="19045"/>
                      <a:pt x="183990" y="13629"/>
                    </a:cubicBezTo>
                    <a:cubicBezTo>
                      <a:pt x="181747" y="10070"/>
                      <a:pt x="173696" y="5278"/>
                      <a:pt x="170097" y="3783"/>
                    </a:cubicBezTo>
                    <a:cubicBezTo>
                      <a:pt x="162576" y="667"/>
                      <a:pt x="151751" y="0"/>
                      <a:pt x="144133" y="2700"/>
                    </a:cubicBezTo>
                    <a:cubicBezTo>
                      <a:pt x="134917" y="7089"/>
                      <a:pt x="120557" y="15307"/>
                      <a:pt x="111921" y="17913"/>
                    </a:cubicBezTo>
                    <a:cubicBezTo>
                      <a:pt x="93755" y="23400"/>
                      <a:pt x="83377" y="18868"/>
                      <a:pt x="67863" y="11114"/>
                    </a:cubicBezTo>
                    <a:cubicBezTo>
                      <a:pt x="64905" y="9630"/>
                      <a:pt x="53904" y="3737"/>
                      <a:pt x="51448" y="3265"/>
                    </a:cubicBezTo>
                    <a:cubicBezTo>
                      <a:pt x="41822" y="1224"/>
                      <a:pt x="41055" y="775"/>
                      <a:pt x="31205" y="2005"/>
                    </a:cubicBezTo>
                    <a:cubicBezTo>
                      <a:pt x="15081" y="4022"/>
                      <a:pt x="0" y="20236"/>
                      <a:pt x="4" y="36756"/>
                    </a:cubicBezTo>
                    <a:cubicBezTo>
                      <a:pt x="15" y="54795"/>
                      <a:pt x="6654" y="70762"/>
                      <a:pt x="25078" y="77025"/>
                    </a:cubicBezTo>
                    <a:cubicBezTo>
                      <a:pt x="25744" y="77253"/>
                      <a:pt x="28422" y="78159"/>
                      <a:pt x="28560" y="78193"/>
                    </a:cubicBezTo>
                    <a:cubicBezTo>
                      <a:pt x="34298" y="79546"/>
                      <a:pt x="43391" y="79802"/>
                      <a:pt x="49093" y="77742"/>
                    </a:cubicBezTo>
                    <a:cubicBezTo>
                      <a:pt x="51214" y="76976"/>
                      <a:pt x="54173" y="76216"/>
                      <a:pt x="55980" y="75373"/>
                    </a:cubicBezTo>
                    <a:cubicBezTo>
                      <a:pt x="70952" y="68372"/>
                      <a:pt x="81044" y="59836"/>
                      <a:pt x="96620" y="59905"/>
                    </a:cubicBezTo>
                    <a:cubicBezTo>
                      <a:pt x="106113" y="59948"/>
                      <a:pt x="111370" y="61942"/>
                      <a:pt x="118901" y="67122"/>
                    </a:cubicBezTo>
                    <a:cubicBezTo>
                      <a:pt x="123966" y="70607"/>
                      <a:pt x="126418" y="73022"/>
                      <a:pt x="130172" y="78412"/>
                    </a:cubicBezTo>
                    <a:cubicBezTo>
                      <a:pt x="132927" y="82361"/>
                      <a:pt x="135386" y="90194"/>
                      <a:pt x="135386" y="95771"/>
                    </a:cubicBezTo>
                    <a:cubicBezTo>
                      <a:pt x="135400" y="113446"/>
                      <a:pt x="134438" y="112681"/>
                      <a:pt x="126120" y="129313"/>
                    </a:cubicBezTo>
                    <a:cubicBezTo>
                      <a:pt x="119005" y="143543"/>
                      <a:pt x="116870" y="145476"/>
                      <a:pt x="116878" y="162306"/>
                    </a:cubicBezTo>
                    <a:cubicBezTo>
                      <a:pt x="116882" y="174125"/>
                      <a:pt x="126079" y="186333"/>
                      <a:pt x="136332" y="191675"/>
                    </a:cubicBezTo>
                    <a:cubicBezTo>
                      <a:pt x="144551" y="195962"/>
                      <a:pt x="154617" y="195984"/>
                      <a:pt x="161352" y="195646"/>
                    </a:cubicBezTo>
                  </a:path>
                </a:pathLst>
              </a:custGeom>
              <a:solidFill>
                <a:srgbClr val="3273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8" name="object 20"/>
              <p:cNvSpPr/>
              <p:nvPr/>
            </p:nvSpPr>
            <p:spPr>
              <a:xfrm>
                <a:off x="5113444" y="255329"/>
                <a:ext cx="77208" cy="77210"/>
              </a:xfrm>
              <a:custGeom>
                <a:avLst/>
                <a:gdLst/>
                <a:ahLst/>
                <a:cxnLst/>
                <a:rect l="l" t="t" r="r" b="b"/>
                <a:pathLst>
                  <a:path w="77208" h="77210">
                    <a:moveTo>
                      <a:pt x="38602" y="0"/>
                    </a:moveTo>
                    <a:cubicBezTo>
                      <a:pt x="59921" y="0"/>
                      <a:pt x="77208" y="17288"/>
                      <a:pt x="77208" y="38607"/>
                    </a:cubicBezTo>
                    <a:cubicBezTo>
                      <a:pt x="77208" y="59927"/>
                      <a:pt x="59921" y="77210"/>
                      <a:pt x="38602" y="77210"/>
                    </a:cubicBezTo>
                    <a:cubicBezTo>
                      <a:pt x="17283" y="77210"/>
                      <a:pt x="0" y="59927"/>
                      <a:pt x="0" y="38607"/>
                    </a:cubicBezTo>
                    <a:cubicBezTo>
                      <a:pt x="0" y="17288"/>
                      <a:pt x="17283" y="0"/>
                      <a:pt x="38602" y="0"/>
                    </a:cubicBezTo>
                  </a:path>
                </a:pathLst>
              </a:custGeom>
              <a:solidFill>
                <a:srgbClr val="3273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</p:grpSp>
        <p:grpSp>
          <p:nvGrpSpPr>
            <p:cNvPr id="8" name="Группа 30"/>
            <p:cNvGrpSpPr/>
            <p:nvPr/>
          </p:nvGrpSpPr>
          <p:grpSpPr>
            <a:xfrm>
              <a:off x="35619900" y="7090062"/>
              <a:ext cx="1004786" cy="478849"/>
              <a:chOff x="14785846" y="449373"/>
              <a:chExt cx="1453983" cy="692922"/>
            </a:xfrm>
          </p:grpSpPr>
          <p:sp>
            <p:nvSpPr>
              <p:cNvPr id="15" name="object 21"/>
              <p:cNvSpPr/>
              <p:nvPr/>
            </p:nvSpPr>
            <p:spPr>
              <a:xfrm>
                <a:off x="14785846" y="449373"/>
                <a:ext cx="1131526" cy="296635"/>
              </a:xfrm>
              <a:custGeom>
                <a:avLst/>
                <a:gdLst/>
                <a:ahLst/>
                <a:cxnLst/>
                <a:rect l="l" t="t" r="r" b="b"/>
                <a:pathLst>
                  <a:path w="362286" h="94975">
                    <a:moveTo>
                      <a:pt x="0" y="0"/>
                    </a:moveTo>
                    <a:lnTo>
                      <a:pt x="36483" y="0"/>
                    </a:lnTo>
                    <a:cubicBezTo>
                      <a:pt x="43726" y="0"/>
                      <a:pt x="49096" y="306"/>
                      <a:pt x="52642" y="918"/>
                    </a:cubicBezTo>
                    <a:cubicBezTo>
                      <a:pt x="56210" y="1551"/>
                      <a:pt x="59374" y="2841"/>
                      <a:pt x="62179" y="4785"/>
                    </a:cubicBezTo>
                    <a:cubicBezTo>
                      <a:pt x="64980" y="6747"/>
                      <a:pt x="67316" y="9345"/>
                      <a:pt x="69185" y="12600"/>
                    </a:cubicBezTo>
                    <a:cubicBezTo>
                      <a:pt x="71054" y="15850"/>
                      <a:pt x="71990" y="19519"/>
                      <a:pt x="71990" y="23558"/>
                    </a:cubicBezTo>
                    <a:cubicBezTo>
                      <a:pt x="71990" y="27926"/>
                      <a:pt x="70840" y="31964"/>
                      <a:pt x="68548" y="35612"/>
                    </a:cubicBezTo>
                    <a:cubicBezTo>
                      <a:pt x="66254" y="39279"/>
                      <a:pt x="63133" y="42008"/>
                      <a:pt x="59206" y="43845"/>
                    </a:cubicBezTo>
                    <a:cubicBezTo>
                      <a:pt x="64745" y="45525"/>
                      <a:pt x="68994" y="48362"/>
                      <a:pt x="71990" y="52381"/>
                    </a:cubicBezTo>
                    <a:cubicBezTo>
                      <a:pt x="74963" y="56398"/>
                      <a:pt x="76450" y="61113"/>
                      <a:pt x="76450" y="66550"/>
                    </a:cubicBezTo>
                    <a:cubicBezTo>
                      <a:pt x="76450" y="70830"/>
                      <a:pt x="75492" y="74978"/>
                      <a:pt x="73559" y="79016"/>
                    </a:cubicBezTo>
                    <a:cubicBezTo>
                      <a:pt x="71629" y="83056"/>
                      <a:pt x="68994" y="86288"/>
                      <a:pt x="65638" y="88712"/>
                    </a:cubicBezTo>
                    <a:cubicBezTo>
                      <a:pt x="62304" y="91112"/>
                      <a:pt x="58183" y="92595"/>
                      <a:pt x="53280" y="93164"/>
                    </a:cubicBezTo>
                    <a:cubicBezTo>
                      <a:pt x="50223" y="93492"/>
                      <a:pt x="42811" y="93712"/>
                      <a:pt x="31068" y="93798"/>
                    </a:cubicBezTo>
                    <a:lnTo>
                      <a:pt x="0" y="93798"/>
                    </a:lnTo>
                    <a:close/>
                    <a:moveTo>
                      <a:pt x="18475" y="15591"/>
                    </a:moveTo>
                    <a:lnTo>
                      <a:pt x="18475" y="37207"/>
                    </a:lnTo>
                    <a:lnTo>
                      <a:pt x="30539" y="37207"/>
                    </a:lnTo>
                    <a:cubicBezTo>
                      <a:pt x="37692" y="37207"/>
                      <a:pt x="42152" y="37098"/>
                      <a:pt x="43895" y="36879"/>
                    </a:cubicBezTo>
                    <a:cubicBezTo>
                      <a:pt x="47038" y="36508"/>
                      <a:pt x="49522" y="35392"/>
                      <a:pt x="51329" y="33538"/>
                    </a:cubicBezTo>
                    <a:cubicBezTo>
                      <a:pt x="53133" y="31680"/>
                      <a:pt x="54022" y="29258"/>
                      <a:pt x="54022" y="26244"/>
                    </a:cubicBezTo>
                    <a:cubicBezTo>
                      <a:pt x="54022" y="23342"/>
                      <a:pt x="53237" y="21007"/>
                      <a:pt x="51688" y="19196"/>
                    </a:cubicBezTo>
                    <a:cubicBezTo>
                      <a:pt x="50137" y="17381"/>
                      <a:pt x="47823" y="16290"/>
                      <a:pt x="44766" y="15919"/>
                    </a:cubicBezTo>
                    <a:cubicBezTo>
                      <a:pt x="42937" y="15699"/>
                      <a:pt x="37692" y="15591"/>
                      <a:pt x="29048" y="15591"/>
                    </a:cubicBezTo>
                    <a:close/>
                    <a:moveTo>
                      <a:pt x="18475" y="52795"/>
                    </a:moveTo>
                    <a:lnTo>
                      <a:pt x="18475" y="77947"/>
                    </a:lnTo>
                    <a:lnTo>
                      <a:pt x="35550" y="77947"/>
                    </a:lnTo>
                    <a:cubicBezTo>
                      <a:pt x="42174" y="77947"/>
                      <a:pt x="46400" y="77749"/>
                      <a:pt x="48182" y="77378"/>
                    </a:cubicBezTo>
                    <a:cubicBezTo>
                      <a:pt x="50921" y="76856"/>
                      <a:pt x="53154" y="75611"/>
                      <a:pt x="54875" y="73624"/>
                    </a:cubicBezTo>
                    <a:cubicBezTo>
                      <a:pt x="56592" y="71615"/>
                      <a:pt x="57463" y="68972"/>
                      <a:pt x="57463" y="65632"/>
                    </a:cubicBezTo>
                    <a:cubicBezTo>
                      <a:pt x="57463" y="62795"/>
                      <a:pt x="56804" y="60415"/>
                      <a:pt x="55469" y="58450"/>
                    </a:cubicBezTo>
                    <a:cubicBezTo>
                      <a:pt x="54151" y="56484"/>
                      <a:pt x="52218" y="55044"/>
                      <a:pt x="49713" y="54147"/>
                    </a:cubicBezTo>
                    <a:cubicBezTo>
                      <a:pt x="47207" y="53252"/>
                      <a:pt x="41750" y="52795"/>
                      <a:pt x="33361" y="52795"/>
                    </a:cubicBezTo>
                    <a:close/>
                    <a:moveTo>
                      <a:pt x="92268" y="0"/>
                    </a:moveTo>
                    <a:lnTo>
                      <a:pt x="110746" y="0"/>
                    </a:lnTo>
                    <a:lnTo>
                      <a:pt x="110746" y="77947"/>
                    </a:lnTo>
                    <a:lnTo>
                      <a:pt x="136995" y="77947"/>
                    </a:lnTo>
                    <a:lnTo>
                      <a:pt x="136995" y="0"/>
                    </a:lnTo>
                    <a:lnTo>
                      <a:pt x="155465" y="0"/>
                    </a:lnTo>
                    <a:lnTo>
                      <a:pt x="155465" y="77947"/>
                    </a:lnTo>
                    <a:lnTo>
                      <a:pt x="182606" y="77947"/>
                    </a:lnTo>
                    <a:lnTo>
                      <a:pt x="182606" y="0"/>
                    </a:lnTo>
                    <a:lnTo>
                      <a:pt x="200955" y="0"/>
                    </a:lnTo>
                    <a:lnTo>
                      <a:pt x="201081" y="93863"/>
                    </a:lnTo>
                    <a:lnTo>
                      <a:pt x="92268" y="93798"/>
                    </a:lnTo>
                    <a:close/>
                    <a:moveTo>
                      <a:pt x="220939" y="0"/>
                    </a:moveTo>
                    <a:lnTo>
                      <a:pt x="275817" y="0"/>
                    </a:lnTo>
                    <a:lnTo>
                      <a:pt x="283856" y="15850"/>
                    </a:lnTo>
                    <a:lnTo>
                      <a:pt x="239411" y="15850"/>
                    </a:lnTo>
                    <a:lnTo>
                      <a:pt x="239411" y="93798"/>
                    </a:lnTo>
                    <a:lnTo>
                      <a:pt x="220939" y="93798"/>
                    </a:lnTo>
                    <a:close/>
                    <a:moveTo>
                      <a:pt x="282902" y="0"/>
                    </a:moveTo>
                    <a:lnTo>
                      <a:pt x="303653" y="0"/>
                    </a:lnTo>
                    <a:lnTo>
                      <a:pt x="324886" y="48561"/>
                    </a:lnTo>
                    <a:lnTo>
                      <a:pt x="343066" y="0"/>
                    </a:lnTo>
                    <a:lnTo>
                      <a:pt x="362286" y="0"/>
                    </a:lnTo>
                    <a:lnTo>
                      <a:pt x="331426" y="71287"/>
                    </a:lnTo>
                    <a:cubicBezTo>
                      <a:pt x="328071" y="79016"/>
                      <a:pt x="324651" y="84891"/>
                      <a:pt x="321170" y="88928"/>
                    </a:cubicBezTo>
                    <a:cubicBezTo>
                      <a:pt x="317689" y="92966"/>
                      <a:pt x="313207" y="94975"/>
                      <a:pt x="307685" y="94975"/>
                    </a:cubicBezTo>
                    <a:cubicBezTo>
                      <a:pt x="302252" y="94975"/>
                      <a:pt x="298001" y="94604"/>
                      <a:pt x="294945" y="93884"/>
                    </a:cubicBezTo>
                    <a:lnTo>
                      <a:pt x="294945" y="79780"/>
                    </a:lnTo>
                    <a:cubicBezTo>
                      <a:pt x="297558" y="79956"/>
                      <a:pt x="299912" y="80043"/>
                      <a:pt x="302015" y="80043"/>
                    </a:cubicBezTo>
                    <a:cubicBezTo>
                      <a:pt x="306262" y="80043"/>
                      <a:pt x="309324" y="79236"/>
                      <a:pt x="311170" y="77641"/>
                    </a:cubicBezTo>
                    <a:cubicBezTo>
                      <a:pt x="312995" y="76024"/>
                      <a:pt x="314777" y="72555"/>
                      <a:pt x="316458" y="672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text 1"/>
              <p:cNvSpPr txBox="1"/>
              <p:nvPr/>
            </p:nvSpPr>
            <p:spPr>
              <a:xfrm>
                <a:off x="14800075" y="830536"/>
                <a:ext cx="1439754" cy="31175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>
                  <a:lnSpc>
                    <a:spcPct val="100000"/>
                  </a:lnSpc>
                </a:pPr>
                <a:r>
                  <a:rPr sz="1400" spc="10" dirty="0">
                    <a:solidFill>
                      <a:srgbClr val="FFFFFF"/>
                    </a:solidFill>
                    <a:latin typeface="Arial"/>
                    <a:cs typeface="Arial"/>
                  </a:rPr>
                  <a:t>РА Н ХиГС</a:t>
                </a:r>
                <a:endParaRPr sz="140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  <p:pic>
          <p:nvPicPr>
            <p:cNvPr id="9" name="Imag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0628" y="7094936"/>
              <a:ext cx="355967" cy="469103"/>
            </a:xfrm>
            <a:prstGeom prst="rect">
              <a:avLst/>
            </a:prstGeom>
          </p:spPr>
        </p:pic>
        <p:grpSp>
          <p:nvGrpSpPr>
            <p:cNvPr id="10" name="Группа 34"/>
            <p:cNvGrpSpPr/>
            <p:nvPr/>
          </p:nvGrpSpPr>
          <p:grpSpPr>
            <a:xfrm>
              <a:off x="31364865" y="7095764"/>
              <a:ext cx="403948" cy="467447"/>
              <a:chOff x="3874424" y="122569"/>
              <a:chExt cx="187153" cy="216573"/>
            </a:xfrm>
          </p:grpSpPr>
          <p:sp>
            <p:nvSpPr>
              <p:cNvPr id="11" name="object 22"/>
              <p:cNvSpPr/>
              <p:nvPr/>
            </p:nvSpPr>
            <p:spPr>
              <a:xfrm>
                <a:off x="3923031" y="192477"/>
                <a:ext cx="89499" cy="100095"/>
              </a:xfrm>
              <a:custGeom>
                <a:avLst/>
                <a:gdLst/>
                <a:ahLst/>
                <a:cxnLst/>
                <a:rect l="l" t="t" r="r" b="b"/>
                <a:pathLst>
                  <a:path w="89499" h="100095">
                    <a:moveTo>
                      <a:pt x="28692" y="61420"/>
                    </a:moveTo>
                    <a:lnTo>
                      <a:pt x="28876" y="61143"/>
                    </a:lnTo>
                    <a:lnTo>
                      <a:pt x="29027" y="60855"/>
                    </a:lnTo>
                    <a:lnTo>
                      <a:pt x="29139" y="60556"/>
                    </a:lnTo>
                    <a:lnTo>
                      <a:pt x="29211" y="60250"/>
                    </a:lnTo>
                    <a:lnTo>
                      <a:pt x="29247" y="59933"/>
                    </a:lnTo>
                    <a:lnTo>
                      <a:pt x="29247" y="59815"/>
                    </a:lnTo>
                    <a:lnTo>
                      <a:pt x="29255" y="59833"/>
                    </a:lnTo>
                    <a:lnTo>
                      <a:pt x="29333" y="60038"/>
                    </a:lnTo>
                    <a:lnTo>
                      <a:pt x="29386" y="60239"/>
                    </a:lnTo>
                    <a:lnTo>
                      <a:pt x="29416" y="60431"/>
                    </a:lnTo>
                    <a:lnTo>
                      <a:pt x="29420" y="60613"/>
                    </a:lnTo>
                    <a:lnTo>
                      <a:pt x="29398" y="60798"/>
                    </a:lnTo>
                    <a:lnTo>
                      <a:pt x="29355" y="60977"/>
                    </a:lnTo>
                    <a:lnTo>
                      <a:pt x="29290" y="61157"/>
                    </a:lnTo>
                    <a:lnTo>
                      <a:pt x="29196" y="61341"/>
                    </a:lnTo>
                    <a:lnTo>
                      <a:pt x="28393" y="62564"/>
                    </a:lnTo>
                    <a:lnTo>
                      <a:pt x="30035" y="61946"/>
                    </a:lnTo>
                    <a:lnTo>
                      <a:pt x="30524" y="61740"/>
                    </a:lnTo>
                    <a:lnTo>
                      <a:pt x="30999" y="61514"/>
                    </a:lnTo>
                    <a:lnTo>
                      <a:pt x="31454" y="61265"/>
                    </a:lnTo>
                    <a:lnTo>
                      <a:pt x="31890" y="61002"/>
                    </a:lnTo>
                    <a:lnTo>
                      <a:pt x="32304" y="60718"/>
                    </a:lnTo>
                    <a:lnTo>
                      <a:pt x="32688" y="60415"/>
                    </a:lnTo>
                    <a:lnTo>
                      <a:pt x="33044" y="60092"/>
                    </a:lnTo>
                    <a:lnTo>
                      <a:pt x="33369" y="59746"/>
                    </a:lnTo>
                    <a:lnTo>
                      <a:pt x="33656" y="59383"/>
                    </a:lnTo>
                    <a:lnTo>
                      <a:pt x="33905" y="58994"/>
                    </a:lnTo>
                    <a:lnTo>
                      <a:pt x="34111" y="58587"/>
                    </a:lnTo>
                    <a:lnTo>
                      <a:pt x="34268" y="58159"/>
                    </a:lnTo>
                    <a:lnTo>
                      <a:pt x="34370" y="57733"/>
                    </a:lnTo>
                    <a:lnTo>
                      <a:pt x="34531" y="57896"/>
                    </a:lnTo>
                    <a:lnTo>
                      <a:pt x="34794" y="58115"/>
                    </a:lnTo>
                    <a:lnTo>
                      <a:pt x="35086" y="58292"/>
                    </a:lnTo>
                    <a:lnTo>
                      <a:pt x="35395" y="58400"/>
                    </a:lnTo>
                    <a:lnTo>
                      <a:pt x="35363" y="58475"/>
                    </a:lnTo>
                    <a:lnTo>
                      <a:pt x="35269" y="58702"/>
                    </a:lnTo>
                    <a:lnTo>
                      <a:pt x="35176" y="58926"/>
                    </a:lnTo>
                    <a:lnTo>
                      <a:pt x="35090" y="59152"/>
                    </a:lnTo>
                    <a:lnTo>
                      <a:pt x="35010" y="59375"/>
                    </a:lnTo>
                    <a:lnTo>
                      <a:pt x="34935" y="59599"/>
                    </a:lnTo>
                    <a:lnTo>
                      <a:pt x="34863" y="59819"/>
                    </a:lnTo>
                    <a:lnTo>
                      <a:pt x="34798" y="60041"/>
                    </a:lnTo>
                    <a:lnTo>
                      <a:pt x="34737" y="60261"/>
                    </a:lnTo>
                    <a:lnTo>
                      <a:pt x="34682" y="60480"/>
                    </a:lnTo>
                    <a:lnTo>
                      <a:pt x="34635" y="60696"/>
                    </a:lnTo>
                    <a:lnTo>
                      <a:pt x="34596" y="60912"/>
                    </a:lnTo>
                    <a:lnTo>
                      <a:pt x="34560" y="61132"/>
                    </a:lnTo>
                    <a:lnTo>
                      <a:pt x="34535" y="61345"/>
                    </a:lnTo>
                    <a:lnTo>
                      <a:pt x="34513" y="61561"/>
                    </a:lnTo>
                    <a:lnTo>
                      <a:pt x="34500" y="61773"/>
                    </a:lnTo>
                    <a:lnTo>
                      <a:pt x="34492" y="61985"/>
                    </a:lnTo>
                    <a:lnTo>
                      <a:pt x="34492" y="62197"/>
                    </a:lnTo>
                    <a:lnTo>
                      <a:pt x="34503" y="62407"/>
                    </a:lnTo>
                    <a:lnTo>
                      <a:pt x="34521" y="62615"/>
                    </a:lnTo>
                    <a:lnTo>
                      <a:pt x="34543" y="62821"/>
                    </a:lnTo>
                    <a:lnTo>
                      <a:pt x="34578" y="63029"/>
                    </a:lnTo>
                    <a:lnTo>
                      <a:pt x="34617" y="63231"/>
                    </a:lnTo>
                    <a:lnTo>
                      <a:pt x="34669" y="63433"/>
                    </a:lnTo>
                    <a:lnTo>
                      <a:pt x="34729" y="63634"/>
                    </a:lnTo>
                    <a:lnTo>
                      <a:pt x="34798" y="63832"/>
                    </a:lnTo>
                    <a:lnTo>
                      <a:pt x="34877" y="64026"/>
                    </a:lnTo>
                    <a:lnTo>
                      <a:pt x="34963" y="64220"/>
                    </a:lnTo>
                    <a:lnTo>
                      <a:pt x="35061" y="64412"/>
                    </a:lnTo>
                    <a:lnTo>
                      <a:pt x="35522" y="65225"/>
                    </a:lnTo>
                    <a:lnTo>
                      <a:pt x="36018" y="64289"/>
                    </a:lnTo>
                    <a:lnTo>
                      <a:pt x="36173" y="64051"/>
                    </a:lnTo>
                    <a:lnTo>
                      <a:pt x="36335" y="63857"/>
                    </a:lnTo>
                    <a:lnTo>
                      <a:pt x="36501" y="63706"/>
                    </a:lnTo>
                    <a:lnTo>
                      <a:pt x="36666" y="63588"/>
                    </a:lnTo>
                    <a:lnTo>
                      <a:pt x="36825" y="63512"/>
                    </a:lnTo>
                    <a:lnTo>
                      <a:pt x="36846" y="63677"/>
                    </a:lnTo>
                    <a:lnTo>
                      <a:pt x="36882" y="63893"/>
                    </a:lnTo>
                    <a:lnTo>
                      <a:pt x="36933" y="64110"/>
                    </a:lnTo>
                    <a:lnTo>
                      <a:pt x="36990" y="64326"/>
                    </a:lnTo>
                    <a:lnTo>
                      <a:pt x="37062" y="64542"/>
                    </a:lnTo>
                    <a:lnTo>
                      <a:pt x="37141" y="64754"/>
                    </a:lnTo>
                    <a:lnTo>
                      <a:pt x="37231" y="64966"/>
                    </a:lnTo>
                    <a:lnTo>
                      <a:pt x="37333" y="65178"/>
                    </a:lnTo>
                    <a:lnTo>
                      <a:pt x="37443" y="65391"/>
                    </a:lnTo>
                    <a:lnTo>
                      <a:pt x="37563" y="65600"/>
                    </a:lnTo>
                    <a:lnTo>
                      <a:pt x="37696" y="65812"/>
                    </a:lnTo>
                    <a:lnTo>
                      <a:pt x="37836" y="66021"/>
                    </a:lnTo>
                    <a:lnTo>
                      <a:pt x="37987" y="66226"/>
                    </a:lnTo>
                    <a:lnTo>
                      <a:pt x="38819" y="67303"/>
                    </a:lnTo>
                    <a:lnTo>
                      <a:pt x="39003" y="62136"/>
                    </a:lnTo>
                    <a:lnTo>
                      <a:pt x="39009" y="62148"/>
                    </a:lnTo>
                    <a:lnTo>
                      <a:pt x="39395" y="62648"/>
                    </a:lnTo>
                    <a:lnTo>
                      <a:pt x="39784" y="63123"/>
                    </a:lnTo>
                    <a:lnTo>
                      <a:pt x="40180" y="63580"/>
                    </a:lnTo>
                    <a:lnTo>
                      <a:pt x="40579" y="64012"/>
                    </a:lnTo>
                    <a:lnTo>
                      <a:pt x="40987" y="64426"/>
                    </a:lnTo>
                    <a:lnTo>
                      <a:pt x="41401" y="64822"/>
                    </a:lnTo>
                    <a:lnTo>
                      <a:pt x="41818" y="65197"/>
                    </a:lnTo>
                    <a:lnTo>
                      <a:pt x="42239" y="65549"/>
                    </a:lnTo>
                    <a:lnTo>
                      <a:pt x="42667" y="65888"/>
                    </a:lnTo>
                    <a:lnTo>
                      <a:pt x="43100" y="66204"/>
                    </a:lnTo>
                    <a:lnTo>
                      <a:pt x="43535" y="66506"/>
                    </a:lnTo>
                    <a:lnTo>
                      <a:pt x="43974" y="66791"/>
                    </a:lnTo>
                    <a:lnTo>
                      <a:pt x="44421" y="67057"/>
                    </a:lnTo>
                    <a:lnTo>
                      <a:pt x="44870" y="67306"/>
                    </a:lnTo>
                    <a:lnTo>
                      <a:pt x="45321" y="67544"/>
                    </a:lnTo>
                    <a:lnTo>
                      <a:pt x="45778" y="67764"/>
                    </a:lnTo>
                    <a:lnTo>
                      <a:pt x="46236" y="67968"/>
                    </a:lnTo>
                    <a:lnTo>
                      <a:pt x="46699" y="68160"/>
                    </a:lnTo>
                    <a:lnTo>
                      <a:pt x="47164" y="68339"/>
                    </a:lnTo>
                    <a:lnTo>
                      <a:pt x="47635" y="68502"/>
                    </a:lnTo>
                    <a:lnTo>
                      <a:pt x="48108" y="68656"/>
                    </a:lnTo>
                    <a:lnTo>
                      <a:pt x="48579" y="68796"/>
                    </a:lnTo>
                    <a:lnTo>
                      <a:pt x="49058" y="68922"/>
                    </a:lnTo>
                    <a:lnTo>
                      <a:pt x="49536" y="69041"/>
                    </a:lnTo>
                    <a:lnTo>
                      <a:pt x="50015" y="69149"/>
                    </a:lnTo>
                    <a:lnTo>
                      <a:pt x="50498" y="69247"/>
                    </a:lnTo>
                    <a:lnTo>
                      <a:pt x="50710" y="69286"/>
                    </a:lnTo>
                    <a:lnTo>
                      <a:pt x="50706" y="69290"/>
                    </a:lnTo>
                    <a:lnTo>
                      <a:pt x="50616" y="69369"/>
                    </a:lnTo>
                    <a:lnTo>
                      <a:pt x="50530" y="69444"/>
                    </a:lnTo>
                    <a:lnTo>
                      <a:pt x="50490" y="69481"/>
                    </a:lnTo>
                    <a:lnTo>
                      <a:pt x="50231" y="69585"/>
                    </a:lnTo>
                    <a:lnTo>
                      <a:pt x="49915" y="69714"/>
                    </a:lnTo>
                    <a:lnTo>
                      <a:pt x="49601" y="69848"/>
                    </a:lnTo>
                    <a:lnTo>
                      <a:pt x="49291" y="69981"/>
                    </a:lnTo>
                    <a:lnTo>
                      <a:pt x="48985" y="70111"/>
                    </a:lnTo>
                    <a:lnTo>
                      <a:pt x="48683" y="70244"/>
                    </a:lnTo>
                    <a:lnTo>
                      <a:pt x="48388" y="70377"/>
                    </a:lnTo>
                    <a:lnTo>
                      <a:pt x="48096" y="70507"/>
                    </a:lnTo>
                    <a:lnTo>
                      <a:pt x="47812" y="70640"/>
                    </a:lnTo>
                    <a:lnTo>
                      <a:pt x="47531" y="70772"/>
                    </a:lnTo>
                    <a:lnTo>
                      <a:pt x="47254" y="70903"/>
                    </a:lnTo>
                    <a:lnTo>
                      <a:pt x="46984" y="71035"/>
                    </a:lnTo>
                    <a:lnTo>
                      <a:pt x="46717" y="71168"/>
                    </a:lnTo>
                    <a:lnTo>
                      <a:pt x="46458" y="71302"/>
                    </a:lnTo>
                    <a:lnTo>
                      <a:pt x="46206" y="71435"/>
                    </a:lnTo>
                    <a:lnTo>
                      <a:pt x="45957" y="71569"/>
                    </a:lnTo>
                    <a:lnTo>
                      <a:pt x="45716" y="71702"/>
                    </a:lnTo>
                    <a:lnTo>
                      <a:pt x="45483" y="71835"/>
                    </a:lnTo>
                    <a:lnTo>
                      <a:pt x="45252" y="71969"/>
                    </a:lnTo>
                    <a:lnTo>
                      <a:pt x="45029" y="72101"/>
                    </a:lnTo>
                    <a:lnTo>
                      <a:pt x="44813" y="72238"/>
                    </a:lnTo>
                    <a:lnTo>
                      <a:pt x="44605" y="72371"/>
                    </a:lnTo>
                    <a:lnTo>
                      <a:pt x="44403" y="72505"/>
                    </a:lnTo>
                    <a:lnTo>
                      <a:pt x="44209" y="72642"/>
                    </a:lnTo>
                    <a:lnTo>
                      <a:pt x="44021" y="72775"/>
                    </a:lnTo>
                    <a:lnTo>
                      <a:pt x="43842" y="72911"/>
                    </a:lnTo>
                    <a:lnTo>
                      <a:pt x="43665" y="73048"/>
                    </a:lnTo>
                    <a:lnTo>
                      <a:pt x="43499" y="73185"/>
                    </a:lnTo>
                    <a:lnTo>
                      <a:pt x="43341" y="73325"/>
                    </a:lnTo>
                    <a:lnTo>
                      <a:pt x="43190" y="73466"/>
                    </a:lnTo>
                    <a:lnTo>
                      <a:pt x="43049" y="73602"/>
                    </a:lnTo>
                    <a:lnTo>
                      <a:pt x="42887" y="73772"/>
                    </a:lnTo>
                    <a:lnTo>
                      <a:pt x="42667" y="74135"/>
                    </a:lnTo>
                    <a:lnTo>
                      <a:pt x="42462" y="74449"/>
                    </a:lnTo>
                    <a:lnTo>
                      <a:pt x="42256" y="74744"/>
                    </a:lnTo>
                    <a:lnTo>
                      <a:pt x="42041" y="75024"/>
                    </a:lnTo>
                    <a:lnTo>
                      <a:pt x="41821" y="75287"/>
                    </a:lnTo>
                    <a:lnTo>
                      <a:pt x="41591" y="75532"/>
                    </a:lnTo>
                    <a:lnTo>
                      <a:pt x="41357" y="75756"/>
                    </a:lnTo>
                    <a:lnTo>
                      <a:pt x="41112" y="75956"/>
                    </a:lnTo>
                    <a:lnTo>
                      <a:pt x="40857" y="76133"/>
                    </a:lnTo>
                    <a:lnTo>
                      <a:pt x="40594" y="76292"/>
                    </a:lnTo>
                    <a:lnTo>
                      <a:pt x="40320" y="76421"/>
                    </a:lnTo>
                    <a:lnTo>
                      <a:pt x="40033" y="76529"/>
                    </a:lnTo>
                    <a:lnTo>
                      <a:pt x="39729" y="76608"/>
                    </a:lnTo>
                    <a:lnTo>
                      <a:pt x="39409" y="76662"/>
                    </a:lnTo>
                    <a:lnTo>
                      <a:pt x="39075" y="76688"/>
                    </a:lnTo>
                    <a:lnTo>
                      <a:pt x="38185" y="76673"/>
                    </a:lnTo>
                    <a:lnTo>
                      <a:pt x="38355" y="77390"/>
                    </a:lnTo>
                    <a:lnTo>
                      <a:pt x="38426" y="77616"/>
                    </a:lnTo>
                    <a:lnTo>
                      <a:pt x="38520" y="77832"/>
                    </a:lnTo>
                    <a:lnTo>
                      <a:pt x="38628" y="78044"/>
                    </a:lnTo>
                    <a:lnTo>
                      <a:pt x="38754" y="78242"/>
                    </a:lnTo>
                    <a:lnTo>
                      <a:pt x="38895" y="78434"/>
                    </a:lnTo>
                    <a:lnTo>
                      <a:pt x="39056" y="78613"/>
                    </a:lnTo>
                    <a:lnTo>
                      <a:pt x="39229" y="78786"/>
                    </a:lnTo>
                    <a:lnTo>
                      <a:pt x="39421" y="78945"/>
                    </a:lnTo>
                    <a:lnTo>
                      <a:pt x="39625" y="79096"/>
                    </a:lnTo>
                    <a:lnTo>
                      <a:pt x="39845" y="79237"/>
                    </a:lnTo>
                    <a:lnTo>
                      <a:pt x="40079" y="79366"/>
                    </a:lnTo>
                    <a:lnTo>
                      <a:pt x="40194" y="79424"/>
                    </a:lnTo>
                    <a:lnTo>
                      <a:pt x="39931" y="79532"/>
                    </a:lnTo>
                    <a:lnTo>
                      <a:pt x="39636" y="79651"/>
                    </a:lnTo>
                    <a:lnTo>
                      <a:pt x="39337" y="79773"/>
                    </a:lnTo>
                    <a:lnTo>
                      <a:pt x="39042" y="79895"/>
                    </a:lnTo>
                    <a:lnTo>
                      <a:pt x="38744" y="80014"/>
                    </a:lnTo>
                    <a:lnTo>
                      <a:pt x="38444" y="80136"/>
                    </a:lnTo>
                    <a:lnTo>
                      <a:pt x="38149" y="80255"/>
                    </a:lnTo>
                    <a:lnTo>
                      <a:pt x="37851" y="80377"/>
                    </a:lnTo>
                    <a:lnTo>
                      <a:pt x="37555" y="80500"/>
                    </a:lnTo>
                    <a:lnTo>
                      <a:pt x="37257" y="80619"/>
                    </a:lnTo>
                    <a:lnTo>
                      <a:pt x="34578" y="81709"/>
                    </a:lnTo>
                    <a:lnTo>
                      <a:pt x="36774" y="81757"/>
                    </a:lnTo>
                    <a:lnTo>
                      <a:pt x="37027" y="81771"/>
                    </a:lnTo>
                    <a:lnTo>
                      <a:pt x="37271" y="81796"/>
                    </a:lnTo>
                    <a:lnTo>
                      <a:pt x="37506" y="81825"/>
                    </a:lnTo>
                    <a:lnTo>
                      <a:pt x="37732" y="81865"/>
                    </a:lnTo>
                    <a:lnTo>
                      <a:pt x="37947" y="81915"/>
                    </a:lnTo>
                    <a:lnTo>
                      <a:pt x="38149" y="81976"/>
                    </a:lnTo>
                    <a:lnTo>
                      <a:pt x="38344" y="82045"/>
                    </a:lnTo>
                    <a:lnTo>
                      <a:pt x="38524" y="82124"/>
                    </a:lnTo>
                    <a:lnTo>
                      <a:pt x="38693" y="82214"/>
                    </a:lnTo>
                    <a:lnTo>
                      <a:pt x="38852" y="82314"/>
                    </a:lnTo>
                    <a:lnTo>
                      <a:pt x="38995" y="82426"/>
                    </a:lnTo>
                    <a:lnTo>
                      <a:pt x="39133" y="82549"/>
                    </a:lnTo>
                    <a:lnTo>
                      <a:pt x="39254" y="82685"/>
                    </a:lnTo>
                    <a:lnTo>
                      <a:pt x="39370" y="82836"/>
                    </a:lnTo>
                    <a:lnTo>
                      <a:pt x="39603" y="83211"/>
                    </a:lnTo>
                    <a:lnTo>
                      <a:pt x="40169" y="83193"/>
                    </a:lnTo>
                    <a:lnTo>
                      <a:pt x="40518" y="83132"/>
                    </a:lnTo>
                    <a:lnTo>
                      <a:pt x="40860" y="83024"/>
                    </a:lnTo>
                    <a:lnTo>
                      <a:pt x="41185" y="82873"/>
                    </a:lnTo>
                    <a:lnTo>
                      <a:pt x="41274" y="82812"/>
                    </a:lnTo>
                    <a:lnTo>
                      <a:pt x="41209" y="83056"/>
                    </a:lnTo>
                    <a:lnTo>
                      <a:pt x="41130" y="83344"/>
                    </a:lnTo>
                    <a:lnTo>
                      <a:pt x="41051" y="83625"/>
                    </a:lnTo>
                    <a:lnTo>
                      <a:pt x="40969" y="83899"/>
                    </a:lnTo>
                    <a:lnTo>
                      <a:pt x="40889" y="84164"/>
                    </a:lnTo>
                    <a:lnTo>
                      <a:pt x="40810" y="84421"/>
                    </a:lnTo>
                    <a:lnTo>
                      <a:pt x="40730" y="84672"/>
                    </a:lnTo>
                    <a:lnTo>
                      <a:pt x="40651" y="84914"/>
                    </a:lnTo>
                    <a:lnTo>
                      <a:pt x="40572" y="85147"/>
                    </a:lnTo>
                    <a:lnTo>
                      <a:pt x="40493" y="85375"/>
                    </a:lnTo>
                    <a:lnTo>
                      <a:pt x="40414" y="85595"/>
                    </a:lnTo>
                    <a:lnTo>
                      <a:pt x="40357" y="85749"/>
                    </a:lnTo>
                    <a:lnTo>
                      <a:pt x="40190" y="85958"/>
                    </a:lnTo>
                    <a:lnTo>
                      <a:pt x="39990" y="86187"/>
                    </a:lnTo>
                    <a:lnTo>
                      <a:pt x="39791" y="86393"/>
                    </a:lnTo>
                    <a:lnTo>
                      <a:pt x="39597" y="86574"/>
                    </a:lnTo>
                    <a:lnTo>
                      <a:pt x="39405" y="86735"/>
                    </a:lnTo>
                    <a:lnTo>
                      <a:pt x="39215" y="86868"/>
                    </a:lnTo>
                    <a:lnTo>
                      <a:pt x="39031" y="86984"/>
                    </a:lnTo>
                    <a:lnTo>
                      <a:pt x="38852" y="87074"/>
                    </a:lnTo>
                    <a:lnTo>
                      <a:pt x="38671" y="87145"/>
                    </a:lnTo>
                    <a:lnTo>
                      <a:pt x="38499" y="87196"/>
                    </a:lnTo>
                    <a:lnTo>
                      <a:pt x="38326" y="87229"/>
                    </a:lnTo>
                    <a:lnTo>
                      <a:pt x="38157" y="87243"/>
                    </a:lnTo>
                    <a:lnTo>
                      <a:pt x="37991" y="87235"/>
                    </a:lnTo>
                    <a:lnTo>
                      <a:pt x="37818" y="87214"/>
                    </a:lnTo>
                    <a:lnTo>
                      <a:pt x="37645" y="87171"/>
                    </a:lnTo>
                    <a:lnTo>
                      <a:pt x="37376" y="87078"/>
                    </a:lnTo>
                    <a:lnTo>
                      <a:pt x="36882" y="87110"/>
                    </a:lnTo>
                    <a:lnTo>
                      <a:pt x="36493" y="87123"/>
                    </a:lnTo>
                    <a:lnTo>
                      <a:pt x="36115" y="87127"/>
                    </a:lnTo>
                    <a:lnTo>
                      <a:pt x="35752" y="87117"/>
                    </a:lnTo>
                    <a:lnTo>
                      <a:pt x="35399" y="87096"/>
                    </a:lnTo>
                    <a:lnTo>
                      <a:pt x="35057" y="87063"/>
                    </a:lnTo>
                    <a:lnTo>
                      <a:pt x="34729" y="87019"/>
                    </a:lnTo>
                    <a:lnTo>
                      <a:pt x="34409" y="86966"/>
                    </a:lnTo>
                    <a:lnTo>
                      <a:pt x="34103" y="86905"/>
                    </a:lnTo>
                    <a:lnTo>
                      <a:pt x="33801" y="86833"/>
                    </a:lnTo>
                    <a:lnTo>
                      <a:pt x="33513" y="86750"/>
                    </a:lnTo>
                    <a:lnTo>
                      <a:pt x="33228" y="86664"/>
                    </a:lnTo>
                    <a:lnTo>
                      <a:pt x="32955" y="86566"/>
                    </a:lnTo>
                    <a:lnTo>
                      <a:pt x="32688" y="86462"/>
                    </a:lnTo>
                    <a:lnTo>
                      <a:pt x="32426" y="86350"/>
                    </a:lnTo>
                    <a:lnTo>
                      <a:pt x="32253" y="86271"/>
                    </a:lnTo>
                    <a:lnTo>
                      <a:pt x="32037" y="86005"/>
                    </a:lnTo>
                    <a:lnTo>
                      <a:pt x="31749" y="85695"/>
                    </a:lnTo>
                    <a:lnTo>
                      <a:pt x="31454" y="85414"/>
                    </a:lnTo>
                    <a:lnTo>
                      <a:pt x="31148" y="85169"/>
                    </a:lnTo>
                    <a:lnTo>
                      <a:pt x="30834" y="84957"/>
                    </a:lnTo>
                    <a:lnTo>
                      <a:pt x="30506" y="84784"/>
                    </a:lnTo>
                    <a:lnTo>
                      <a:pt x="30171" y="84647"/>
                    </a:lnTo>
                    <a:lnTo>
                      <a:pt x="29830" y="84551"/>
                    </a:lnTo>
                    <a:lnTo>
                      <a:pt x="29480" y="84492"/>
                    </a:lnTo>
                    <a:lnTo>
                      <a:pt x="29125" y="84474"/>
                    </a:lnTo>
                    <a:lnTo>
                      <a:pt x="28764" y="84500"/>
                    </a:lnTo>
                    <a:lnTo>
                      <a:pt x="28401" y="84565"/>
                    </a:lnTo>
                    <a:lnTo>
                      <a:pt x="28040" y="84665"/>
                    </a:lnTo>
                    <a:lnTo>
                      <a:pt x="27677" y="84810"/>
                    </a:lnTo>
                    <a:lnTo>
                      <a:pt x="27310" y="84989"/>
                    </a:lnTo>
                    <a:lnTo>
                      <a:pt x="27112" y="85112"/>
                    </a:lnTo>
                    <a:lnTo>
                      <a:pt x="27018" y="85079"/>
                    </a:lnTo>
                    <a:lnTo>
                      <a:pt x="26723" y="85057"/>
                    </a:lnTo>
                    <a:lnTo>
                      <a:pt x="26447" y="85122"/>
                    </a:lnTo>
                    <a:lnTo>
                      <a:pt x="26211" y="85252"/>
                    </a:lnTo>
                    <a:lnTo>
                      <a:pt x="26017" y="85410"/>
                    </a:lnTo>
                    <a:lnTo>
                      <a:pt x="25838" y="85587"/>
                    </a:lnTo>
                    <a:lnTo>
                      <a:pt x="25654" y="85774"/>
                    </a:lnTo>
                    <a:lnTo>
                      <a:pt x="25032" y="86372"/>
                    </a:lnTo>
                    <a:lnTo>
                      <a:pt x="25676" y="86703"/>
                    </a:lnTo>
                    <a:lnTo>
                      <a:pt x="25769" y="86753"/>
                    </a:lnTo>
                    <a:lnTo>
                      <a:pt x="25819" y="86790"/>
                    </a:lnTo>
                    <a:lnTo>
                      <a:pt x="25848" y="86811"/>
                    </a:lnTo>
                    <a:lnTo>
                      <a:pt x="25878" y="86836"/>
                    </a:lnTo>
                    <a:lnTo>
                      <a:pt x="25921" y="86886"/>
                    </a:lnTo>
                    <a:lnTo>
                      <a:pt x="25989" y="86958"/>
                    </a:lnTo>
                    <a:lnTo>
                      <a:pt x="26168" y="87127"/>
                    </a:lnTo>
                    <a:lnTo>
                      <a:pt x="26507" y="87186"/>
                    </a:lnTo>
                    <a:lnTo>
                      <a:pt x="26752" y="87239"/>
                    </a:lnTo>
                    <a:lnTo>
                      <a:pt x="27018" y="87308"/>
                    </a:lnTo>
                    <a:lnTo>
                      <a:pt x="27065" y="87318"/>
                    </a:lnTo>
                    <a:lnTo>
                      <a:pt x="27036" y="87333"/>
                    </a:lnTo>
                    <a:lnTo>
                      <a:pt x="26705" y="87473"/>
                    </a:lnTo>
                    <a:lnTo>
                      <a:pt x="26421" y="87614"/>
                    </a:lnTo>
                    <a:lnTo>
                      <a:pt x="26176" y="87751"/>
                    </a:lnTo>
                    <a:lnTo>
                      <a:pt x="25968" y="87887"/>
                    </a:lnTo>
                    <a:lnTo>
                      <a:pt x="25787" y="88032"/>
                    </a:lnTo>
                    <a:lnTo>
                      <a:pt x="25636" y="88179"/>
                    </a:lnTo>
                    <a:lnTo>
                      <a:pt x="25517" y="88344"/>
                    </a:lnTo>
                    <a:lnTo>
                      <a:pt x="25430" y="88517"/>
                    </a:lnTo>
                    <a:lnTo>
                      <a:pt x="25377" y="88693"/>
                    </a:lnTo>
                    <a:lnTo>
                      <a:pt x="25356" y="88870"/>
                    </a:lnTo>
                    <a:lnTo>
                      <a:pt x="25356" y="89032"/>
                    </a:lnTo>
                    <a:lnTo>
                      <a:pt x="25359" y="89068"/>
                    </a:lnTo>
                    <a:lnTo>
                      <a:pt x="25283" y="89123"/>
                    </a:lnTo>
                    <a:lnTo>
                      <a:pt x="25146" y="89234"/>
                    </a:lnTo>
                    <a:lnTo>
                      <a:pt x="25006" y="89352"/>
                    </a:lnTo>
                    <a:lnTo>
                      <a:pt x="24876" y="89478"/>
                    </a:lnTo>
                    <a:lnTo>
                      <a:pt x="24750" y="89619"/>
                    </a:lnTo>
                    <a:lnTo>
                      <a:pt x="24632" y="89770"/>
                    </a:lnTo>
                    <a:lnTo>
                      <a:pt x="24520" y="89931"/>
                    </a:lnTo>
                    <a:lnTo>
                      <a:pt x="24426" y="90108"/>
                    </a:lnTo>
                    <a:lnTo>
                      <a:pt x="24339" y="90300"/>
                    </a:lnTo>
                    <a:lnTo>
                      <a:pt x="24271" y="90500"/>
                    </a:lnTo>
                    <a:lnTo>
                      <a:pt x="24221" y="90716"/>
                    </a:lnTo>
                    <a:lnTo>
                      <a:pt x="24185" y="90944"/>
                    </a:lnTo>
                    <a:lnTo>
                      <a:pt x="24167" y="91189"/>
                    </a:lnTo>
                    <a:lnTo>
                      <a:pt x="24167" y="91444"/>
                    </a:lnTo>
                    <a:lnTo>
                      <a:pt x="24265" y="92884"/>
                    </a:lnTo>
                    <a:lnTo>
                      <a:pt x="25107" y="91599"/>
                    </a:lnTo>
                    <a:lnTo>
                      <a:pt x="25287" y="91372"/>
                    </a:lnTo>
                    <a:lnTo>
                      <a:pt x="25452" y="91199"/>
                    </a:lnTo>
                    <a:lnTo>
                      <a:pt x="25607" y="91081"/>
                    </a:lnTo>
                    <a:lnTo>
                      <a:pt x="25737" y="91012"/>
                    </a:lnTo>
                    <a:lnTo>
                      <a:pt x="25852" y="90983"/>
                    </a:lnTo>
                    <a:lnTo>
                      <a:pt x="25952" y="90979"/>
                    </a:lnTo>
                    <a:lnTo>
                      <a:pt x="26086" y="91009"/>
                    </a:lnTo>
                    <a:lnTo>
                      <a:pt x="26262" y="91069"/>
                    </a:lnTo>
                    <a:lnTo>
                      <a:pt x="26474" y="91128"/>
                    </a:lnTo>
                    <a:lnTo>
                      <a:pt x="26686" y="91171"/>
                    </a:lnTo>
                    <a:lnTo>
                      <a:pt x="26900" y="91203"/>
                    </a:lnTo>
                    <a:lnTo>
                      <a:pt x="27112" y="91217"/>
                    </a:lnTo>
                    <a:lnTo>
                      <a:pt x="27324" y="91221"/>
                    </a:lnTo>
                    <a:lnTo>
                      <a:pt x="27536" y="91207"/>
                    </a:lnTo>
                    <a:lnTo>
                      <a:pt x="27750" y="91181"/>
                    </a:lnTo>
                    <a:lnTo>
                      <a:pt x="27962" y="91138"/>
                    </a:lnTo>
                    <a:lnTo>
                      <a:pt x="28174" y="91081"/>
                    </a:lnTo>
                    <a:lnTo>
                      <a:pt x="28383" y="91012"/>
                    </a:lnTo>
                    <a:lnTo>
                      <a:pt x="28591" y="90930"/>
                    </a:lnTo>
                    <a:lnTo>
                      <a:pt x="28797" y="90832"/>
                    </a:lnTo>
                    <a:lnTo>
                      <a:pt x="29001" y="90724"/>
                    </a:lnTo>
                    <a:lnTo>
                      <a:pt x="29207" y="90602"/>
                    </a:lnTo>
                    <a:lnTo>
                      <a:pt x="29319" y="90526"/>
                    </a:lnTo>
                    <a:lnTo>
                      <a:pt x="29755" y="90475"/>
                    </a:lnTo>
                    <a:lnTo>
                      <a:pt x="29927" y="90457"/>
                    </a:lnTo>
                    <a:lnTo>
                      <a:pt x="30106" y="90436"/>
                    </a:lnTo>
                    <a:lnTo>
                      <a:pt x="30283" y="90414"/>
                    </a:lnTo>
                    <a:lnTo>
                      <a:pt x="30456" y="90396"/>
                    </a:lnTo>
                    <a:lnTo>
                      <a:pt x="30632" y="90375"/>
                    </a:lnTo>
                    <a:lnTo>
                      <a:pt x="30813" y="90357"/>
                    </a:lnTo>
                    <a:lnTo>
                      <a:pt x="31148" y="90318"/>
                    </a:lnTo>
                    <a:lnTo>
                      <a:pt x="31335" y="90296"/>
                    </a:lnTo>
                    <a:lnTo>
                      <a:pt x="31317" y="90332"/>
                    </a:lnTo>
                    <a:lnTo>
                      <a:pt x="31237" y="90504"/>
                    </a:lnTo>
                    <a:lnTo>
                      <a:pt x="31075" y="90846"/>
                    </a:lnTo>
                    <a:lnTo>
                      <a:pt x="31018" y="90969"/>
                    </a:lnTo>
                    <a:lnTo>
                      <a:pt x="30917" y="91087"/>
                    </a:lnTo>
                    <a:lnTo>
                      <a:pt x="30787" y="91257"/>
                    </a:lnTo>
                    <a:lnTo>
                      <a:pt x="30669" y="91426"/>
                    </a:lnTo>
                    <a:lnTo>
                      <a:pt x="30564" y="91595"/>
                    </a:lnTo>
                    <a:lnTo>
                      <a:pt x="30475" y="91772"/>
                    </a:lnTo>
                    <a:lnTo>
                      <a:pt x="30395" y="91948"/>
                    </a:lnTo>
                    <a:lnTo>
                      <a:pt x="30330" y="92125"/>
                    </a:lnTo>
                    <a:lnTo>
                      <a:pt x="30279" y="92308"/>
                    </a:lnTo>
                    <a:lnTo>
                      <a:pt x="30247" y="92492"/>
                    </a:lnTo>
                    <a:lnTo>
                      <a:pt x="30226" y="92675"/>
                    </a:lnTo>
                    <a:lnTo>
                      <a:pt x="30222" y="92859"/>
                    </a:lnTo>
                    <a:lnTo>
                      <a:pt x="30234" y="93043"/>
                    </a:lnTo>
                    <a:lnTo>
                      <a:pt x="30258" y="93226"/>
                    </a:lnTo>
                    <a:lnTo>
                      <a:pt x="30298" y="93406"/>
                    </a:lnTo>
                    <a:lnTo>
                      <a:pt x="30356" y="93587"/>
                    </a:lnTo>
                    <a:lnTo>
                      <a:pt x="30734" y="94566"/>
                    </a:lnTo>
                    <a:lnTo>
                      <a:pt x="31209" y="93669"/>
                    </a:lnTo>
                    <a:lnTo>
                      <a:pt x="31270" y="93575"/>
                    </a:lnTo>
                    <a:lnTo>
                      <a:pt x="31331" y="93500"/>
                    </a:lnTo>
                    <a:lnTo>
                      <a:pt x="31392" y="93446"/>
                    </a:lnTo>
                    <a:lnTo>
                      <a:pt x="31457" y="93406"/>
                    </a:lnTo>
                    <a:lnTo>
                      <a:pt x="31540" y="93377"/>
                    </a:lnTo>
                    <a:lnTo>
                      <a:pt x="31651" y="93359"/>
                    </a:lnTo>
                    <a:lnTo>
                      <a:pt x="31799" y="93363"/>
                    </a:lnTo>
                    <a:lnTo>
                      <a:pt x="32137" y="93424"/>
                    </a:lnTo>
                    <a:lnTo>
                      <a:pt x="32516" y="93467"/>
                    </a:lnTo>
                    <a:lnTo>
                      <a:pt x="32886" y="93489"/>
                    </a:lnTo>
                    <a:lnTo>
                      <a:pt x="33250" y="93489"/>
                    </a:lnTo>
                    <a:lnTo>
                      <a:pt x="33610" y="93463"/>
                    </a:lnTo>
                    <a:lnTo>
                      <a:pt x="33962" y="93416"/>
                    </a:lnTo>
                    <a:lnTo>
                      <a:pt x="34308" y="93352"/>
                    </a:lnTo>
                    <a:lnTo>
                      <a:pt x="34651" y="93265"/>
                    </a:lnTo>
                    <a:lnTo>
                      <a:pt x="34982" y="93161"/>
                    </a:lnTo>
                    <a:lnTo>
                      <a:pt x="35308" y="93039"/>
                    </a:lnTo>
                    <a:lnTo>
                      <a:pt x="35630" y="92898"/>
                    </a:lnTo>
                    <a:lnTo>
                      <a:pt x="35946" y="92747"/>
                    </a:lnTo>
                    <a:lnTo>
                      <a:pt x="36256" y="92578"/>
                    </a:lnTo>
                    <a:lnTo>
                      <a:pt x="36523" y="92416"/>
                    </a:lnTo>
                    <a:lnTo>
                      <a:pt x="36666" y="92704"/>
                    </a:lnTo>
                    <a:lnTo>
                      <a:pt x="36911" y="92996"/>
                    </a:lnTo>
                    <a:lnTo>
                      <a:pt x="37188" y="93251"/>
                    </a:lnTo>
                    <a:lnTo>
                      <a:pt x="37484" y="93485"/>
                    </a:lnTo>
                    <a:lnTo>
                      <a:pt x="37768" y="93701"/>
                    </a:lnTo>
                    <a:lnTo>
                      <a:pt x="37865" y="93777"/>
                    </a:lnTo>
                    <a:lnTo>
                      <a:pt x="37861" y="93795"/>
                    </a:lnTo>
                    <a:lnTo>
                      <a:pt x="37814" y="94054"/>
                    </a:lnTo>
                    <a:lnTo>
                      <a:pt x="37775" y="94352"/>
                    </a:lnTo>
                    <a:lnTo>
                      <a:pt x="37768" y="94684"/>
                    </a:lnTo>
                    <a:lnTo>
                      <a:pt x="37826" y="95041"/>
                    </a:lnTo>
                    <a:lnTo>
                      <a:pt x="37980" y="95400"/>
                    </a:lnTo>
                    <a:lnTo>
                      <a:pt x="38250" y="95739"/>
                    </a:lnTo>
                    <a:lnTo>
                      <a:pt x="39093" y="96397"/>
                    </a:lnTo>
                    <a:lnTo>
                      <a:pt x="39297" y="95563"/>
                    </a:lnTo>
                    <a:lnTo>
                      <a:pt x="39359" y="95321"/>
                    </a:lnTo>
                    <a:lnTo>
                      <a:pt x="39423" y="95080"/>
                    </a:lnTo>
                    <a:lnTo>
                      <a:pt x="39507" y="94843"/>
                    </a:lnTo>
                    <a:lnTo>
                      <a:pt x="39615" y="94597"/>
                    </a:lnTo>
                    <a:lnTo>
                      <a:pt x="39755" y="94346"/>
                    </a:lnTo>
                    <a:lnTo>
                      <a:pt x="39943" y="94083"/>
                    </a:lnTo>
                    <a:lnTo>
                      <a:pt x="40212" y="93777"/>
                    </a:lnTo>
                    <a:lnTo>
                      <a:pt x="40418" y="93493"/>
                    </a:lnTo>
                    <a:lnTo>
                      <a:pt x="40594" y="93216"/>
                    </a:lnTo>
                    <a:lnTo>
                      <a:pt x="40745" y="92935"/>
                    </a:lnTo>
                    <a:lnTo>
                      <a:pt x="40875" y="92653"/>
                    </a:lnTo>
                    <a:lnTo>
                      <a:pt x="40983" y="92372"/>
                    </a:lnTo>
                    <a:lnTo>
                      <a:pt x="41073" y="92096"/>
                    </a:lnTo>
                    <a:lnTo>
                      <a:pt x="41144" y="91819"/>
                    </a:lnTo>
                    <a:lnTo>
                      <a:pt x="41203" y="91544"/>
                    </a:lnTo>
                    <a:lnTo>
                      <a:pt x="41250" y="91275"/>
                    </a:lnTo>
                    <a:lnTo>
                      <a:pt x="41285" y="91005"/>
                    </a:lnTo>
                    <a:lnTo>
                      <a:pt x="41314" y="90742"/>
                    </a:lnTo>
                    <a:lnTo>
                      <a:pt x="41338" y="90479"/>
                    </a:lnTo>
                    <a:lnTo>
                      <a:pt x="41361" y="90216"/>
                    </a:lnTo>
                    <a:lnTo>
                      <a:pt x="41383" y="89961"/>
                    </a:lnTo>
                    <a:lnTo>
                      <a:pt x="41405" y="89709"/>
                    </a:lnTo>
                    <a:lnTo>
                      <a:pt x="41407" y="89662"/>
                    </a:lnTo>
                    <a:lnTo>
                      <a:pt x="41623" y="89539"/>
                    </a:lnTo>
                    <a:lnTo>
                      <a:pt x="41991" y="89349"/>
                    </a:lnTo>
                    <a:lnTo>
                      <a:pt x="42337" y="89183"/>
                    </a:lnTo>
                    <a:lnTo>
                      <a:pt x="42660" y="89039"/>
                    </a:lnTo>
                    <a:lnTo>
                      <a:pt x="42959" y="88921"/>
                    </a:lnTo>
                    <a:lnTo>
                      <a:pt x="43240" y="88820"/>
                    </a:lnTo>
                    <a:lnTo>
                      <a:pt x="43499" y="88740"/>
                    </a:lnTo>
                    <a:lnTo>
                      <a:pt x="43740" y="88679"/>
                    </a:lnTo>
                    <a:lnTo>
                      <a:pt x="43963" y="88632"/>
                    </a:lnTo>
                    <a:lnTo>
                      <a:pt x="44172" y="88601"/>
                    </a:lnTo>
                    <a:lnTo>
                      <a:pt x="44366" y="88579"/>
                    </a:lnTo>
                    <a:lnTo>
                      <a:pt x="44547" y="88571"/>
                    </a:lnTo>
                    <a:lnTo>
                      <a:pt x="44715" y="88568"/>
                    </a:lnTo>
                    <a:lnTo>
                      <a:pt x="44874" y="88579"/>
                    </a:lnTo>
                    <a:lnTo>
                      <a:pt x="45029" y="88589"/>
                    </a:lnTo>
                    <a:lnTo>
                      <a:pt x="45173" y="88611"/>
                    </a:lnTo>
                    <a:lnTo>
                      <a:pt x="45317" y="88632"/>
                    </a:lnTo>
                    <a:lnTo>
                      <a:pt x="45457" y="88662"/>
                    </a:lnTo>
                    <a:lnTo>
                      <a:pt x="45598" y="88687"/>
                    </a:lnTo>
                    <a:lnTo>
                      <a:pt x="45735" y="88715"/>
                    </a:lnTo>
                    <a:lnTo>
                      <a:pt x="45879" y="88744"/>
                    </a:lnTo>
                    <a:lnTo>
                      <a:pt x="46022" y="88766"/>
                    </a:lnTo>
                    <a:lnTo>
                      <a:pt x="46173" y="88783"/>
                    </a:lnTo>
                    <a:lnTo>
                      <a:pt x="46332" y="88799"/>
                    </a:lnTo>
                    <a:lnTo>
                      <a:pt x="46495" y="88799"/>
                    </a:lnTo>
                    <a:lnTo>
                      <a:pt x="46660" y="88787"/>
                    </a:lnTo>
                    <a:lnTo>
                      <a:pt x="46833" y="88762"/>
                    </a:lnTo>
                    <a:lnTo>
                      <a:pt x="47009" y="88722"/>
                    </a:lnTo>
                    <a:lnTo>
                      <a:pt x="47193" y="88665"/>
                    </a:lnTo>
                    <a:lnTo>
                      <a:pt x="47380" y="88593"/>
                    </a:lnTo>
                    <a:lnTo>
                      <a:pt x="47570" y="88499"/>
                    </a:lnTo>
                    <a:lnTo>
                      <a:pt x="48122" y="88183"/>
                    </a:lnTo>
                    <a:lnTo>
                      <a:pt x="47823" y="87710"/>
                    </a:lnTo>
                    <a:lnTo>
                      <a:pt x="47762" y="87600"/>
                    </a:lnTo>
                    <a:lnTo>
                      <a:pt x="47704" y="87484"/>
                    </a:lnTo>
                    <a:lnTo>
                      <a:pt x="47656" y="87365"/>
                    </a:lnTo>
                    <a:lnTo>
                      <a:pt x="47610" y="87239"/>
                    </a:lnTo>
                    <a:lnTo>
                      <a:pt x="47570" y="87110"/>
                    </a:lnTo>
                    <a:lnTo>
                      <a:pt x="47539" y="86976"/>
                    </a:lnTo>
                    <a:lnTo>
                      <a:pt x="47509" y="86839"/>
                    </a:lnTo>
                    <a:lnTo>
                      <a:pt x="47480" y="86696"/>
                    </a:lnTo>
                    <a:lnTo>
                      <a:pt x="47462" y="86552"/>
                    </a:lnTo>
                    <a:lnTo>
                      <a:pt x="47444" y="86401"/>
                    </a:lnTo>
                    <a:lnTo>
                      <a:pt x="47431" y="86250"/>
                    </a:lnTo>
                    <a:lnTo>
                      <a:pt x="47415" y="86095"/>
                    </a:lnTo>
                    <a:lnTo>
                      <a:pt x="47413" y="86034"/>
                    </a:lnTo>
                    <a:lnTo>
                      <a:pt x="47521" y="86036"/>
                    </a:lnTo>
                    <a:lnTo>
                      <a:pt x="47768" y="86069"/>
                    </a:lnTo>
                    <a:lnTo>
                      <a:pt x="48017" y="86116"/>
                    </a:lnTo>
                    <a:lnTo>
                      <a:pt x="48265" y="86177"/>
                    </a:lnTo>
                    <a:lnTo>
                      <a:pt x="48510" y="86256"/>
                    </a:lnTo>
                    <a:lnTo>
                      <a:pt x="48751" y="86354"/>
                    </a:lnTo>
                    <a:lnTo>
                      <a:pt x="48996" y="86466"/>
                    </a:lnTo>
                    <a:lnTo>
                      <a:pt x="49234" y="86595"/>
                    </a:lnTo>
                    <a:lnTo>
                      <a:pt x="49475" y="86742"/>
                    </a:lnTo>
                    <a:lnTo>
                      <a:pt x="49713" y="86905"/>
                    </a:lnTo>
                    <a:lnTo>
                      <a:pt x="49950" y="87084"/>
                    </a:lnTo>
                    <a:lnTo>
                      <a:pt x="50188" y="87282"/>
                    </a:lnTo>
                    <a:lnTo>
                      <a:pt x="50421" y="87502"/>
                    </a:lnTo>
                    <a:lnTo>
                      <a:pt x="50656" y="87736"/>
                    </a:lnTo>
                    <a:lnTo>
                      <a:pt x="51174" y="88298"/>
                    </a:lnTo>
                    <a:lnTo>
                      <a:pt x="51642" y="87837"/>
                    </a:lnTo>
                    <a:lnTo>
                      <a:pt x="51808" y="87657"/>
                    </a:lnTo>
                    <a:lnTo>
                      <a:pt x="51959" y="87473"/>
                    </a:lnTo>
                    <a:lnTo>
                      <a:pt x="52099" y="87286"/>
                    </a:lnTo>
                    <a:lnTo>
                      <a:pt x="52225" y="87096"/>
                    </a:lnTo>
                    <a:lnTo>
                      <a:pt x="52340" y="86898"/>
                    </a:lnTo>
                    <a:lnTo>
                      <a:pt x="52442" y="86699"/>
                    </a:lnTo>
                    <a:lnTo>
                      <a:pt x="52528" y="86494"/>
                    </a:lnTo>
                    <a:lnTo>
                      <a:pt x="52600" y="86289"/>
                    </a:lnTo>
                    <a:lnTo>
                      <a:pt x="52660" y="86077"/>
                    </a:lnTo>
                    <a:lnTo>
                      <a:pt x="52703" y="85864"/>
                    </a:lnTo>
                    <a:lnTo>
                      <a:pt x="52715" y="85789"/>
                    </a:lnTo>
                    <a:lnTo>
                      <a:pt x="52813" y="85903"/>
                    </a:lnTo>
                    <a:lnTo>
                      <a:pt x="52935" y="86058"/>
                    </a:lnTo>
                    <a:lnTo>
                      <a:pt x="53046" y="86213"/>
                    </a:lnTo>
                    <a:lnTo>
                      <a:pt x="53151" y="86364"/>
                    </a:lnTo>
                    <a:lnTo>
                      <a:pt x="53245" y="86515"/>
                    </a:lnTo>
                    <a:lnTo>
                      <a:pt x="53327" y="86666"/>
                    </a:lnTo>
                    <a:lnTo>
                      <a:pt x="53400" y="86815"/>
                    </a:lnTo>
                    <a:lnTo>
                      <a:pt x="53460" y="86962"/>
                    </a:lnTo>
                    <a:lnTo>
                      <a:pt x="53514" y="87106"/>
                    </a:lnTo>
                    <a:lnTo>
                      <a:pt x="53557" y="87251"/>
                    </a:lnTo>
                    <a:lnTo>
                      <a:pt x="53590" y="87394"/>
                    </a:lnTo>
                    <a:lnTo>
                      <a:pt x="53841" y="88860"/>
                    </a:lnTo>
                    <a:lnTo>
                      <a:pt x="54468" y="87427"/>
                    </a:lnTo>
                    <a:lnTo>
                      <a:pt x="54554" y="87200"/>
                    </a:lnTo>
                    <a:lnTo>
                      <a:pt x="54626" y="86970"/>
                    </a:lnTo>
                    <a:lnTo>
                      <a:pt x="54685" y="86735"/>
                    </a:lnTo>
                    <a:lnTo>
                      <a:pt x="54728" y="86501"/>
                    </a:lnTo>
                    <a:lnTo>
                      <a:pt x="54756" y="86260"/>
                    </a:lnTo>
                    <a:lnTo>
                      <a:pt x="54771" y="86022"/>
                    </a:lnTo>
                    <a:lnTo>
                      <a:pt x="54771" y="85777"/>
                    </a:lnTo>
                    <a:lnTo>
                      <a:pt x="54760" y="85533"/>
                    </a:lnTo>
                    <a:lnTo>
                      <a:pt x="54734" y="85285"/>
                    </a:lnTo>
                    <a:lnTo>
                      <a:pt x="54695" y="85036"/>
                    </a:lnTo>
                    <a:lnTo>
                      <a:pt x="54642" y="84788"/>
                    </a:lnTo>
                    <a:lnTo>
                      <a:pt x="54573" y="84535"/>
                    </a:lnTo>
                    <a:lnTo>
                      <a:pt x="54493" y="84284"/>
                    </a:lnTo>
                    <a:lnTo>
                      <a:pt x="54428" y="84107"/>
                    </a:lnTo>
                    <a:lnTo>
                      <a:pt x="54436" y="84104"/>
                    </a:lnTo>
                    <a:lnTo>
                      <a:pt x="54746" y="83909"/>
                    </a:lnTo>
                    <a:lnTo>
                      <a:pt x="55044" y="83697"/>
                    </a:lnTo>
                    <a:lnTo>
                      <a:pt x="55325" y="83463"/>
                    </a:lnTo>
                    <a:lnTo>
                      <a:pt x="55592" y="83203"/>
                    </a:lnTo>
                    <a:lnTo>
                      <a:pt x="55833" y="82912"/>
                    </a:lnTo>
                    <a:lnTo>
                      <a:pt x="56049" y="82592"/>
                    </a:lnTo>
                    <a:lnTo>
                      <a:pt x="56056" y="82577"/>
                    </a:lnTo>
                    <a:lnTo>
                      <a:pt x="56110" y="82599"/>
                    </a:lnTo>
                    <a:lnTo>
                      <a:pt x="56423" y="82761"/>
                    </a:lnTo>
                    <a:lnTo>
                      <a:pt x="56683" y="82944"/>
                    </a:lnTo>
                    <a:lnTo>
                      <a:pt x="56895" y="83150"/>
                    </a:lnTo>
                    <a:lnTo>
                      <a:pt x="57060" y="83373"/>
                    </a:lnTo>
                    <a:lnTo>
                      <a:pt x="57187" y="83621"/>
                    </a:lnTo>
                    <a:lnTo>
                      <a:pt x="57273" y="83895"/>
                    </a:lnTo>
                    <a:lnTo>
                      <a:pt x="57456" y="85100"/>
                    </a:lnTo>
                    <a:lnTo>
                      <a:pt x="58188" y="84241"/>
                    </a:lnTo>
                    <a:lnTo>
                      <a:pt x="58342" y="84029"/>
                    </a:lnTo>
                    <a:lnTo>
                      <a:pt x="58474" y="83813"/>
                    </a:lnTo>
                    <a:lnTo>
                      <a:pt x="58586" y="83593"/>
                    </a:lnTo>
                    <a:lnTo>
                      <a:pt x="58676" y="83362"/>
                    </a:lnTo>
                    <a:lnTo>
                      <a:pt x="58741" y="83128"/>
                    </a:lnTo>
                    <a:lnTo>
                      <a:pt x="58784" y="82894"/>
                    </a:lnTo>
                    <a:lnTo>
                      <a:pt x="58802" y="82653"/>
                    </a:lnTo>
                    <a:lnTo>
                      <a:pt x="58800" y="82408"/>
                    </a:lnTo>
                    <a:lnTo>
                      <a:pt x="58767" y="82167"/>
                    </a:lnTo>
                    <a:lnTo>
                      <a:pt x="58716" y="81922"/>
                    </a:lnTo>
                    <a:lnTo>
                      <a:pt x="58641" y="81680"/>
                    </a:lnTo>
                    <a:lnTo>
                      <a:pt x="58543" y="81440"/>
                    </a:lnTo>
                    <a:lnTo>
                      <a:pt x="58425" y="81199"/>
                    </a:lnTo>
                    <a:lnTo>
                      <a:pt x="58386" y="81130"/>
                    </a:lnTo>
                    <a:lnTo>
                      <a:pt x="58583" y="81036"/>
                    </a:lnTo>
                    <a:lnTo>
                      <a:pt x="58788" y="80942"/>
                    </a:lnTo>
                    <a:lnTo>
                      <a:pt x="58990" y="80850"/>
                    </a:lnTo>
                    <a:lnTo>
                      <a:pt x="59192" y="80752"/>
                    </a:lnTo>
                    <a:lnTo>
                      <a:pt x="59289" y="80705"/>
                    </a:lnTo>
                    <a:lnTo>
                      <a:pt x="59346" y="81011"/>
                    </a:lnTo>
                    <a:lnTo>
                      <a:pt x="59418" y="81353"/>
                    </a:lnTo>
                    <a:lnTo>
                      <a:pt x="59501" y="81692"/>
                    </a:lnTo>
                    <a:lnTo>
                      <a:pt x="59598" y="82027"/>
                    </a:lnTo>
                    <a:lnTo>
                      <a:pt x="59707" y="82357"/>
                    </a:lnTo>
                    <a:lnTo>
                      <a:pt x="59828" y="82685"/>
                    </a:lnTo>
                    <a:lnTo>
                      <a:pt x="59962" y="83006"/>
                    </a:lnTo>
                    <a:lnTo>
                      <a:pt x="60113" y="83322"/>
                    </a:lnTo>
                    <a:lnTo>
                      <a:pt x="60275" y="83636"/>
                    </a:lnTo>
                    <a:lnTo>
                      <a:pt x="60458" y="83938"/>
                    </a:lnTo>
                    <a:lnTo>
                      <a:pt x="60656" y="84237"/>
                    </a:lnTo>
                    <a:lnTo>
                      <a:pt x="60872" y="84529"/>
                    </a:lnTo>
                    <a:lnTo>
                      <a:pt x="61107" y="84813"/>
                    </a:lnTo>
                    <a:lnTo>
                      <a:pt x="61359" y="85086"/>
                    </a:lnTo>
                    <a:lnTo>
                      <a:pt x="61629" y="85353"/>
                    </a:lnTo>
                    <a:lnTo>
                      <a:pt x="61888" y="85579"/>
                    </a:lnTo>
                    <a:lnTo>
                      <a:pt x="62014" y="85746"/>
                    </a:lnTo>
                    <a:lnTo>
                      <a:pt x="62151" y="85936"/>
                    </a:lnTo>
                    <a:lnTo>
                      <a:pt x="62277" y="86123"/>
                    </a:lnTo>
                    <a:lnTo>
                      <a:pt x="62385" y="86307"/>
                    </a:lnTo>
                    <a:lnTo>
                      <a:pt x="62481" y="86487"/>
                    </a:lnTo>
                    <a:lnTo>
                      <a:pt x="62561" y="86666"/>
                    </a:lnTo>
                    <a:lnTo>
                      <a:pt x="62630" y="86843"/>
                    </a:lnTo>
                    <a:lnTo>
                      <a:pt x="62680" y="87016"/>
                    </a:lnTo>
                    <a:lnTo>
                      <a:pt x="62716" y="87182"/>
                    </a:lnTo>
                    <a:lnTo>
                      <a:pt x="62738" y="87351"/>
                    </a:lnTo>
                    <a:lnTo>
                      <a:pt x="62740" y="87513"/>
                    </a:lnTo>
                    <a:lnTo>
                      <a:pt x="62730" y="87675"/>
                    </a:lnTo>
                    <a:lnTo>
                      <a:pt x="62705" y="87837"/>
                    </a:lnTo>
                    <a:lnTo>
                      <a:pt x="62662" y="87999"/>
                    </a:lnTo>
                    <a:lnTo>
                      <a:pt x="62601" y="88165"/>
                    </a:lnTo>
                    <a:lnTo>
                      <a:pt x="62273" y="88838"/>
                    </a:lnTo>
                    <a:lnTo>
                      <a:pt x="63080" y="88960"/>
                    </a:lnTo>
                    <a:lnTo>
                      <a:pt x="63364" y="88989"/>
                    </a:lnTo>
                    <a:lnTo>
                      <a:pt x="63659" y="88993"/>
                    </a:lnTo>
                    <a:lnTo>
                      <a:pt x="63965" y="88964"/>
                    </a:lnTo>
                    <a:lnTo>
                      <a:pt x="64278" y="88891"/>
                    </a:lnTo>
                    <a:lnTo>
                      <a:pt x="64591" y="88773"/>
                    </a:lnTo>
                    <a:lnTo>
                      <a:pt x="64606" y="88762"/>
                    </a:lnTo>
                    <a:lnTo>
                      <a:pt x="64667" y="89180"/>
                    </a:lnTo>
                    <a:lnTo>
                      <a:pt x="64765" y="89684"/>
                    </a:lnTo>
                    <a:lnTo>
                      <a:pt x="64887" y="90163"/>
                    </a:lnTo>
                    <a:lnTo>
                      <a:pt x="65042" y="90612"/>
                    </a:lnTo>
                    <a:lnTo>
                      <a:pt x="65224" y="91034"/>
                    </a:lnTo>
                    <a:lnTo>
                      <a:pt x="65444" y="91422"/>
                    </a:lnTo>
                    <a:lnTo>
                      <a:pt x="65703" y="91776"/>
                    </a:lnTo>
                    <a:lnTo>
                      <a:pt x="65999" y="92085"/>
                    </a:lnTo>
                    <a:lnTo>
                      <a:pt x="66333" y="92351"/>
                    </a:lnTo>
                    <a:lnTo>
                      <a:pt x="66712" y="92571"/>
                    </a:lnTo>
                    <a:lnTo>
                      <a:pt x="67126" y="92733"/>
                    </a:lnTo>
                    <a:lnTo>
                      <a:pt x="67575" y="92841"/>
                    </a:lnTo>
                    <a:lnTo>
                      <a:pt x="68062" y="92894"/>
                    </a:lnTo>
                    <a:lnTo>
                      <a:pt x="68580" y="92888"/>
                    </a:lnTo>
                    <a:lnTo>
                      <a:pt x="69476" y="92790"/>
                    </a:lnTo>
                    <a:lnTo>
                      <a:pt x="69469" y="91631"/>
                    </a:lnTo>
                    <a:lnTo>
                      <a:pt x="69498" y="90969"/>
                    </a:lnTo>
                    <a:lnTo>
                      <a:pt x="69559" y="90422"/>
                    </a:lnTo>
                    <a:lnTo>
                      <a:pt x="69653" y="89990"/>
                    </a:lnTo>
                    <a:lnTo>
                      <a:pt x="69761" y="89670"/>
                    </a:lnTo>
                    <a:lnTo>
                      <a:pt x="69883" y="89456"/>
                    </a:lnTo>
                    <a:lnTo>
                      <a:pt x="69995" y="89335"/>
                    </a:lnTo>
                    <a:lnTo>
                      <a:pt x="70103" y="89270"/>
                    </a:lnTo>
                    <a:lnTo>
                      <a:pt x="70230" y="89244"/>
                    </a:lnTo>
                    <a:lnTo>
                      <a:pt x="70387" y="89252"/>
                    </a:lnTo>
                    <a:lnTo>
                      <a:pt x="70597" y="89302"/>
                    </a:lnTo>
                    <a:lnTo>
                      <a:pt x="70840" y="89403"/>
                    </a:lnTo>
                    <a:lnTo>
                      <a:pt x="71115" y="89554"/>
                    </a:lnTo>
                    <a:lnTo>
                      <a:pt x="71409" y="89741"/>
                    </a:lnTo>
                    <a:lnTo>
                      <a:pt x="71723" y="89965"/>
                    </a:lnTo>
                    <a:lnTo>
                      <a:pt x="72663" y="90695"/>
                    </a:lnTo>
                    <a:lnTo>
                      <a:pt x="72702" y="89694"/>
                    </a:lnTo>
                    <a:lnTo>
                      <a:pt x="72728" y="89496"/>
                    </a:lnTo>
                    <a:lnTo>
                      <a:pt x="72767" y="89317"/>
                    </a:lnTo>
                    <a:lnTo>
                      <a:pt x="72824" y="89144"/>
                    </a:lnTo>
                    <a:lnTo>
                      <a:pt x="72897" y="88985"/>
                    </a:lnTo>
                    <a:lnTo>
                      <a:pt x="72983" y="88834"/>
                    </a:lnTo>
                    <a:lnTo>
                      <a:pt x="73087" y="88693"/>
                    </a:lnTo>
                    <a:lnTo>
                      <a:pt x="73206" y="88560"/>
                    </a:lnTo>
                    <a:lnTo>
                      <a:pt x="73346" y="88430"/>
                    </a:lnTo>
                    <a:lnTo>
                      <a:pt x="73505" y="88312"/>
                    </a:lnTo>
                    <a:lnTo>
                      <a:pt x="73685" y="88201"/>
                    </a:lnTo>
                    <a:lnTo>
                      <a:pt x="73887" y="88096"/>
                    </a:lnTo>
                    <a:lnTo>
                      <a:pt x="74110" y="87999"/>
                    </a:lnTo>
                    <a:lnTo>
                      <a:pt x="74354" y="87912"/>
                    </a:lnTo>
                    <a:lnTo>
                      <a:pt x="74618" y="87834"/>
                    </a:lnTo>
                    <a:lnTo>
                      <a:pt x="74909" y="87765"/>
                    </a:lnTo>
                    <a:lnTo>
                      <a:pt x="75024" y="87743"/>
                    </a:lnTo>
                    <a:lnTo>
                      <a:pt x="75139" y="87747"/>
                    </a:lnTo>
                    <a:lnTo>
                      <a:pt x="75304" y="87779"/>
                    </a:lnTo>
                    <a:lnTo>
                      <a:pt x="75510" y="87844"/>
                    </a:lnTo>
                    <a:lnTo>
                      <a:pt x="75740" y="87945"/>
                    </a:lnTo>
                    <a:lnTo>
                      <a:pt x="75993" y="88075"/>
                    </a:lnTo>
                    <a:lnTo>
                      <a:pt x="76259" y="88230"/>
                    </a:lnTo>
                    <a:lnTo>
                      <a:pt x="76540" y="88413"/>
                    </a:lnTo>
                    <a:lnTo>
                      <a:pt x="76825" y="88618"/>
                    </a:lnTo>
                    <a:lnTo>
                      <a:pt x="77112" y="88842"/>
                    </a:lnTo>
                    <a:lnTo>
                      <a:pt x="77400" y="89079"/>
                    </a:lnTo>
                    <a:lnTo>
                      <a:pt x="77681" y="89335"/>
                    </a:lnTo>
                    <a:lnTo>
                      <a:pt x="77955" y="89598"/>
                    </a:lnTo>
                    <a:lnTo>
                      <a:pt x="78218" y="89867"/>
                    </a:lnTo>
                    <a:lnTo>
                      <a:pt x="78462" y="90145"/>
                    </a:lnTo>
                    <a:lnTo>
                      <a:pt x="78689" y="90422"/>
                    </a:lnTo>
                    <a:lnTo>
                      <a:pt x="78895" y="90695"/>
                    </a:lnTo>
                    <a:lnTo>
                      <a:pt x="79074" y="90965"/>
                    </a:lnTo>
                    <a:lnTo>
                      <a:pt x="79221" y="91224"/>
                    </a:lnTo>
                    <a:lnTo>
                      <a:pt x="79337" y="91473"/>
                    </a:lnTo>
                    <a:lnTo>
                      <a:pt x="79419" y="91699"/>
                    </a:lnTo>
                    <a:lnTo>
                      <a:pt x="79463" y="91897"/>
                    </a:lnTo>
                    <a:lnTo>
                      <a:pt x="79474" y="92066"/>
                    </a:lnTo>
                    <a:lnTo>
                      <a:pt x="79456" y="92204"/>
                    </a:lnTo>
                    <a:lnTo>
                      <a:pt x="79413" y="92312"/>
                    </a:lnTo>
                    <a:lnTo>
                      <a:pt x="79344" y="92409"/>
                    </a:lnTo>
                    <a:lnTo>
                      <a:pt x="79232" y="92502"/>
                    </a:lnTo>
                    <a:lnTo>
                      <a:pt x="79056" y="92588"/>
                    </a:lnTo>
                    <a:lnTo>
                      <a:pt x="78811" y="92665"/>
                    </a:lnTo>
                    <a:lnTo>
                      <a:pt x="78491" y="92718"/>
                    </a:lnTo>
                    <a:lnTo>
                      <a:pt x="78088" y="92739"/>
                    </a:lnTo>
                    <a:lnTo>
                      <a:pt x="77562" y="92722"/>
                    </a:lnTo>
                    <a:lnTo>
                      <a:pt x="77224" y="92769"/>
                    </a:lnTo>
                    <a:lnTo>
                      <a:pt x="76921" y="92812"/>
                    </a:lnTo>
                    <a:lnTo>
                      <a:pt x="76611" y="92859"/>
                    </a:lnTo>
                    <a:lnTo>
                      <a:pt x="76303" y="92913"/>
                    </a:lnTo>
                    <a:lnTo>
                      <a:pt x="75993" y="92978"/>
                    </a:lnTo>
                    <a:lnTo>
                      <a:pt x="75687" y="93061"/>
                    </a:lnTo>
                    <a:lnTo>
                      <a:pt x="75385" y="93161"/>
                    </a:lnTo>
                    <a:lnTo>
                      <a:pt x="75085" y="93287"/>
                    </a:lnTo>
                    <a:lnTo>
                      <a:pt x="74798" y="93438"/>
                    </a:lnTo>
                    <a:lnTo>
                      <a:pt x="74520" y="93626"/>
                    </a:lnTo>
                    <a:lnTo>
                      <a:pt x="74257" y="93846"/>
                    </a:lnTo>
                    <a:lnTo>
                      <a:pt x="74017" y="94105"/>
                    </a:lnTo>
                    <a:lnTo>
                      <a:pt x="73793" y="94403"/>
                    </a:lnTo>
                    <a:lnTo>
                      <a:pt x="73599" y="94739"/>
                    </a:lnTo>
                    <a:lnTo>
                      <a:pt x="73430" y="95120"/>
                    </a:lnTo>
                    <a:lnTo>
                      <a:pt x="73365" y="95321"/>
                    </a:lnTo>
                    <a:lnTo>
                      <a:pt x="73167" y="95372"/>
                    </a:lnTo>
                    <a:lnTo>
                      <a:pt x="72793" y="95563"/>
                    </a:lnTo>
                    <a:lnTo>
                      <a:pt x="72500" y="95840"/>
                    </a:lnTo>
                    <a:lnTo>
                      <a:pt x="72314" y="96189"/>
                    </a:lnTo>
                    <a:lnTo>
                      <a:pt x="72245" y="96574"/>
                    </a:lnTo>
                    <a:lnTo>
                      <a:pt x="72288" y="96974"/>
                    </a:lnTo>
                    <a:lnTo>
                      <a:pt x="72428" y="97370"/>
                    </a:lnTo>
                    <a:lnTo>
                      <a:pt x="73034" y="98421"/>
                    </a:lnTo>
                    <a:lnTo>
                      <a:pt x="73480" y="97391"/>
                    </a:lnTo>
                    <a:lnTo>
                      <a:pt x="73577" y="97240"/>
                    </a:lnTo>
                    <a:lnTo>
                      <a:pt x="73620" y="97201"/>
                    </a:lnTo>
                    <a:lnTo>
                      <a:pt x="73682" y="97222"/>
                    </a:lnTo>
                    <a:lnTo>
                      <a:pt x="73786" y="97284"/>
                    </a:lnTo>
                    <a:lnTo>
                      <a:pt x="74063" y="97460"/>
                    </a:lnTo>
                    <a:lnTo>
                      <a:pt x="74449" y="97366"/>
                    </a:lnTo>
                    <a:lnTo>
                      <a:pt x="74675" y="97301"/>
                    </a:lnTo>
                    <a:lnTo>
                      <a:pt x="74898" y="97229"/>
                    </a:lnTo>
                    <a:lnTo>
                      <a:pt x="75114" y="97143"/>
                    </a:lnTo>
                    <a:lnTo>
                      <a:pt x="75323" y="97050"/>
                    </a:lnTo>
                    <a:lnTo>
                      <a:pt x="75524" y="96948"/>
                    </a:lnTo>
                    <a:lnTo>
                      <a:pt x="75722" y="96836"/>
                    </a:lnTo>
                    <a:lnTo>
                      <a:pt x="75917" y="96715"/>
                    </a:lnTo>
                    <a:lnTo>
                      <a:pt x="76101" y="96585"/>
                    </a:lnTo>
                    <a:lnTo>
                      <a:pt x="76158" y="96542"/>
                    </a:lnTo>
                    <a:lnTo>
                      <a:pt x="76162" y="96654"/>
                    </a:lnTo>
                    <a:lnTo>
                      <a:pt x="76191" y="96852"/>
                    </a:lnTo>
                    <a:lnTo>
                      <a:pt x="76240" y="97050"/>
                    </a:lnTo>
                    <a:lnTo>
                      <a:pt x="76313" y="97247"/>
                    </a:lnTo>
                    <a:lnTo>
                      <a:pt x="76411" y="97442"/>
                    </a:lnTo>
                    <a:lnTo>
                      <a:pt x="76529" y="97633"/>
                    </a:lnTo>
                    <a:lnTo>
                      <a:pt x="76674" y="97820"/>
                    </a:lnTo>
                    <a:lnTo>
                      <a:pt x="76770" y="97927"/>
                    </a:lnTo>
                    <a:lnTo>
                      <a:pt x="76821" y="98090"/>
                    </a:lnTo>
                    <a:lnTo>
                      <a:pt x="76925" y="98345"/>
                    </a:lnTo>
                    <a:lnTo>
                      <a:pt x="77055" y="98604"/>
                    </a:lnTo>
                    <a:lnTo>
                      <a:pt x="77220" y="98857"/>
                    </a:lnTo>
                    <a:lnTo>
                      <a:pt x="77429" y="99097"/>
                    </a:lnTo>
                    <a:lnTo>
                      <a:pt x="77685" y="99324"/>
                    </a:lnTo>
                    <a:lnTo>
                      <a:pt x="77991" y="99523"/>
                    </a:lnTo>
                    <a:lnTo>
                      <a:pt x="79103" y="100070"/>
                    </a:lnTo>
                    <a:lnTo>
                      <a:pt x="78840" y="99044"/>
                    </a:lnTo>
                    <a:lnTo>
                      <a:pt x="78836" y="98893"/>
                    </a:lnTo>
                    <a:lnTo>
                      <a:pt x="78862" y="98726"/>
                    </a:lnTo>
                    <a:lnTo>
                      <a:pt x="78917" y="98543"/>
                    </a:lnTo>
                    <a:lnTo>
                      <a:pt x="78999" y="98338"/>
                    </a:lnTo>
                    <a:lnTo>
                      <a:pt x="79099" y="98122"/>
                    </a:lnTo>
                    <a:lnTo>
                      <a:pt x="79211" y="97896"/>
                    </a:lnTo>
                    <a:lnTo>
                      <a:pt x="79272" y="97762"/>
                    </a:lnTo>
                    <a:lnTo>
                      <a:pt x="79358" y="97708"/>
                    </a:lnTo>
                    <a:lnTo>
                      <a:pt x="79531" y="97568"/>
                    </a:lnTo>
                    <a:lnTo>
                      <a:pt x="79686" y="97413"/>
                    </a:lnTo>
                    <a:lnTo>
                      <a:pt x="79819" y="97247"/>
                    </a:lnTo>
                    <a:lnTo>
                      <a:pt x="79935" y="97074"/>
                    </a:lnTo>
                    <a:lnTo>
                      <a:pt x="80032" y="96895"/>
                    </a:lnTo>
                    <a:lnTo>
                      <a:pt x="80108" y="96707"/>
                    </a:lnTo>
                    <a:lnTo>
                      <a:pt x="80168" y="96517"/>
                    </a:lnTo>
                    <a:lnTo>
                      <a:pt x="80216" y="96326"/>
                    </a:lnTo>
                    <a:lnTo>
                      <a:pt x="80251" y="96128"/>
                    </a:lnTo>
                    <a:lnTo>
                      <a:pt x="80273" y="95934"/>
                    </a:lnTo>
                    <a:lnTo>
                      <a:pt x="80288" y="95735"/>
                    </a:lnTo>
                    <a:lnTo>
                      <a:pt x="80294" y="95533"/>
                    </a:lnTo>
                    <a:lnTo>
                      <a:pt x="80294" y="95335"/>
                    </a:lnTo>
                    <a:lnTo>
                      <a:pt x="80294" y="95282"/>
                    </a:lnTo>
                    <a:lnTo>
                      <a:pt x="80482" y="95264"/>
                    </a:lnTo>
                    <a:lnTo>
                      <a:pt x="80677" y="95274"/>
                    </a:lnTo>
                    <a:lnTo>
                      <a:pt x="80842" y="95321"/>
                    </a:lnTo>
                    <a:lnTo>
                      <a:pt x="80985" y="95394"/>
                    </a:lnTo>
                    <a:lnTo>
                      <a:pt x="81119" y="95498"/>
                    </a:lnTo>
                    <a:lnTo>
                      <a:pt x="81248" y="95645"/>
                    </a:lnTo>
                    <a:lnTo>
                      <a:pt x="81295" y="95721"/>
                    </a:lnTo>
                    <a:lnTo>
                      <a:pt x="81242" y="95951"/>
                    </a:lnTo>
                    <a:lnTo>
                      <a:pt x="81259" y="96379"/>
                    </a:lnTo>
                    <a:lnTo>
                      <a:pt x="81397" y="96776"/>
                    </a:lnTo>
                    <a:lnTo>
                      <a:pt x="81619" y="97117"/>
                    </a:lnTo>
                    <a:lnTo>
                      <a:pt x="81915" y="97417"/>
                    </a:lnTo>
                    <a:lnTo>
                      <a:pt x="82264" y="97676"/>
                    </a:lnTo>
                    <a:lnTo>
                      <a:pt x="82653" y="97900"/>
                    </a:lnTo>
                    <a:lnTo>
                      <a:pt x="83049" y="98075"/>
                    </a:lnTo>
                    <a:lnTo>
                      <a:pt x="83358" y="98255"/>
                    </a:lnTo>
                    <a:lnTo>
                      <a:pt x="83593" y="98428"/>
                    </a:lnTo>
                    <a:lnTo>
                      <a:pt x="83765" y="98594"/>
                    </a:lnTo>
                    <a:lnTo>
                      <a:pt x="83883" y="98748"/>
                    </a:lnTo>
                    <a:lnTo>
                      <a:pt x="83967" y="98896"/>
                    </a:lnTo>
                    <a:lnTo>
                      <a:pt x="84024" y="99044"/>
                    </a:lnTo>
                    <a:lnTo>
                      <a:pt x="84060" y="99203"/>
                    </a:lnTo>
                    <a:lnTo>
                      <a:pt x="84179" y="100095"/>
                    </a:lnTo>
                    <a:lnTo>
                      <a:pt x="85035" y="99385"/>
                    </a:lnTo>
                    <a:lnTo>
                      <a:pt x="85284" y="99101"/>
                    </a:lnTo>
                    <a:lnTo>
                      <a:pt x="85457" y="98806"/>
                    </a:lnTo>
                    <a:lnTo>
                      <a:pt x="85557" y="98500"/>
                    </a:lnTo>
                    <a:lnTo>
                      <a:pt x="85594" y="98204"/>
                    </a:lnTo>
                    <a:lnTo>
                      <a:pt x="85590" y="97924"/>
                    </a:lnTo>
                    <a:lnTo>
                      <a:pt x="85561" y="97665"/>
                    </a:lnTo>
                    <a:lnTo>
                      <a:pt x="85529" y="97466"/>
                    </a:lnTo>
                    <a:lnTo>
                      <a:pt x="85536" y="97254"/>
                    </a:lnTo>
                    <a:lnTo>
                      <a:pt x="85536" y="97007"/>
                    </a:lnTo>
                    <a:lnTo>
                      <a:pt x="85525" y="96768"/>
                    </a:lnTo>
                    <a:lnTo>
                      <a:pt x="85504" y="96538"/>
                    </a:lnTo>
                    <a:lnTo>
                      <a:pt x="85469" y="96315"/>
                    </a:lnTo>
                    <a:lnTo>
                      <a:pt x="85421" y="96099"/>
                    </a:lnTo>
                    <a:lnTo>
                      <a:pt x="85357" y="95890"/>
                    </a:lnTo>
                    <a:lnTo>
                      <a:pt x="85274" y="95692"/>
                    </a:lnTo>
                    <a:lnTo>
                      <a:pt x="85169" y="95502"/>
                    </a:lnTo>
                    <a:lnTo>
                      <a:pt x="85047" y="95325"/>
                    </a:lnTo>
                    <a:lnTo>
                      <a:pt x="84903" y="95163"/>
                    </a:lnTo>
                    <a:lnTo>
                      <a:pt x="84741" y="95012"/>
                    </a:lnTo>
                    <a:lnTo>
                      <a:pt x="84560" y="94882"/>
                    </a:lnTo>
                    <a:lnTo>
                      <a:pt x="84362" y="94764"/>
                    </a:lnTo>
                    <a:lnTo>
                      <a:pt x="84143" y="94666"/>
                    </a:lnTo>
                    <a:lnTo>
                      <a:pt x="83970" y="94601"/>
                    </a:lnTo>
                    <a:lnTo>
                      <a:pt x="83722" y="94436"/>
                    </a:lnTo>
                    <a:lnTo>
                      <a:pt x="83488" y="94256"/>
                    </a:lnTo>
                    <a:lnTo>
                      <a:pt x="83293" y="94079"/>
                    </a:lnTo>
                    <a:lnTo>
                      <a:pt x="83139" y="93907"/>
                    </a:lnTo>
                    <a:lnTo>
                      <a:pt x="83016" y="93738"/>
                    </a:lnTo>
                    <a:lnTo>
                      <a:pt x="82919" y="93575"/>
                    </a:lnTo>
                    <a:lnTo>
                      <a:pt x="82912" y="93554"/>
                    </a:lnTo>
                    <a:lnTo>
                      <a:pt x="83055" y="93481"/>
                    </a:lnTo>
                    <a:lnTo>
                      <a:pt x="83420" y="93352"/>
                    </a:lnTo>
                    <a:lnTo>
                      <a:pt x="83685" y="93298"/>
                    </a:lnTo>
                    <a:lnTo>
                      <a:pt x="83873" y="93298"/>
                    </a:lnTo>
                    <a:lnTo>
                      <a:pt x="83999" y="93330"/>
                    </a:lnTo>
                    <a:lnTo>
                      <a:pt x="84103" y="93388"/>
                    </a:lnTo>
                    <a:lnTo>
                      <a:pt x="84207" y="93479"/>
                    </a:lnTo>
                    <a:lnTo>
                      <a:pt x="84327" y="93611"/>
                    </a:lnTo>
                    <a:lnTo>
                      <a:pt x="84464" y="93781"/>
                    </a:lnTo>
                    <a:lnTo>
                      <a:pt x="84625" y="93971"/>
                    </a:lnTo>
                    <a:lnTo>
                      <a:pt x="84823" y="94166"/>
                    </a:lnTo>
                    <a:lnTo>
                      <a:pt x="85072" y="94350"/>
                    </a:lnTo>
                    <a:lnTo>
                      <a:pt x="85382" y="94493"/>
                    </a:lnTo>
                    <a:lnTo>
                      <a:pt x="85749" y="94580"/>
                    </a:lnTo>
                    <a:lnTo>
                      <a:pt x="86173" y="94594"/>
                    </a:lnTo>
                    <a:lnTo>
                      <a:pt x="86562" y="94544"/>
                    </a:lnTo>
                    <a:lnTo>
                      <a:pt x="86764" y="94590"/>
                    </a:lnTo>
                    <a:lnTo>
                      <a:pt x="86919" y="94662"/>
                    </a:lnTo>
                    <a:lnTo>
                      <a:pt x="87037" y="94756"/>
                    </a:lnTo>
                    <a:lnTo>
                      <a:pt x="87156" y="94874"/>
                    </a:lnTo>
                    <a:lnTo>
                      <a:pt x="87307" y="95026"/>
                    </a:lnTo>
                    <a:lnTo>
                      <a:pt x="87527" y="95180"/>
                    </a:lnTo>
                    <a:lnTo>
                      <a:pt x="87829" y="95274"/>
                    </a:lnTo>
                    <a:lnTo>
                      <a:pt x="88542" y="95249"/>
                    </a:lnTo>
                    <a:lnTo>
                      <a:pt x="88499" y="94627"/>
                    </a:lnTo>
                    <a:lnTo>
                      <a:pt x="88467" y="94382"/>
                    </a:lnTo>
                    <a:lnTo>
                      <a:pt x="88408" y="94122"/>
                    </a:lnTo>
                    <a:lnTo>
                      <a:pt x="88316" y="93856"/>
                    </a:lnTo>
                    <a:lnTo>
                      <a:pt x="88171" y="93589"/>
                    </a:lnTo>
                    <a:lnTo>
                      <a:pt x="87970" y="93342"/>
                    </a:lnTo>
                    <a:lnTo>
                      <a:pt x="87700" y="93132"/>
                    </a:lnTo>
                    <a:lnTo>
                      <a:pt x="87639" y="93100"/>
                    </a:lnTo>
                    <a:lnTo>
                      <a:pt x="87639" y="92841"/>
                    </a:lnTo>
                    <a:lnTo>
                      <a:pt x="87606" y="92366"/>
                    </a:lnTo>
                    <a:lnTo>
                      <a:pt x="87541" y="91937"/>
                    </a:lnTo>
                    <a:lnTo>
                      <a:pt x="87444" y="91556"/>
                    </a:lnTo>
                    <a:lnTo>
                      <a:pt x="87311" y="91217"/>
                    </a:lnTo>
                    <a:lnTo>
                      <a:pt x="87146" y="90918"/>
                    </a:lnTo>
                    <a:lnTo>
                      <a:pt x="86948" y="90659"/>
                    </a:lnTo>
                    <a:lnTo>
                      <a:pt x="86717" y="90447"/>
                    </a:lnTo>
                    <a:lnTo>
                      <a:pt x="86469" y="90278"/>
                    </a:lnTo>
                    <a:lnTo>
                      <a:pt x="86199" y="90149"/>
                    </a:lnTo>
                    <a:lnTo>
                      <a:pt x="85922" y="90059"/>
                    </a:lnTo>
                    <a:lnTo>
                      <a:pt x="85634" y="89996"/>
                    </a:lnTo>
                    <a:lnTo>
                      <a:pt x="85341" y="89961"/>
                    </a:lnTo>
                    <a:lnTo>
                      <a:pt x="85047" y="89947"/>
                    </a:lnTo>
                    <a:lnTo>
                      <a:pt x="84751" y="89951"/>
                    </a:lnTo>
                    <a:lnTo>
                      <a:pt x="84543" y="89961"/>
                    </a:lnTo>
                    <a:lnTo>
                      <a:pt x="84297" y="89871"/>
                    </a:lnTo>
                    <a:lnTo>
                      <a:pt x="84017" y="89745"/>
                    </a:lnTo>
                    <a:lnTo>
                      <a:pt x="83765" y="89615"/>
                    </a:lnTo>
                    <a:lnTo>
                      <a:pt x="83545" y="89486"/>
                    </a:lnTo>
                    <a:lnTo>
                      <a:pt x="83351" y="89349"/>
                    </a:lnTo>
                    <a:lnTo>
                      <a:pt x="83185" y="89209"/>
                    </a:lnTo>
                    <a:lnTo>
                      <a:pt x="83042" y="89068"/>
                    </a:lnTo>
                    <a:lnTo>
                      <a:pt x="82922" y="88924"/>
                    </a:lnTo>
                    <a:lnTo>
                      <a:pt x="82826" y="88780"/>
                    </a:lnTo>
                    <a:lnTo>
                      <a:pt x="82743" y="88632"/>
                    </a:lnTo>
                    <a:lnTo>
                      <a:pt x="82682" y="88477"/>
                    </a:lnTo>
                    <a:lnTo>
                      <a:pt x="82631" y="88322"/>
                    </a:lnTo>
                    <a:lnTo>
                      <a:pt x="82598" y="88161"/>
                    </a:lnTo>
                    <a:lnTo>
                      <a:pt x="82576" y="87992"/>
                    </a:lnTo>
                    <a:lnTo>
                      <a:pt x="82574" y="87834"/>
                    </a:lnTo>
                    <a:lnTo>
                      <a:pt x="82743" y="87729"/>
                    </a:lnTo>
                    <a:lnTo>
                      <a:pt x="83063" y="87449"/>
                    </a:lnTo>
                    <a:lnTo>
                      <a:pt x="83330" y="87131"/>
                    </a:lnTo>
                    <a:lnTo>
                      <a:pt x="83556" y="86800"/>
                    </a:lnTo>
                    <a:lnTo>
                      <a:pt x="83747" y="86454"/>
                    </a:lnTo>
                    <a:lnTo>
                      <a:pt x="83912" y="86109"/>
                    </a:lnTo>
                    <a:lnTo>
                      <a:pt x="84064" y="85771"/>
                    </a:lnTo>
                    <a:lnTo>
                      <a:pt x="84211" y="85446"/>
                    </a:lnTo>
                    <a:lnTo>
                      <a:pt x="84356" y="85144"/>
                    </a:lnTo>
                    <a:lnTo>
                      <a:pt x="84511" y="84871"/>
                    </a:lnTo>
                    <a:lnTo>
                      <a:pt x="84668" y="84637"/>
                    </a:lnTo>
                    <a:lnTo>
                      <a:pt x="84841" y="84445"/>
                    </a:lnTo>
                    <a:lnTo>
                      <a:pt x="85033" y="84294"/>
                    </a:lnTo>
                    <a:lnTo>
                      <a:pt x="85253" y="84186"/>
                    </a:lnTo>
                    <a:lnTo>
                      <a:pt x="85518" y="84117"/>
                    </a:lnTo>
                    <a:lnTo>
                      <a:pt x="86842" y="84039"/>
                    </a:lnTo>
                    <a:lnTo>
                      <a:pt x="85893" y="83193"/>
                    </a:lnTo>
                    <a:lnTo>
                      <a:pt x="85648" y="83002"/>
                    </a:lnTo>
                    <a:lnTo>
                      <a:pt x="85403" y="82844"/>
                    </a:lnTo>
                    <a:lnTo>
                      <a:pt x="85155" y="82710"/>
                    </a:lnTo>
                    <a:lnTo>
                      <a:pt x="84903" y="82610"/>
                    </a:lnTo>
                    <a:lnTo>
                      <a:pt x="84646" y="82541"/>
                    </a:lnTo>
                    <a:lnTo>
                      <a:pt x="84388" y="82506"/>
                    </a:lnTo>
                    <a:lnTo>
                      <a:pt x="84132" y="82506"/>
                    </a:lnTo>
                    <a:lnTo>
                      <a:pt x="83877" y="82541"/>
                    </a:lnTo>
                    <a:lnTo>
                      <a:pt x="83624" y="82614"/>
                    </a:lnTo>
                    <a:lnTo>
                      <a:pt x="83383" y="82722"/>
                    </a:lnTo>
                    <a:lnTo>
                      <a:pt x="83153" y="82858"/>
                    </a:lnTo>
                    <a:lnTo>
                      <a:pt x="82943" y="83012"/>
                    </a:lnTo>
                    <a:lnTo>
                      <a:pt x="82916" y="82861"/>
                    </a:lnTo>
                    <a:lnTo>
                      <a:pt x="82851" y="82602"/>
                    </a:lnTo>
                    <a:lnTo>
                      <a:pt x="82775" y="82343"/>
                    </a:lnTo>
                    <a:lnTo>
                      <a:pt x="82688" y="82084"/>
                    </a:lnTo>
                    <a:lnTo>
                      <a:pt x="82595" y="81829"/>
                    </a:lnTo>
                    <a:lnTo>
                      <a:pt x="82490" y="81572"/>
                    </a:lnTo>
                    <a:lnTo>
                      <a:pt x="82382" y="81321"/>
                    </a:lnTo>
                    <a:lnTo>
                      <a:pt x="82264" y="81069"/>
                    </a:lnTo>
                    <a:lnTo>
                      <a:pt x="82141" y="80817"/>
                    </a:lnTo>
                    <a:lnTo>
                      <a:pt x="82011" y="80569"/>
                    </a:lnTo>
                    <a:lnTo>
                      <a:pt x="81882" y="80316"/>
                    </a:lnTo>
                    <a:lnTo>
                      <a:pt x="81746" y="80071"/>
                    </a:lnTo>
                    <a:lnTo>
                      <a:pt x="81087" y="78884"/>
                    </a:lnTo>
                    <a:lnTo>
                      <a:pt x="80824" y="80165"/>
                    </a:lnTo>
                    <a:lnTo>
                      <a:pt x="80759" y="80367"/>
                    </a:lnTo>
                    <a:lnTo>
                      <a:pt x="80673" y="80561"/>
                    </a:lnTo>
                    <a:lnTo>
                      <a:pt x="80565" y="80756"/>
                    </a:lnTo>
                    <a:lnTo>
                      <a:pt x="80432" y="80946"/>
                    </a:lnTo>
                    <a:lnTo>
                      <a:pt x="80280" y="81137"/>
                    </a:lnTo>
                    <a:lnTo>
                      <a:pt x="80104" y="81325"/>
                    </a:lnTo>
                    <a:lnTo>
                      <a:pt x="79906" y="81508"/>
                    </a:lnTo>
                    <a:lnTo>
                      <a:pt x="79690" y="81692"/>
                    </a:lnTo>
                    <a:lnTo>
                      <a:pt x="79449" y="81868"/>
                    </a:lnTo>
                    <a:lnTo>
                      <a:pt x="79189" y="82045"/>
                    </a:lnTo>
                    <a:lnTo>
                      <a:pt x="78917" y="82218"/>
                    </a:lnTo>
                    <a:lnTo>
                      <a:pt x="78650" y="82369"/>
                    </a:lnTo>
                    <a:lnTo>
                      <a:pt x="78667" y="82314"/>
                    </a:lnTo>
                    <a:lnTo>
                      <a:pt x="78764" y="81922"/>
                    </a:lnTo>
                    <a:lnTo>
                      <a:pt x="78826" y="81529"/>
                    </a:lnTo>
                    <a:lnTo>
                      <a:pt x="78854" y="81130"/>
                    </a:lnTo>
                    <a:lnTo>
                      <a:pt x="78854" y="80730"/>
                    </a:lnTo>
                    <a:lnTo>
                      <a:pt x="78826" y="80330"/>
                    </a:lnTo>
                    <a:lnTo>
                      <a:pt x="78776" y="79931"/>
                    </a:lnTo>
                    <a:lnTo>
                      <a:pt x="78703" y="79528"/>
                    </a:lnTo>
                    <a:lnTo>
                      <a:pt x="78610" y="79125"/>
                    </a:lnTo>
                    <a:lnTo>
                      <a:pt x="78505" y="78725"/>
                    </a:lnTo>
                    <a:lnTo>
                      <a:pt x="78383" y="78322"/>
                    </a:lnTo>
                    <a:lnTo>
                      <a:pt x="78250" y="77919"/>
                    </a:lnTo>
                    <a:lnTo>
                      <a:pt x="78106" y="77520"/>
                    </a:lnTo>
                    <a:lnTo>
                      <a:pt x="77912" y="76998"/>
                    </a:lnTo>
                    <a:lnTo>
                      <a:pt x="77390" y="76655"/>
                    </a:lnTo>
                    <a:lnTo>
                      <a:pt x="77025" y="76386"/>
                    </a:lnTo>
                    <a:lnTo>
                      <a:pt x="76695" y="76115"/>
                    </a:lnTo>
                    <a:lnTo>
                      <a:pt x="76392" y="75845"/>
                    </a:lnTo>
                    <a:lnTo>
                      <a:pt x="76119" y="75579"/>
                    </a:lnTo>
                    <a:lnTo>
                      <a:pt x="75863" y="75320"/>
                    </a:lnTo>
                    <a:lnTo>
                      <a:pt x="75626" y="75067"/>
                    </a:lnTo>
                    <a:lnTo>
                      <a:pt x="75399" y="74822"/>
                    </a:lnTo>
                    <a:lnTo>
                      <a:pt x="75183" y="74596"/>
                    </a:lnTo>
                    <a:lnTo>
                      <a:pt x="74967" y="74380"/>
                    </a:lnTo>
                    <a:lnTo>
                      <a:pt x="74751" y="74182"/>
                    </a:lnTo>
                    <a:lnTo>
                      <a:pt x="74527" y="74006"/>
                    </a:lnTo>
                    <a:lnTo>
                      <a:pt x="74286" y="73855"/>
                    </a:lnTo>
                    <a:lnTo>
                      <a:pt x="74023" y="73739"/>
                    </a:lnTo>
                    <a:lnTo>
                      <a:pt x="73797" y="73678"/>
                    </a:lnTo>
                    <a:lnTo>
                      <a:pt x="73793" y="73660"/>
                    </a:lnTo>
                    <a:lnTo>
                      <a:pt x="73732" y="73329"/>
                    </a:lnTo>
                    <a:lnTo>
                      <a:pt x="73660" y="73001"/>
                    </a:lnTo>
                    <a:lnTo>
                      <a:pt x="73577" y="72670"/>
                    </a:lnTo>
                    <a:lnTo>
                      <a:pt x="73480" y="72342"/>
                    </a:lnTo>
                    <a:lnTo>
                      <a:pt x="73375" y="72018"/>
                    </a:lnTo>
                    <a:lnTo>
                      <a:pt x="73264" y="71691"/>
                    </a:lnTo>
                    <a:lnTo>
                      <a:pt x="73142" y="71367"/>
                    </a:lnTo>
                    <a:lnTo>
                      <a:pt x="73012" y="71043"/>
                    </a:lnTo>
                    <a:lnTo>
                      <a:pt x="72875" y="70723"/>
                    </a:lnTo>
                    <a:lnTo>
                      <a:pt x="72734" y="70399"/>
                    </a:lnTo>
                    <a:lnTo>
                      <a:pt x="72587" y="70078"/>
                    </a:lnTo>
                    <a:lnTo>
                      <a:pt x="72436" y="69757"/>
                    </a:lnTo>
                    <a:lnTo>
                      <a:pt x="72410" y="69711"/>
                    </a:lnTo>
                    <a:lnTo>
                      <a:pt x="72426" y="69711"/>
                    </a:lnTo>
                    <a:lnTo>
                      <a:pt x="72684" y="69711"/>
                    </a:lnTo>
                    <a:lnTo>
                      <a:pt x="72936" y="69671"/>
                    </a:lnTo>
                    <a:lnTo>
                      <a:pt x="73177" y="69596"/>
                    </a:lnTo>
                    <a:lnTo>
                      <a:pt x="73405" y="69495"/>
                    </a:lnTo>
                    <a:lnTo>
                      <a:pt x="73620" y="69369"/>
                    </a:lnTo>
                    <a:lnTo>
                      <a:pt x="73822" y="69225"/>
                    </a:lnTo>
                    <a:lnTo>
                      <a:pt x="74019" y="69063"/>
                    </a:lnTo>
                    <a:lnTo>
                      <a:pt x="74207" y="68886"/>
                    </a:lnTo>
                    <a:lnTo>
                      <a:pt x="74387" y="68696"/>
                    </a:lnTo>
                    <a:lnTo>
                      <a:pt x="74567" y="68498"/>
                    </a:lnTo>
                    <a:lnTo>
                      <a:pt x="74737" y="68292"/>
                    </a:lnTo>
                    <a:lnTo>
                      <a:pt x="74751" y="68274"/>
                    </a:lnTo>
                    <a:lnTo>
                      <a:pt x="74923" y="68292"/>
                    </a:lnTo>
                    <a:lnTo>
                      <a:pt x="75153" y="68286"/>
                    </a:lnTo>
                    <a:lnTo>
                      <a:pt x="75377" y="68246"/>
                    </a:lnTo>
                    <a:lnTo>
                      <a:pt x="75593" y="68181"/>
                    </a:lnTo>
                    <a:lnTo>
                      <a:pt x="75802" y="68091"/>
                    </a:lnTo>
                    <a:lnTo>
                      <a:pt x="76007" y="67979"/>
                    </a:lnTo>
                    <a:lnTo>
                      <a:pt x="76205" y="67846"/>
                    </a:lnTo>
                    <a:lnTo>
                      <a:pt x="76399" y="67695"/>
                    </a:lnTo>
                    <a:lnTo>
                      <a:pt x="76590" y="67529"/>
                    </a:lnTo>
                    <a:lnTo>
                      <a:pt x="76778" y="67346"/>
                    </a:lnTo>
                    <a:lnTo>
                      <a:pt x="76961" y="67148"/>
                    </a:lnTo>
                    <a:lnTo>
                      <a:pt x="77141" y="66936"/>
                    </a:lnTo>
                    <a:lnTo>
                      <a:pt x="77325" y="66708"/>
                    </a:lnTo>
                    <a:lnTo>
                      <a:pt x="77502" y="66471"/>
                    </a:lnTo>
                    <a:lnTo>
                      <a:pt x="77566" y="66384"/>
                    </a:lnTo>
                    <a:lnTo>
                      <a:pt x="77655" y="66384"/>
                    </a:lnTo>
                    <a:lnTo>
                      <a:pt x="77810" y="66384"/>
                    </a:lnTo>
                    <a:lnTo>
                      <a:pt x="77981" y="66388"/>
                    </a:lnTo>
                    <a:lnTo>
                      <a:pt x="78160" y="66377"/>
                    </a:lnTo>
                    <a:lnTo>
                      <a:pt x="78350" y="66355"/>
                    </a:lnTo>
                    <a:lnTo>
                      <a:pt x="78548" y="66306"/>
                    </a:lnTo>
                    <a:lnTo>
                      <a:pt x="78750" y="66212"/>
                    </a:lnTo>
                    <a:lnTo>
                      <a:pt x="78938" y="66075"/>
                    </a:lnTo>
                    <a:lnTo>
                      <a:pt x="79099" y="65884"/>
                    </a:lnTo>
                    <a:lnTo>
                      <a:pt x="79221" y="65657"/>
                    </a:lnTo>
                    <a:lnTo>
                      <a:pt x="79312" y="65395"/>
                    </a:lnTo>
                    <a:lnTo>
                      <a:pt x="79366" y="65089"/>
                    </a:lnTo>
                    <a:lnTo>
                      <a:pt x="79395" y="64742"/>
                    </a:lnTo>
                    <a:lnTo>
                      <a:pt x="79391" y="64343"/>
                    </a:lnTo>
                    <a:lnTo>
                      <a:pt x="79384" y="64218"/>
                    </a:lnTo>
                    <a:lnTo>
                      <a:pt x="79405" y="64210"/>
                    </a:lnTo>
                    <a:lnTo>
                      <a:pt x="79582" y="64110"/>
                    </a:lnTo>
                    <a:lnTo>
                      <a:pt x="79737" y="63983"/>
                    </a:lnTo>
                    <a:lnTo>
                      <a:pt x="79874" y="63836"/>
                    </a:lnTo>
                    <a:lnTo>
                      <a:pt x="79992" y="63667"/>
                    </a:lnTo>
                    <a:lnTo>
                      <a:pt x="80086" y="63482"/>
                    </a:lnTo>
                    <a:lnTo>
                      <a:pt x="80165" y="63282"/>
                    </a:lnTo>
                    <a:lnTo>
                      <a:pt x="80226" y="63065"/>
                    </a:lnTo>
                    <a:lnTo>
                      <a:pt x="80273" y="62835"/>
                    </a:lnTo>
                    <a:lnTo>
                      <a:pt x="80306" y="62590"/>
                    </a:lnTo>
                    <a:lnTo>
                      <a:pt x="80323" y="62331"/>
                    </a:lnTo>
                    <a:lnTo>
                      <a:pt x="80331" y="62054"/>
                    </a:lnTo>
                    <a:lnTo>
                      <a:pt x="80323" y="61762"/>
                    </a:lnTo>
                    <a:lnTo>
                      <a:pt x="80310" y="61459"/>
                    </a:lnTo>
                    <a:lnTo>
                      <a:pt x="80418" y="61410"/>
                    </a:lnTo>
                    <a:lnTo>
                      <a:pt x="80575" y="61305"/>
                    </a:lnTo>
                    <a:lnTo>
                      <a:pt x="80723" y="61165"/>
                    </a:lnTo>
                    <a:lnTo>
                      <a:pt x="80856" y="60998"/>
                    </a:lnTo>
                    <a:lnTo>
                      <a:pt x="80971" y="60800"/>
                    </a:lnTo>
                    <a:lnTo>
                      <a:pt x="81072" y="60578"/>
                    </a:lnTo>
                    <a:lnTo>
                      <a:pt x="81159" y="60319"/>
                    </a:lnTo>
                    <a:lnTo>
                      <a:pt x="81234" y="60023"/>
                    </a:lnTo>
                    <a:lnTo>
                      <a:pt x="81295" y="59689"/>
                    </a:lnTo>
                    <a:lnTo>
                      <a:pt x="81346" y="59310"/>
                    </a:lnTo>
                    <a:lnTo>
                      <a:pt x="81385" y="58879"/>
                    </a:lnTo>
                    <a:lnTo>
                      <a:pt x="81415" y="58396"/>
                    </a:lnTo>
                    <a:lnTo>
                      <a:pt x="81428" y="57856"/>
                    </a:lnTo>
                    <a:lnTo>
                      <a:pt x="81428" y="57356"/>
                    </a:lnTo>
                    <a:lnTo>
                      <a:pt x="81507" y="57197"/>
                    </a:lnTo>
                    <a:lnTo>
                      <a:pt x="81627" y="56946"/>
                    </a:lnTo>
                    <a:lnTo>
                      <a:pt x="81735" y="56685"/>
                    </a:lnTo>
                    <a:lnTo>
                      <a:pt x="81832" y="56416"/>
                    </a:lnTo>
                    <a:lnTo>
                      <a:pt x="81915" y="56132"/>
                    </a:lnTo>
                    <a:lnTo>
                      <a:pt x="81980" y="55840"/>
                    </a:lnTo>
                    <a:lnTo>
                      <a:pt x="82026" y="55537"/>
                    </a:lnTo>
                    <a:lnTo>
                      <a:pt x="82048" y="55221"/>
                    </a:lnTo>
                    <a:lnTo>
                      <a:pt x="82044" y="54893"/>
                    </a:lnTo>
                    <a:lnTo>
                      <a:pt x="82011" y="54552"/>
                    </a:lnTo>
                    <a:lnTo>
                      <a:pt x="81951" y="54199"/>
                    </a:lnTo>
                    <a:lnTo>
                      <a:pt x="81860" y="53834"/>
                    </a:lnTo>
                    <a:lnTo>
                      <a:pt x="81735" y="53453"/>
                    </a:lnTo>
                    <a:lnTo>
                      <a:pt x="81576" y="53061"/>
                    </a:lnTo>
                    <a:lnTo>
                      <a:pt x="81378" y="52654"/>
                    </a:lnTo>
                    <a:lnTo>
                      <a:pt x="81364" y="52625"/>
                    </a:lnTo>
                    <a:lnTo>
                      <a:pt x="81468" y="52568"/>
                    </a:lnTo>
                    <a:lnTo>
                      <a:pt x="81695" y="52391"/>
                    </a:lnTo>
                    <a:lnTo>
                      <a:pt x="81886" y="52179"/>
                    </a:lnTo>
                    <a:lnTo>
                      <a:pt x="82033" y="51930"/>
                    </a:lnTo>
                    <a:lnTo>
                      <a:pt x="82127" y="51660"/>
                    </a:lnTo>
                    <a:lnTo>
                      <a:pt x="82174" y="51373"/>
                    </a:lnTo>
                    <a:lnTo>
                      <a:pt x="82178" y="51069"/>
                    </a:lnTo>
                    <a:lnTo>
                      <a:pt x="82141" y="50753"/>
                    </a:lnTo>
                    <a:lnTo>
                      <a:pt x="82070" y="50422"/>
                    </a:lnTo>
                    <a:lnTo>
                      <a:pt x="81958" y="50076"/>
                    </a:lnTo>
                    <a:lnTo>
                      <a:pt x="81813" y="49717"/>
                    </a:lnTo>
                    <a:lnTo>
                      <a:pt x="81638" y="49335"/>
                    </a:lnTo>
                    <a:lnTo>
                      <a:pt x="81428" y="48936"/>
                    </a:lnTo>
                    <a:lnTo>
                      <a:pt x="81184" y="48514"/>
                    </a:lnTo>
                    <a:lnTo>
                      <a:pt x="80932" y="48118"/>
                    </a:lnTo>
                    <a:lnTo>
                      <a:pt x="80813" y="47773"/>
                    </a:lnTo>
                    <a:lnTo>
                      <a:pt x="80651" y="47380"/>
                    </a:lnTo>
                    <a:lnTo>
                      <a:pt x="80461" y="46992"/>
                    </a:lnTo>
                    <a:lnTo>
                      <a:pt x="80248" y="46609"/>
                    </a:lnTo>
                    <a:lnTo>
                      <a:pt x="80014" y="46236"/>
                    </a:lnTo>
                    <a:lnTo>
                      <a:pt x="79755" y="45868"/>
                    </a:lnTo>
                    <a:lnTo>
                      <a:pt x="79478" y="45508"/>
                    </a:lnTo>
                    <a:lnTo>
                      <a:pt x="79182" y="45151"/>
                    </a:lnTo>
                    <a:lnTo>
                      <a:pt x="78865" y="44798"/>
                    </a:lnTo>
                    <a:lnTo>
                      <a:pt x="78534" y="44450"/>
                    </a:lnTo>
                    <a:lnTo>
                      <a:pt x="78181" y="44107"/>
                    </a:lnTo>
                    <a:lnTo>
                      <a:pt x="77818" y="43770"/>
                    </a:lnTo>
                    <a:lnTo>
                      <a:pt x="77436" y="43438"/>
                    </a:lnTo>
                    <a:lnTo>
                      <a:pt x="77041" y="43107"/>
                    </a:lnTo>
                    <a:lnTo>
                      <a:pt x="76633" y="42779"/>
                    </a:lnTo>
                    <a:lnTo>
                      <a:pt x="76201" y="42448"/>
                    </a:lnTo>
                    <a:lnTo>
                      <a:pt x="75644" y="42088"/>
                    </a:lnTo>
                    <a:lnTo>
                      <a:pt x="75136" y="41753"/>
                    </a:lnTo>
                    <a:lnTo>
                      <a:pt x="74653" y="41433"/>
                    </a:lnTo>
                    <a:lnTo>
                      <a:pt x="74203" y="41127"/>
                    </a:lnTo>
                    <a:lnTo>
                      <a:pt x="73782" y="40832"/>
                    </a:lnTo>
                    <a:lnTo>
                      <a:pt x="73389" y="40548"/>
                    </a:lnTo>
                    <a:lnTo>
                      <a:pt x="73022" y="40273"/>
                    </a:lnTo>
                    <a:lnTo>
                      <a:pt x="72677" y="40008"/>
                    </a:lnTo>
                    <a:lnTo>
                      <a:pt x="72361" y="39747"/>
                    </a:lnTo>
                    <a:lnTo>
                      <a:pt x="72065" y="39496"/>
                    </a:lnTo>
                    <a:lnTo>
                      <a:pt x="71792" y="39251"/>
                    </a:lnTo>
                    <a:lnTo>
                      <a:pt x="71536" y="39010"/>
                    </a:lnTo>
                    <a:lnTo>
                      <a:pt x="71302" y="38772"/>
                    </a:lnTo>
                    <a:lnTo>
                      <a:pt x="71086" y="38538"/>
                    </a:lnTo>
                    <a:lnTo>
                      <a:pt x="70884" y="38305"/>
                    </a:lnTo>
                    <a:lnTo>
                      <a:pt x="70701" y="38067"/>
                    </a:lnTo>
                    <a:lnTo>
                      <a:pt x="70528" y="37832"/>
                    </a:lnTo>
                    <a:lnTo>
                      <a:pt x="70369" y="37595"/>
                    </a:lnTo>
                    <a:lnTo>
                      <a:pt x="70222" y="37353"/>
                    </a:lnTo>
                    <a:lnTo>
                      <a:pt x="70081" y="37106"/>
                    </a:lnTo>
                    <a:lnTo>
                      <a:pt x="69952" y="36851"/>
                    </a:lnTo>
                    <a:lnTo>
                      <a:pt x="69830" y="36591"/>
                    </a:lnTo>
                    <a:lnTo>
                      <a:pt x="69714" y="36317"/>
                    </a:lnTo>
                    <a:lnTo>
                      <a:pt x="69602" y="36033"/>
                    </a:lnTo>
                    <a:lnTo>
                      <a:pt x="69498" y="35738"/>
                    </a:lnTo>
                    <a:lnTo>
                      <a:pt x="69394" y="35432"/>
                    </a:lnTo>
                    <a:lnTo>
                      <a:pt x="69294" y="35111"/>
                    </a:lnTo>
                    <a:lnTo>
                      <a:pt x="69188" y="34773"/>
                    </a:lnTo>
                    <a:lnTo>
                      <a:pt x="69088" y="34416"/>
                    </a:lnTo>
                    <a:lnTo>
                      <a:pt x="68988" y="34045"/>
                    </a:lnTo>
                    <a:lnTo>
                      <a:pt x="68880" y="33657"/>
                    </a:lnTo>
                    <a:lnTo>
                      <a:pt x="68778" y="33272"/>
                    </a:lnTo>
                    <a:lnTo>
                      <a:pt x="68709" y="32707"/>
                    </a:lnTo>
                    <a:lnTo>
                      <a:pt x="68692" y="32163"/>
                    </a:lnTo>
                    <a:lnTo>
                      <a:pt x="68721" y="31651"/>
                    </a:lnTo>
                    <a:lnTo>
                      <a:pt x="68793" y="31176"/>
                    </a:lnTo>
                    <a:lnTo>
                      <a:pt x="68904" y="30730"/>
                    </a:lnTo>
                    <a:lnTo>
                      <a:pt x="69052" y="30313"/>
                    </a:lnTo>
                    <a:lnTo>
                      <a:pt x="69235" y="29928"/>
                    </a:lnTo>
                    <a:lnTo>
                      <a:pt x="69455" y="29567"/>
                    </a:lnTo>
                    <a:lnTo>
                      <a:pt x="69700" y="29236"/>
                    </a:lnTo>
                    <a:lnTo>
                      <a:pt x="69977" y="28933"/>
                    </a:lnTo>
                    <a:lnTo>
                      <a:pt x="70279" y="28657"/>
                    </a:lnTo>
                    <a:lnTo>
                      <a:pt x="70603" y="28408"/>
                    </a:lnTo>
                    <a:lnTo>
                      <a:pt x="70952" y="28185"/>
                    </a:lnTo>
                    <a:lnTo>
                      <a:pt x="71319" y="27987"/>
                    </a:lnTo>
                    <a:lnTo>
                      <a:pt x="71702" y="27817"/>
                    </a:lnTo>
                    <a:lnTo>
                      <a:pt x="72098" y="27677"/>
                    </a:lnTo>
                    <a:lnTo>
                      <a:pt x="72508" y="27562"/>
                    </a:lnTo>
                    <a:lnTo>
                      <a:pt x="72922" y="27475"/>
                    </a:lnTo>
                    <a:lnTo>
                      <a:pt x="73343" y="27415"/>
                    </a:lnTo>
                    <a:lnTo>
                      <a:pt x="73768" y="27379"/>
                    </a:lnTo>
                    <a:lnTo>
                      <a:pt x="74189" y="27375"/>
                    </a:lnTo>
                    <a:lnTo>
                      <a:pt x="74606" y="27393"/>
                    </a:lnTo>
                    <a:lnTo>
                      <a:pt x="75020" y="27444"/>
                    </a:lnTo>
                    <a:lnTo>
                      <a:pt x="75420" y="27515"/>
                    </a:lnTo>
                    <a:lnTo>
                      <a:pt x="75809" y="27616"/>
                    </a:lnTo>
                    <a:lnTo>
                      <a:pt x="76183" y="27738"/>
                    </a:lnTo>
                    <a:lnTo>
                      <a:pt x="76540" y="27890"/>
                    </a:lnTo>
                    <a:lnTo>
                      <a:pt x="76874" y="28062"/>
                    </a:lnTo>
                    <a:lnTo>
                      <a:pt x="77184" y="28260"/>
                    </a:lnTo>
                    <a:lnTo>
                      <a:pt x="77473" y="28484"/>
                    </a:lnTo>
                    <a:lnTo>
                      <a:pt x="77653" y="28657"/>
                    </a:lnTo>
                    <a:lnTo>
                      <a:pt x="77512" y="28747"/>
                    </a:lnTo>
                    <a:lnTo>
                      <a:pt x="77235" y="28930"/>
                    </a:lnTo>
                    <a:lnTo>
                      <a:pt x="76964" y="29128"/>
                    </a:lnTo>
                    <a:lnTo>
                      <a:pt x="76702" y="29337"/>
                    </a:lnTo>
                    <a:lnTo>
                      <a:pt x="76450" y="29563"/>
                    </a:lnTo>
                    <a:lnTo>
                      <a:pt x="76205" y="29808"/>
                    </a:lnTo>
                    <a:lnTo>
                      <a:pt x="75978" y="30075"/>
                    </a:lnTo>
                    <a:lnTo>
                      <a:pt x="75762" y="30360"/>
                    </a:lnTo>
                    <a:lnTo>
                      <a:pt x="75568" y="30670"/>
                    </a:lnTo>
                    <a:lnTo>
                      <a:pt x="75395" y="31007"/>
                    </a:lnTo>
                    <a:lnTo>
                      <a:pt x="75240" y="31367"/>
                    </a:lnTo>
                    <a:lnTo>
                      <a:pt x="75114" y="31753"/>
                    </a:lnTo>
                    <a:lnTo>
                      <a:pt x="75010" y="32171"/>
                    </a:lnTo>
                    <a:lnTo>
                      <a:pt x="74934" y="32616"/>
                    </a:lnTo>
                    <a:lnTo>
                      <a:pt x="74884" y="33088"/>
                    </a:lnTo>
                    <a:lnTo>
                      <a:pt x="74873" y="33290"/>
                    </a:lnTo>
                    <a:lnTo>
                      <a:pt x="74869" y="33484"/>
                    </a:lnTo>
                    <a:lnTo>
                      <a:pt x="74869" y="33682"/>
                    </a:lnTo>
                    <a:lnTo>
                      <a:pt x="74873" y="33884"/>
                    </a:lnTo>
                    <a:lnTo>
                      <a:pt x="74888" y="34088"/>
                    </a:lnTo>
                    <a:lnTo>
                      <a:pt x="74909" y="34294"/>
                    </a:lnTo>
                    <a:lnTo>
                      <a:pt x="74945" y="34500"/>
                    </a:lnTo>
                    <a:lnTo>
                      <a:pt x="74988" y="34708"/>
                    </a:lnTo>
                    <a:lnTo>
                      <a:pt x="75046" y="34916"/>
                    </a:lnTo>
                    <a:lnTo>
                      <a:pt x="75121" y="35130"/>
                    </a:lnTo>
                    <a:lnTo>
                      <a:pt x="75208" y="35338"/>
                    </a:lnTo>
                    <a:lnTo>
                      <a:pt x="75312" y="35546"/>
                    </a:lnTo>
                    <a:lnTo>
                      <a:pt x="75434" y="35760"/>
                    </a:lnTo>
                    <a:lnTo>
                      <a:pt x="75571" y="35964"/>
                    </a:lnTo>
                    <a:lnTo>
                      <a:pt x="75730" y="36174"/>
                    </a:lnTo>
                    <a:lnTo>
                      <a:pt x="76407" y="36951"/>
                    </a:lnTo>
                    <a:lnTo>
                      <a:pt x="76674" y="35874"/>
                    </a:lnTo>
                    <a:lnTo>
                      <a:pt x="76770" y="35579"/>
                    </a:lnTo>
                    <a:lnTo>
                      <a:pt x="76896" y="35316"/>
                    </a:lnTo>
                    <a:lnTo>
                      <a:pt x="77055" y="35087"/>
                    </a:lnTo>
                    <a:lnTo>
                      <a:pt x="77263" y="34881"/>
                    </a:lnTo>
                    <a:lnTo>
                      <a:pt x="77533" y="34701"/>
                    </a:lnTo>
                    <a:lnTo>
                      <a:pt x="77890" y="34549"/>
                    </a:lnTo>
                    <a:lnTo>
                      <a:pt x="78073" y="34500"/>
                    </a:lnTo>
                    <a:lnTo>
                      <a:pt x="78134" y="34610"/>
                    </a:lnTo>
                    <a:lnTo>
                      <a:pt x="78372" y="34971"/>
                    </a:lnTo>
                    <a:lnTo>
                      <a:pt x="78628" y="35299"/>
                    </a:lnTo>
                    <a:lnTo>
                      <a:pt x="78901" y="35597"/>
                    </a:lnTo>
                    <a:lnTo>
                      <a:pt x="79197" y="35868"/>
                    </a:lnTo>
                    <a:lnTo>
                      <a:pt x="79506" y="36101"/>
                    </a:lnTo>
                    <a:lnTo>
                      <a:pt x="79762" y="36260"/>
                    </a:lnTo>
                    <a:lnTo>
                      <a:pt x="79690" y="36386"/>
                    </a:lnTo>
                    <a:lnTo>
                      <a:pt x="79568" y="36656"/>
                    </a:lnTo>
                    <a:lnTo>
                      <a:pt x="79482" y="36929"/>
                    </a:lnTo>
                    <a:lnTo>
                      <a:pt x="79427" y="37210"/>
                    </a:lnTo>
                    <a:lnTo>
                      <a:pt x="79413" y="37491"/>
                    </a:lnTo>
                    <a:lnTo>
                      <a:pt x="79438" y="37775"/>
                    </a:lnTo>
                    <a:lnTo>
                      <a:pt x="79582" y="38456"/>
                    </a:lnTo>
                    <a:lnTo>
                      <a:pt x="80439" y="38189"/>
                    </a:lnTo>
                    <a:lnTo>
                      <a:pt x="80769" y="38146"/>
                    </a:lnTo>
                    <a:lnTo>
                      <a:pt x="81011" y="38171"/>
                    </a:lnTo>
                    <a:lnTo>
                      <a:pt x="81177" y="38244"/>
                    </a:lnTo>
                    <a:lnTo>
                      <a:pt x="81310" y="38369"/>
                    </a:lnTo>
                    <a:lnTo>
                      <a:pt x="81425" y="38582"/>
                    </a:lnTo>
                    <a:lnTo>
                      <a:pt x="81511" y="38905"/>
                    </a:lnTo>
                    <a:lnTo>
                      <a:pt x="81605" y="39906"/>
                    </a:lnTo>
                    <a:lnTo>
                      <a:pt x="82296" y="39612"/>
                    </a:lnTo>
                    <a:lnTo>
                      <a:pt x="82473" y="39551"/>
                    </a:lnTo>
                    <a:lnTo>
                      <a:pt x="82645" y="39504"/>
                    </a:lnTo>
                    <a:lnTo>
                      <a:pt x="82818" y="39471"/>
                    </a:lnTo>
                    <a:lnTo>
                      <a:pt x="82991" y="39449"/>
                    </a:lnTo>
                    <a:lnTo>
                      <a:pt x="83161" y="39443"/>
                    </a:lnTo>
                    <a:lnTo>
                      <a:pt x="83333" y="39445"/>
                    </a:lnTo>
                    <a:lnTo>
                      <a:pt x="83502" y="39464"/>
                    </a:lnTo>
                    <a:lnTo>
                      <a:pt x="83675" y="39496"/>
                    </a:lnTo>
                    <a:lnTo>
                      <a:pt x="83852" y="39539"/>
                    </a:lnTo>
                    <a:lnTo>
                      <a:pt x="84024" y="39596"/>
                    </a:lnTo>
                    <a:lnTo>
                      <a:pt x="84201" y="39669"/>
                    </a:lnTo>
                    <a:lnTo>
                      <a:pt x="84381" y="39755"/>
                    </a:lnTo>
                    <a:lnTo>
                      <a:pt x="84560" y="39859"/>
                    </a:lnTo>
                    <a:lnTo>
                      <a:pt x="84745" y="39975"/>
                    </a:lnTo>
                    <a:lnTo>
                      <a:pt x="85749" y="40683"/>
                    </a:lnTo>
                    <a:lnTo>
                      <a:pt x="85514" y="39464"/>
                    </a:lnTo>
                    <a:lnTo>
                      <a:pt x="85475" y="39225"/>
                    </a:lnTo>
                    <a:lnTo>
                      <a:pt x="85449" y="38996"/>
                    </a:lnTo>
                    <a:lnTo>
                      <a:pt x="85432" y="38768"/>
                    </a:lnTo>
                    <a:lnTo>
                      <a:pt x="85428" y="38550"/>
                    </a:lnTo>
                    <a:lnTo>
                      <a:pt x="85439" y="38337"/>
                    </a:lnTo>
                    <a:lnTo>
                      <a:pt x="85469" y="38128"/>
                    </a:lnTo>
                    <a:lnTo>
                      <a:pt x="85512" y="37930"/>
                    </a:lnTo>
                    <a:lnTo>
                      <a:pt x="85576" y="37736"/>
                    </a:lnTo>
                    <a:lnTo>
                      <a:pt x="85659" y="37545"/>
                    </a:lnTo>
                    <a:lnTo>
                      <a:pt x="85767" y="37357"/>
                    </a:lnTo>
                    <a:lnTo>
                      <a:pt x="85900" y="37174"/>
                    </a:lnTo>
                    <a:lnTo>
                      <a:pt x="86062" y="36990"/>
                    </a:lnTo>
                    <a:lnTo>
                      <a:pt x="86256" y="36807"/>
                    </a:lnTo>
                    <a:lnTo>
                      <a:pt x="86487" y="36627"/>
                    </a:lnTo>
                    <a:lnTo>
                      <a:pt x="86883" y="36364"/>
                    </a:lnTo>
                    <a:lnTo>
                      <a:pt x="87023" y="35942"/>
                    </a:lnTo>
                    <a:lnTo>
                      <a:pt x="87095" y="35637"/>
                    </a:lnTo>
                    <a:lnTo>
                      <a:pt x="87127" y="35334"/>
                    </a:lnTo>
                    <a:lnTo>
                      <a:pt x="87125" y="35032"/>
                    </a:lnTo>
                    <a:lnTo>
                      <a:pt x="87077" y="34737"/>
                    </a:lnTo>
                    <a:lnTo>
                      <a:pt x="86991" y="34449"/>
                    </a:lnTo>
                    <a:lnTo>
                      <a:pt x="86868" y="34172"/>
                    </a:lnTo>
                    <a:lnTo>
                      <a:pt x="86703" y="33909"/>
                    </a:lnTo>
                    <a:lnTo>
                      <a:pt x="86505" y="33660"/>
                    </a:lnTo>
                    <a:lnTo>
                      <a:pt x="86271" y="33427"/>
                    </a:lnTo>
                    <a:lnTo>
                      <a:pt x="86001" y="33207"/>
                    </a:lnTo>
                    <a:lnTo>
                      <a:pt x="85698" y="32999"/>
                    </a:lnTo>
                    <a:lnTo>
                      <a:pt x="85363" y="32803"/>
                    </a:lnTo>
                    <a:lnTo>
                      <a:pt x="85054" y="32649"/>
                    </a:lnTo>
                    <a:lnTo>
                      <a:pt x="85302" y="32581"/>
                    </a:lnTo>
                    <a:lnTo>
                      <a:pt x="85536" y="32538"/>
                    </a:lnTo>
                    <a:lnTo>
                      <a:pt x="85755" y="32520"/>
                    </a:lnTo>
                    <a:lnTo>
                      <a:pt x="85961" y="32522"/>
                    </a:lnTo>
                    <a:lnTo>
                      <a:pt x="86148" y="32544"/>
                    </a:lnTo>
                    <a:lnTo>
                      <a:pt x="86324" y="32591"/>
                    </a:lnTo>
                    <a:lnTo>
                      <a:pt x="86491" y="32652"/>
                    </a:lnTo>
                    <a:lnTo>
                      <a:pt x="86648" y="32738"/>
                    </a:lnTo>
                    <a:lnTo>
                      <a:pt x="86799" y="32846"/>
                    </a:lnTo>
                    <a:lnTo>
                      <a:pt x="86944" y="32980"/>
                    </a:lnTo>
                    <a:lnTo>
                      <a:pt x="87084" y="33138"/>
                    </a:lnTo>
                    <a:lnTo>
                      <a:pt x="87221" y="33325"/>
                    </a:lnTo>
                    <a:lnTo>
                      <a:pt x="87768" y="34243"/>
                    </a:lnTo>
                    <a:lnTo>
                      <a:pt x="88175" y="33232"/>
                    </a:lnTo>
                    <a:lnTo>
                      <a:pt x="88255" y="32948"/>
                    </a:lnTo>
                    <a:lnTo>
                      <a:pt x="88290" y="32663"/>
                    </a:lnTo>
                    <a:lnTo>
                      <a:pt x="88283" y="32379"/>
                    </a:lnTo>
                    <a:lnTo>
                      <a:pt x="88236" y="32102"/>
                    </a:lnTo>
                    <a:lnTo>
                      <a:pt x="88143" y="31839"/>
                    </a:lnTo>
                    <a:lnTo>
                      <a:pt x="88006" y="31586"/>
                    </a:lnTo>
                    <a:lnTo>
                      <a:pt x="87833" y="31353"/>
                    </a:lnTo>
                    <a:lnTo>
                      <a:pt x="87625" y="31137"/>
                    </a:lnTo>
                    <a:lnTo>
                      <a:pt x="87384" y="30935"/>
                    </a:lnTo>
                    <a:lnTo>
                      <a:pt x="87113" y="30748"/>
                    </a:lnTo>
                    <a:lnTo>
                      <a:pt x="86922" y="30636"/>
                    </a:lnTo>
                    <a:lnTo>
                      <a:pt x="87105" y="30697"/>
                    </a:lnTo>
                    <a:lnTo>
                      <a:pt x="87319" y="30788"/>
                    </a:lnTo>
                    <a:lnTo>
                      <a:pt x="87531" y="30892"/>
                    </a:lnTo>
                    <a:lnTo>
                      <a:pt x="87743" y="31015"/>
                    </a:lnTo>
                    <a:lnTo>
                      <a:pt x="87959" y="31155"/>
                    </a:lnTo>
                    <a:lnTo>
                      <a:pt x="88171" y="31302"/>
                    </a:lnTo>
                    <a:lnTo>
                      <a:pt x="88387" y="31464"/>
                    </a:lnTo>
                    <a:lnTo>
                      <a:pt x="88604" y="31633"/>
                    </a:lnTo>
                    <a:lnTo>
                      <a:pt x="89497" y="32371"/>
                    </a:lnTo>
                    <a:lnTo>
                      <a:pt x="89471" y="31299"/>
                    </a:lnTo>
                    <a:lnTo>
                      <a:pt x="89478" y="31097"/>
                    </a:lnTo>
                    <a:lnTo>
                      <a:pt x="89493" y="30882"/>
                    </a:lnTo>
                    <a:lnTo>
                      <a:pt x="89499" y="30650"/>
                    </a:lnTo>
                    <a:lnTo>
                      <a:pt x="89499" y="30413"/>
                    </a:lnTo>
                    <a:lnTo>
                      <a:pt x="89481" y="30168"/>
                    </a:lnTo>
                    <a:lnTo>
                      <a:pt x="89435" y="29916"/>
                    </a:lnTo>
                    <a:lnTo>
                      <a:pt x="89342" y="29665"/>
                    </a:lnTo>
                    <a:lnTo>
                      <a:pt x="89191" y="29424"/>
                    </a:lnTo>
                    <a:lnTo>
                      <a:pt x="88977" y="29210"/>
                    </a:lnTo>
                    <a:lnTo>
                      <a:pt x="88712" y="29041"/>
                    </a:lnTo>
                    <a:lnTo>
                      <a:pt x="88390" y="28916"/>
                    </a:lnTo>
                    <a:lnTo>
                      <a:pt x="88020" y="28833"/>
                    </a:lnTo>
                    <a:lnTo>
                      <a:pt x="87635" y="28790"/>
                    </a:lnTo>
                    <a:lnTo>
                      <a:pt x="88916" y="27666"/>
                    </a:lnTo>
                    <a:lnTo>
                      <a:pt x="88567" y="27152"/>
                    </a:lnTo>
                    <a:lnTo>
                      <a:pt x="88387" y="26943"/>
                    </a:lnTo>
                    <a:lnTo>
                      <a:pt x="88192" y="26767"/>
                    </a:lnTo>
                    <a:lnTo>
                      <a:pt x="87984" y="26619"/>
                    </a:lnTo>
                    <a:lnTo>
                      <a:pt x="87765" y="26508"/>
                    </a:lnTo>
                    <a:lnTo>
                      <a:pt x="87539" y="26424"/>
                    </a:lnTo>
                    <a:lnTo>
                      <a:pt x="87304" y="26371"/>
                    </a:lnTo>
                    <a:lnTo>
                      <a:pt x="87070" y="26337"/>
                    </a:lnTo>
                    <a:lnTo>
                      <a:pt x="86832" y="26331"/>
                    </a:lnTo>
                    <a:lnTo>
                      <a:pt x="86595" y="26341"/>
                    </a:lnTo>
                    <a:lnTo>
                      <a:pt x="86357" y="26367"/>
                    </a:lnTo>
                    <a:lnTo>
                      <a:pt x="86116" y="26402"/>
                    </a:lnTo>
                    <a:lnTo>
                      <a:pt x="85875" y="26449"/>
                    </a:lnTo>
                    <a:lnTo>
                      <a:pt x="85634" y="26500"/>
                    </a:lnTo>
                    <a:lnTo>
                      <a:pt x="85384" y="26557"/>
                    </a:lnTo>
                    <a:lnTo>
                      <a:pt x="85141" y="26616"/>
                    </a:lnTo>
                    <a:lnTo>
                      <a:pt x="84892" y="26677"/>
                    </a:lnTo>
                    <a:lnTo>
                      <a:pt x="84640" y="26734"/>
                    </a:lnTo>
                    <a:lnTo>
                      <a:pt x="84384" y="26788"/>
                    </a:lnTo>
                    <a:lnTo>
                      <a:pt x="84132" y="26835"/>
                    </a:lnTo>
                    <a:lnTo>
                      <a:pt x="83877" y="26879"/>
                    </a:lnTo>
                    <a:lnTo>
                      <a:pt x="83621" y="26910"/>
                    </a:lnTo>
                    <a:lnTo>
                      <a:pt x="83361" y="26932"/>
                    </a:lnTo>
                    <a:lnTo>
                      <a:pt x="83106" y="26940"/>
                    </a:lnTo>
                    <a:lnTo>
                      <a:pt x="82847" y="26932"/>
                    </a:lnTo>
                    <a:lnTo>
                      <a:pt x="82588" y="26910"/>
                    </a:lnTo>
                    <a:lnTo>
                      <a:pt x="82333" y="26871"/>
                    </a:lnTo>
                    <a:lnTo>
                      <a:pt x="82070" y="26814"/>
                    </a:lnTo>
                    <a:lnTo>
                      <a:pt x="81811" y="26734"/>
                    </a:lnTo>
                    <a:lnTo>
                      <a:pt x="81548" y="26630"/>
                    </a:lnTo>
                    <a:lnTo>
                      <a:pt x="81285" y="26500"/>
                    </a:lnTo>
                    <a:lnTo>
                      <a:pt x="81028" y="26353"/>
                    </a:lnTo>
                    <a:lnTo>
                      <a:pt x="80745" y="26119"/>
                    </a:lnTo>
                    <a:lnTo>
                      <a:pt x="80428" y="25870"/>
                    </a:lnTo>
                    <a:lnTo>
                      <a:pt x="80111" y="25637"/>
                    </a:lnTo>
                    <a:lnTo>
                      <a:pt x="79790" y="25409"/>
                    </a:lnTo>
                    <a:lnTo>
                      <a:pt x="79470" y="25193"/>
                    </a:lnTo>
                    <a:lnTo>
                      <a:pt x="79143" y="24988"/>
                    </a:lnTo>
                    <a:lnTo>
                      <a:pt x="78815" y="24797"/>
                    </a:lnTo>
                    <a:lnTo>
                      <a:pt x="78483" y="24614"/>
                    </a:lnTo>
                    <a:lnTo>
                      <a:pt x="78149" y="24448"/>
                    </a:lnTo>
                    <a:lnTo>
                      <a:pt x="77810" y="24290"/>
                    </a:lnTo>
                    <a:lnTo>
                      <a:pt x="77469" y="24149"/>
                    </a:lnTo>
                    <a:lnTo>
                      <a:pt x="77127" y="24020"/>
                    </a:lnTo>
                    <a:lnTo>
                      <a:pt x="76778" y="23904"/>
                    </a:lnTo>
                    <a:lnTo>
                      <a:pt x="76428" y="23808"/>
                    </a:lnTo>
                    <a:lnTo>
                      <a:pt x="76072" y="23721"/>
                    </a:lnTo>
                    <a:lnTo>
                      <a:pt x="75716" y="23653"/>
                    </a:lnTo>
                    <a:lnTo>
                      <a:pt x="75352" y="23598"/>
                    </a:lnTo>
                    <a:lnTo>
                      <a:pt x="74988" y="23563"/>
                    </a:lnTo>
                    <a:lnTo>
                      <a:pt x="74621" y="23541"/>
                    </a:lnTo>
                    <a:lnTo>
                      <a:pt x="74251" y="23537"/>
                    </a:lnTo>
                    <a:lnTo>
                      <a:pt x="73876" y="23551"/>
                    </a:lnTo>
                    <a:lnTo>
                      <a:pt x="73497" y="23584"/>
                    </a:lnTo>
                    <a:lnTo>
                      <a:pt x="73120" y="23635"/>
                    </a:lnTo>
                    <a:lnTo>
                      <a:pt x="72734" y="23706"/>
                    </a:lnTo>
                    <a:lnTo>
                      <a:pt x="72349" y="23792"/>
                    </a:lnTo>
                    <a:lnTo>
                      <a:pt x="71961" y="23900"/>
                    </a:lnTo>
                    <a:lnTo>
                      <a:pt x="71568" y="24027"/>
                    </a:lnTo>
                    <a:lnTo>
                      <a:pt x="71172" y="24171"/>
                    </a:lnTo>
                    <a:lnTo>
                      <a:pt x="70776" y="24336"/>
                    </a:lnTo>
                    <a:lnTo>
                      <a:pt x="70377" y="24524"/>
                    </a:lnTo>
                    <a:lnTo>
                      <a:pt x="69969" y="24728"/>
                    </a:lnTo>
                    <a:lnTo>
                      <a:pt x="69567" y="24956"/>
                    </a:lnTo>
                    <a:lnTo>
                      <a:pt x="69188" y="25183"/>
                    </a:lnTo>
                    <a:lnTo>
                      <a:pt x="68825" y="25423"/>
                    </a:lnTo>
                    <a:lnTo>
                      <a:pt x="68480" y="25676"/>
                    </a:lnTo>
                    <a:lnTo>
                      <a:pt x="68152" y="25939"/>
                    </a:lnTo>
                    <a:lnTo>
                      <a:pt x="67842" y="26219"/>
                    </a:lnTo>
                    <a:lnTo>
                      <a:pt x="67551" y="26508"/>
                    </a:lnTo>
                    <a:lnTo>
                      <a:pt x="67281" y="26814"/>
                    </a:lnTo>
                    <a:lnTo>
                      <a:pt x="67025" y="27126"/>
                    </a:lnTo>
                    <a:lnTo>
                      <a:pt x="66791" y="27454"/>
                    </a:lnTo>
                    <a:lnTo>
                      <a:pt x="66575" y="27796"/>
                    </a:lnTo>
                    <a:lnTo>
                      <a:pt x="66380" y="28149"/>
                    </a:lnTo>
                    <a:lnTo>
                      <a:pt x="66204" y="28513"/>
                    </a:lnTo>
                    <a:lnTo>
                      <a:pt x="66046" y="28886"/>
                    </a:lnTo>
                    <a:lnTo>
                      <a:pt x="65905" y="29273"/>
                    </a:lnTo>
                    <a:lnTo>
                      <a:pt x="65787" y="29671"/>
                    </a:lnTo>
                    <a:lnTo>
                      <a:pt x="65686" y="30079"/>
                    </a:lnTo>
                    <a:lnTo>
                      <a:pt x="65607" y="30499"/>
                    </a:lnTo>
                    <a:lnTo>
                      <a:pt x="65546" y="30931"/>
                    </a:lnTo>
                    <a:lnTo>
                      <a:pt x="65503" y="31370"/>
                    </a:lnTo>
                    <a:lnTo>
                      <a:pt x="65477" y="31824"/>
                    </a:lnTo>
                    <a:lnTo>
                      <a:pt x="65474" y="32285"/>
                    </a:lnTo>
                    <a:lnTo>
                      <a:pt x="65484" y="32760"/>
                    </a:lnTo>
                    <a:lnTo>
                      <a:pt x="65517" y="33242"/>
                    </a:lnTo>
                    <a:lnTo>
                      <a:pt x="65567" y="33739"/>
                    </a:lnTo>
                    <a:lnTo>
                      <a:pt x="65636" y="34243"/>
                    </a:lnTo>
                    <a:lnTo>
                      <a:pt x="65725" y="34759"/>
                    </a:lnTo>
                    <a:lnTo>
                      <a:pt x="65830" y="35285"/>
                    </a:lnTo>
                    <a:lnTo>
                      <a:pt x="65952" y="35824"/>
                    </a:lnTo>
                    <a:lnTo>
                      <a:pt x="66096" y="36372"/>
                    </a:lnTo>
                    <a:lnTo>
                      <a:pt x="66255" y="36929"/>
                    </a:lnTo>
                    <a:lnTo>
                      <a:pt x="66435" y="37498"/>
                    </a:lnTo>
                    <a:lnTo>
                      <a:pt x="66639" y="38110"/>
                    </a:lnTo>
                    <a:lnTo>
                      <a:pt x="66902" y="38574"/>
                    </a:lnTo>
                    <a:lnTo>
                      <a:pt x="67169" y="39003"/>
                    </a:lnTo>
                    <a:lnTo>
                      <a:pt x="67453" y="39421"/>
                    </a:lnTo>
                    <a:lnTo>
                      <a:pt x="67752" y="39824"/>
                    </a:lnTo>
                    <a:lnTo>
                      <a:pt x="68066" y="40216"/>
                    </a:lnTo>
                    <a:lnTo>
                      <a:pt x="68389" y="40597"/>
                    </a:lnTo>
                    <a:lnTo>
                      <a:pt x="68727" y="40972"/>
                    </a:lnTo>
                    <a:lnTo>
                      <a:pt x="69070" y="41336"/>
                    </a:lnTo>
                    <a:lnTo>
                      <a:pt x="69423" y="41696"/>
                    </a:lnTo>
                    <a:lnTo>
                      <a:pt x="69783" y="42049"/>
                    </a:lnTo>
                    <a:lnTo>
                      <a:pt x="70150" y="42398"/>
                    </a:lnTo>
                    <a:lnTo>
                      <a:pt x="70517" y="42743"/>
                    </a:lnTo>
                    <a:lnTo>
                      <a:pt x="70888" y="43085"/>
                    </a:lnTo>
                    <a:lnTo>
                      <a:pt x="71262" y="43427"/>
                    </a:lnTo>
                    <a:lnTo>
                      <a:pt x="71637" y="43766"/>
                    </a:lnTo>
                    <a:lnTo>
                      <a:pt x="72008" y="44104"/>
                    </a:lnTo>
                    <a:lnTo>
                      <a:pt x="72375" y="44446"/>
                    </a:lnTo>
                    <a:lnTo>
                      <a:pt x="72742" y="44788"/>
                    </a:lnTo>
                    <a:lnTo>
                      <a:pt x="73102" y="45130"/>
                    </a:lnTo>
                    <a:lnTo>
                      <a:pt x="73454" y="45479"/>
                    </a:lnTo>
                    <a:lnTo>
                      <a:pt x="73799" y="45832"/>
                    </a:lnTo>
                    <a:lnTo>
                      <a:pt x="74139" y="46193"/>
                    </a:lnTo>
                    <a:lnTo>
                      <a:pt x="74466" y="46556"/>
                    </a:lnTo>
                    <a:lnTo>
                      <a:pt x="74780" y="46927"/>
                    </a:lnTo>
                    <a:lnTo>
                      <a:pt x="75082" y="47308"/>
                    </a:lnTo>
                    <a:lnTo>
                      <a:pt x="75369" y="47696"/>
                    </a:lnTo>
                    <a:lnTo>
                      <a:pt x="75644" y="48093"/>
                    </a:lnTo>
                    <a:lnTo>
                      <a:pt x="75903" y="48503"/>
                    </a:lnTo>
                    <a:lnTo>
                      <a:pt x="76144" y="48924"/>
                    </a:lnTo>
                    <a:lnTo>
                      <a:pt x="76364" y="49356"/>
                    </a:lnTo>
                    <a:lnTo>
                      <a:pt x="76566" y="49806"/>
                    </a:lnTo>
                    <a:lnTo>
                      <a:pt x="76735" y="50235"/>
                    </a:lnTo>
                    <a:lnTo>
                      <a:pt x="76882" y="51171"/>
                    </a:lnTo>
                    <a:lnTo>
                      <a:pt x="77008" y="52111"/>
                    </a:lnTo>
                    <a:lnTo>
                      <a:pt x="77105" y="53014"/>
                    </a:lnTo>
                    <a:lnTo>
                      <a:pt x="77176" y="53881"/>
                    </a:lnTo>
                    <a:lnTo>
                      <a:pt x="77224" y="54717"/>
                    </a:lnTo>
                    <a:lnTo>
                      <a:pt x="77245" y="55516"/>
                    </a:lnTo>
                    <a:lnTo>
                      <a:pt x="77239" y="56279"/>
                    </a:lnTo>
                    <a:lnTo>
                      <a:pt x="77206" y="57007"/>
                    </a:lnTo>
                    <a:lnTo>
                      <a:pt x="77148" y="57701"/>
                    </a:lnTo>
                    <a:lnTo>
                      <a:pt x="77066" y="58357"/>
                    </a:lnTo>
                    <a:lnTo>
                      <a:pt x="76957" y="58979"/>
                    </a:lnTo>
                    <a:lnTo>
                      <a:pt x="76821" y="59562"/>
                    </a:lnTo>
                    <a:lnTo>
                      <a:pt x="76662" y="60113"/>
                    </a:lnTo>
                    <a:lnTo>
                      <a:pt x="76478" y="60628"/>
                    </a:lnTo>
                    <a:lnTo>
                      <a:pt x="76274" y="61106"/>
                    </a:lnTo>
                    <a:lnTo>
                      <a:pt x="76040" y="61549"/>
                    </a:lnTo>
                    <a:lnTo>
                      <a:pt x="75783" y="61956"/>
                    </a:lnTo>
                    <a:lnTo>
                      <a:pt x="75506" y="62334"/>
                    </a:lnTo>
                    <a:lnTo>
                      <a:pt x="75204" y="62673"/>
                    </a:lnTo>
                    <a:lnTo>
                      <a:pt x="74877" y="62982"/>
                    </a:lnTo>
                    <a:lnTo>
                      <a:pt x="74527" y="63260"/>
                    </a:lnTo>
                    <a:lnTo>
                      <a:pt x="74153" y="63504"/>
                    </a:lnTo>
                    <a:lnTo>
                      <a:pt x="73754" y="63720"/>
                    </a:lnTo>
                    <a:lnTo>
                      <a:pt x="73325" y="63900"/>
                    </a:lnTo>
                    <a:lnTo>
                      <a:pt x="72871" y="64055"/>
                    </a:lnTo>
                    <a:lnTo>
                      <a:pt x="72389" y="64175"/>
                    </a:lnTo>
                    <a:lnTo>
                      <a:pt x="71878" y="64263"/>
                    </a:lnTo>
                    <a:lnTo>
                      <a:pt x="71338" y="64322"/>
                    </a:lnTo>
                    <a:lnTo>
                      <a:pt x="70773" y="64343"/>
                    </a:lnTo>
                    <a:lnTo>
                      <a:pt x="70179" y="64336"/>
                    </a:lnTo>
                    <a:lnTo>
                      <a:pt x="69553" y="64293"/>
                    </a:lnTo>
                    <a:lnTo>
                      <a:pt x="68966" y="64228"/>
                    </a:lnTo>
                    <a:lnTo>
                      <a:pt x="68339" y="63893"/>
                    </a:lnTo>
                    <a:lnTo>
                      <a:pt x="67691" y="63512"/>
                    </a:lnTo>
                    <a:lnTo>
                      <a:pt x="67072" y="63112"/>
                    </a:lnTo>
                    <a:lnTo>
                      <a:pt x="66482" y="62691"/>
                    </a:lnTo>
                    <a:lnTo>
                      <a:pt x="65923" y="62256"/>
                    </a:lnTo>
                    <a:lnTo>
                      <a:pt x="65391" y="61805"/>
                    </a:lnTo>
                    <a:lnTo>
                      <a:pt x="64883" y="61337"/>
                    </a:lnTo>
                    <a:lnTo>
                      <a:pt x="64400" y="60851"/>
                    </a:lnTo>
                    <a:lnTo>
                      <a:pt x="63939" y="60351"/>
                    </a:lnTo>
                    <a:lnTo>
                      <a:pt x="63497" y="59836"/>
                    </a:lnTo>
                    <a:lnTo>
                      <a:pt x="63076" y="59307"/>
                    </a:lnTo>
                    <a:lnTo>
                      <a:pt x="62673" y="58763"/>
                    </a:lnTo>
                    <a:lnTo>
                      <a:pt x="62283" y="58206"/>
                    </a:lnTo>
                    <a:lnTo>
                      <a:pt x="61910" y="57633"/>
                    </a:lnTo>
                    <a:lnTo>
                      <a:pt x="61545" y="57050"/>
                    </a:lnTo>
                    <a:lnTo>
                      <a:pt x="61196" y="56456"/>
                    </a:lnTo>
                    <a:lnTo>
                      <a:pt x="60855" y="55847"/>
                    </a:lnTo>
                    <a:lnTo>
                      <a:pt x="60519" y="55228"/>
                    </a:lnTo>
                    <a:lnTo>
                      <a:pt x="60195" y="54595"/>
                    </a:lnTo>
                    <a:lnTo>
                      <a:pt x="59872" y="53957"/>
                    </a:lnTo>
                    <a:lnTo>
                      <a:pt x="59555" y="53306"/>
                    </a:lnTo>
                    <a:lnTo>
                      <a:pt x="59238" y="52647"/>
                    </a:lnTo>
                    <a:lnTo>
                      <a:pt x="58925" y="51978"/>
                    </a:lnTo>
                    <a:lnTo>
                      <a:pt x="58608" y="51305"/>
                    </a:lnTo>
                    <a:lnTo>
                      <a:pt x="58288" y="50620"/>
                    </a:lnTo>
                    <a:lnTo>
                      <a:pt x="57964" y="49929"/>
                    </a:lnTo>
                    <a:lnTo>
                      <a:pt x="57636" y="49234"/>
                    </a:lnTo>
                    <a:lnTo>
                      <a:pt x="57297" y="48532"/>
                    </a:lnTo>
                    <a:lnTo>
                      <a:pt x="56952" y="47826"/>
                    </a:lnTo>
                    <a:lnTo>
                      <a:pt x="56596" y="47114"/>
                    </a:lnTo>
                    <a:lnTo>
                      <a:pt x="56225" y="46397"/>
                    </a:lnTo>
                    <a:lnTo>
                      <a:pt x="55933" y="45846"/>
                    </a:lnTo>
                    <a:lnTo>
                      <a:pt x="56002" y="45807"/>
                    </a:lnTo>
                    <a:lnTo>
                      <a:pt x="56361" y="45624"/>
                    </a:lnTo>
                    <a:lnTo>
                      <a:pt x="56697" y="45479"/>
                    </a:lnTo>
                    <a:lnTo>
                      <a:pt x="57006" y="45371"/>
                    </a:lnTo>
                    <a:lnTo>
                      <a:pt x="57291" y="45296"/>
                    </a:lnTo>
                    <a:lnTo>
                      <a:pt x="57550" y="45249"/>
                    </a:lnTo>
                    <a:lnTo>
                      <a:pt x="57780" y="45228"/>
                    </a:lnTo>
                    <a:lnTo>
                      <a:pt x="57989" y="45228"/>
                    </a:lnTo>
                    <a:lnTo>
                      <a:pt x="58168" y="45245"/>
                    </a:lnTo>
                    <a:lnTo>
                      <a:pt x="58327" y="45281"/>
                    </a:lnTo>
                    <a:lnTo>
                      <a:pt x="58457" y="45328"/>
                    </a:lnTo>
                    <a:lnTo>
                      <a:pt x="59152" y="45689"/>
                    </a:lnTo>
                    <a:lnTo>
                      <a:pt x="59192" y="44572"/>
                    </a:lnTo>
                    <a:lnTo>
                      <a:pt x="59148" y="44115"/>
                    </a:lnTo>
                    <a:lnTo>
                      <a:pt x="59047" y="43701"/>
                    </a:lnTo>
                    <a:lnTo>
                      <a:pt x="58886" y="43334"/>
                    </a:lnTo>
                    <a:lnTo>
                      <a:pt x="58676" y="43016"/>
                    </a:lnTo>
                    <a:lnTo>
                      <a:pt x="58429" y="42747"/>
                    </a:lnTo>
                    <a:lnTo>
                      <a:pt x="58151" y="42520"/>
                    </a:lnTo>
                    <a:lnTo>
                      <a:pt x="57852" y="42333"/>
                    </a:lnTo>
                    <a:lnTo>
                      <a:pt x="57542" y="42178"/>
                    </a:lnTo>
                    <a:lnTo>
                      <a:pt x="57222" y="42049"/>
                    </a:lnTo>
                    <a:lnTo>
                      <a:pt x="56902" y="41937"/>
                    </a:lnTo>
                    <a:lnTo>
                      <a:pt x="56581" y="41837"/>
                    </a:lnTo>
                    <a:lnTo>
                      <a:pt x="56268" y="41743"/>
                    </a:lnTo>
                    <a:lnTo>
                      <a:pt x="56041" y="41674"/>
                    </a:lnTo>
                    <a:lnTo>
                      <a:pt x="56049" y="41666"/>
                    </a:lnTo>
                    <a:lnTo>
                      <a:pt x="56196" y="41592"/>
                    </a:lnTo>
                    <a:lnTo>
                      <a:pt x="56333" y="41541"/>
                    </a:lnTo>
                    <a:lnTo>
                      <a:pt x="56470" y="41512"/>
                    </a:lnTo>
                    <a:lnTo>
                      <a:pt x="56606" y="41505"/>
                    </a:lnTo>
                    <a:lnTo>
                      <a:pt x="56751" y="41512"/>
                    </a:lnTo>
                    <a:lnTo>
                      <a:pt x="56899" y="41537"/>
                    </a:lnTo>
                    <a:lnTo>
                      <a:pt x="57053" y="41580"/>
                    </a:lnTo>
                    <a:lnTo>
                      <a:pt x="57211" y="41642"/>
                    </a:lnTo>
                    <a:lnTo>
                      <a:pt x="57381" y="41717"/>
                    </a:lnTo>
                    <a:lnTo>
                      <a:pt x="57550" y="41807"/>
                    </a:lnTo>
                    <a:lnTo>
                      <a:pt x="57726" y="41915"/>
                    </a:lnTo>
                    <a:lnTo>
                      <a:pt x="57907" y="42031"/>
                    </a:lnTo>
                    <a:lnTo>
                      <a:pt x="58943" y="42743"/>
                    </a:lnTo>
                    <a:lnTo>
                      <a:pt x="58629" y="41415"/>
                    </a:lnTo>
                    <a:lnTo>
                      <a:pt x="58539" y="41095"/>
                    </a:lnTo>
                    <a:lnTo>
                      <a:pt x="58435" y="40781"/>
                    </a:lnTo>
                    <a:lnTo>
                      <a:pt x="58313" y="40479"/>
                    </a:lnTo>
                    <a:lnTo>
                      <a:pt x="58176" y="40187"/>
                    </a:lnTo>
                    <a:lnTo>
                      <a:pt x="58025" y="39902"/>
                    </a:lnTo>
                    <a:lnTo>
                      <a:pt x="57856" y="39633"/>
                    </a:lnTo>
                    <a:lnTo>
                      <a:pt x="57672" y="39370"/>
                    </a:lnTo>
                    <a:lnTo>
                      <a:pt x="57471" y="39121"/>
                    </a:lnTo>
                    <a:lnTo>
                      <a:pt x="57254" y="38884"/>
                    </a:lnTo>
                    <a:lnTo>
                      <a:pt x="57020" y="38660"/>
                    </a:lnTo>
                    <a:lnTo>
                      <a:pt x="56773" y="38452"/>
                    </a:lnTo>
                    <a:lnTo>
                      <a:pt x="56744" y="38431"/>
                    </a:lnTo>
                    <a:lnTo>
                      <a:pt x="56891" y="38434"/>
                    </a:lnTo>
                    <a:lnTo>
                      <a:pt x="57161" y="38452"/>
                    </a:lnTo>
                    <a:lnTo>
                      <a:pt x="57424" y="38485"/>
                    </a:lnTo>
                    <a:lnTo>
                      <a:pt x="57680" y="38531"/>
                    </a:lnTo>
                    <a:lnTo>
                      <a:pt x="57935" y="38589"/>
                    </a:lnTo>
                    <a:lnTo>
                      <a:pt x="58184" y="38660"/>
                    </a:lnTo>
                    <a:lnTo>
                      <a:pt x="58429" y="38750"/>
                    </a:lnTo>
                    <a:lnTo>
                      <a:pt x="58669" y="38852"/>
                    </a:lnTo>
                    <a:lnTo>
                      <a:pt x="58904" y="38970"/>
                    </a:lnTo>
                    <a:lnTo>
                      <a:pt x="59138" y="39107"/>
                    </a:lnTo>
                    <a:lnTo>
                      <a:pt x="59365" y="39259"/>
                    </a:lnTo>
                    <a:lnTo>
                      <a:pt x="60484" y="40116"/>
                    </a:lnTo>
                    <a:lnTo>
                      <a:pt x="60152" y="38707"/>
                    </a:lnTo>
                    <a:lnTo>
                      <a:pt x="60070" y="38395"/>
                    </a:lnTo>
                    <a:lnTo>
                      <a:pt x="59976" y="38093"/>
                    </a:lnTo>
                    <a:lnTo>
                      <a:pt x="59872" y="37801"/>
                    </a:lnTo>
                    <a:lnTo>
                      <a:pt x="59757" y="37524"/>
                    </a:lnTo>
                    <a:lnTo>
                      <a:pt x="59630" y="37257"/>
                    </a:lnTo>
                    <a:lnTo>
                      <a:pt x="59491" y="37008"/>
                    </a:lnTo>
                    <a:lnTo>
                      <a:pt x="59339" y="36771"/>
                    </a:lnTo>
                    <a:lnTo>
                      <a:pt x="59167" y="36555"/>
                    </a:lnTo>
                    <a:lnTo>
                      <a:pt x="58983" y="36357"/>
                    </a:lnTo>
                    <a:lnTo>
                      <a:pt x="58778" y="36180"/>
                    </a:lnTo>
                    <a:lnTo>
                      <a:pt x="58558" y="36025"/>
                    </a:lnTo>
                    <a:lnTo>
                      <a:pt x="58321" y="35896"/>
                    </a:lnTo>
                    <a:lnTo>
                      <a:pt x="58064" y="35791"/>
                    </a:lnTo>
                    <a:lnTo>
                      <a:pt x="57842" y="35734"/>
                    </a:lnTo>
                    <a:lnTo>
                      <a:pt x="57845" y="35691"/>
                    </a:lnTo>
                    <a:lnTo>
                      <a:pt x="57903" y="35503"/>
                    </a:lnTo>
                    <a:lnTo>
                      <a:pt x="57996" y="35291"/>
                    </a:lnTo>
                    <a:lnTo>
                      <a:pt x="58125" y="35065"/>
                    </a:lnTo>
                    <a:lnTo>
                      <a:pt x="58278" y="34830"/>
                    </a:lnTo>
                    <a:lnTo>
                      <a:pt x="58439" y="34604"/>
                    </a:lnTo>
                    <a:lnTo>
                      <a:pt x="58860" y="34043"/>
                    </a:lnTo>
                    <a:lnTo>
                      <a:pt x="58252" y="33650"/>
                    </a:lnTo>
                    <a:lnTo>
                      <a:pt x="57982" y="33499"/>
                    </a:lnTo>
                    <a:lnTo>
                      <a:pt x="57719" y="33368"/>
                    </a:lnTo>
                    <a:lnTo>
                      <a:pt x="57823" y="33384"/>
                    </a:lnTo>
                    <a:lnTo>
                      <a:pt x="58115" y="33380"/>
                    </a:lnTo>
                    <a:lnTo>
                      <a:pt x="58410" y="33319"/>
                    </a:lnTo>
                    <a:lnTo>
                      <a:pt x="58694" y="33182"/>
                    </a:lnTo>
                    <a:lnTo>
                      <a:pt x="59102" y="32836"/>
                    </a:lnTo>
                    <a:lnTo>
                      <a:pt x="58939" y="32159"/>
                    </a:lnTo>
                    <a:lnTo>
                      <a:pt x="58778" y="31741"/>
                    </a:lnTo>
                    <a:lnTo>
                      <a:pt x="58555" y="31364"/>
                    </a:lnTo>
                    <a:lnTo>
                      <a:pt x="58280" y="31037"/>
                    </a:lnTo>
                    <a:lnTo>
                      <a:pt x="57950" y="30758"/>
                    </a:lnTo>
                    <a:lnTo>
                      <a:pt x="57575" y="30539"/>
                    </a:lnTo>
                    <a:lnTo>
                      <a:pt x="57154" y="30377"/>
                    </a:lnTo>
                    <a:lnTo>
                      <a:pt x="57097" y="30363"/>
                    </a:lnTo>
                    <a:lnTo>
                      <a:pt x="57118" y="30305"/>
                    </a:lnTo>
                    <a:lnTo>
                      <a:pt x="57165" y="30212"/>
                    </a:lnTo>
                    <a:lnTo>
                      <a:pt x="57218" y="30129"/>
                    </a:lnTo>
                    <a:lnTo>
                      <a:pt x="57283" y="30060"/>
                    </a:lnTo>
                    <a:lnTo>
                      <a:pt x="57356" y="29999"/>
                    </a:lnTo>
                    <a:lnTo>
                      <a:pt x="57442" y="29946"/>
                    </a:lnTo>
                    <a:lnTo>
                      <a:pt x="57542" y="29899"/>
                    </a:lnTo>
                    <a:lnTo>
                      <a:pt x="57658" y="29863"/>
                    </a:lnTo>
                    <a:lnTo>
                      <a:pt x="57795" y="29834"/>
                    </a:lnTo>
                    <a:lnTo>
                      <a:pt x="57950" y="29812"/>
                    </a:lnTo>
                    <a:lnTo>
                      <a:pt x="58125" y="29808"/>
                    </a:lnTo>
                    <a:lnTo>
                      <a:pt x="58317" y="29812"/>
                    </a:lnTo>
                    <a:lnTo>
                      <a:pt x="58529" y="29834"/>
                    </a:lnTo>
                    <a:lnTo>
                      <a:pt x="59271" y="29946"/>
                    </a:lnTo>
                    <a:lnTo>
                      <a:pt x="59195" y="29145"/>
                    </a:lnTo>
                    <a:lnTo>
                      <a:pt x="59148" y="28862"/>
                    </a:lnTo>
                    <a:lnTo>
                      <a:pt x="59087" y="28596"/>
                    </a:lnTo>
                    <a:lnTo>
                      <a:pt x="59004" y="28339"/>
                    </a:lnTo>
                    <a:lnTo>
                      <a:pt x="58908" y="28105"/>
                    </a:lnTo>
                    <a:lnTo>
                      <a:pt x="58784" y="27882"/>
                    </a:lnTo>
                    <a:lnTo>
                      <a:pt x="58645" y="27681"/>
                    </a:lnTo>
                    <a:lnTo>
                      <a:pt x="58482" y="27501"/>
                    </a:lnTo>
                    <a:lnTo>
                      <a:pt x="58302" y="27338"/>
                    </a:lnTo>
                    <a:lnTo>
                      <a:pt x="58101" y="27202"/>
                    </a:lnTo>
                    <a:lnTo>
                      <a:pt x="57885" y="27087"/>
                    </a:lnTo>
                    <a:lnTo>
                      <a:pt x="57654" y="27000"/>
                    </a:lnTo>
                    <a:lnTo>
                      <a:pt x="57409" y="26936"/>
                    </a:lnTo>
                    <a:lnTo>
                      <a:pt x="57154" y="26892"/>
                    </a:lnTo>
                    <a:lnTo>
                      <a:pt x="56887" y="26875"/>
                    </a:lnTo>
                    <a:lnTo>
                      <a:pt x="56754" y="26875"/>
                    </a:lnTo>
                    <a:lnTo>
                      <a:pt x="56667" y="26810"/>
                    </a:lnTo>
                    <a:lnTo>
                      <a:pt x="56542" y="26684"/>
                    </a:lnTo>
                    <a:lnTo>
                      <a:pt x="56455" y="26557"/>
                    </a:lnTo>
                    <a:lnTo>
                      <a:pt x="56402" y="26431"/>
                    </a:lnTo>
                    <a:lnTo>
                      <a:pt x="56377" y="26294"/>
                    </a:lnTo>
                    <a:lnTo>
                      <a:pt x="56377" y="26137"/>
                    </a:lnTo>
                    <a:lnTo>
                      <a:pt x="56412" y="25949"/>
                    </a:lnTo>
                    <a:lnTo>
                      <a:pt x="56495" y="25708"/>
                    </a:lnTo>
                    <a:lnTo>
                      <a:pt x="56567" y="25485"/>
                    </a:lnTo>
                    <a:lnTo>
                      <a:pt x="56646" y="25313"/>
                    </a:lnTo>
                    <a:lnTo>
                      <a:pt x="56740" y="25162"/>
                    </a:lnTo>
                    <a:lnTo>
                      <a:pt x="56848" y="25028"/>
                    </a:lnTo>
                    <a:lnTo>
                      <a:pt x="56973" y="24913"/>
                    </a:lnTo>
                    <a:lnTo>
                      <a:pt x="57114" y="24815"/>
                    </a:lnTo>
                    <a:lnTo>
                      <a:pt x="57280" y="24732"/>
                    </a:lnTo>
                    <a:lnTo>
                      <a:pt x="57471" y="24660"/>
                    </a:lnTo>
                    <a:lnTo>
                      <a:pt x="57683" y="24607"/>
                    </a:lnTo>
                    <a:lnTo>
                      <a:pt x="57924" y="24573"/>
                    </a:lnTo>
                    <a:lnTo>
                      <a:pt x="58194" y="24556"/>
                    </a:lnTo>
                    <a:lnTo>
                      <a:pt x="58486" y="24559"/>
                    </a:lnTo>
                    <a:lnTo>
                      <a:pt x="58806" y="24585"/>
                    </a:lnTo>
                    <a:lnTo>
                      <a:pt x="59152" y="24628"/>
                    </a:lnTo>
                    <a:lnTo>
                      <a:pt x="59519" y="24697"/>
                    </a:lnTo>
                    <a:lnTo>
                      <a:pt x="60474" y="24913"/>
                    </a:lnTo>
                    <a:lnTo>
                      <a:pt x="60346" y="23855"/>
                    </a:lnTo>
                    <a:lnTo>
                      <a:pt x="60232" y="23398"/>
                    </a:lnTo>
                    <a:lnTo>
                      <a:pt x="60056" y="23001"/>
                    </a:lnTo>
                    <a:lnTo>
                      <a:pt x="59803" y="22674"/>
                    </a:lnTo>
                    <a:lnTo>
                      <a:pt x="59475" y="22428"/>
                    </a:lnTo>
                    <a:lnTo>
                      <a:pt x="59094" y="22291"/>
                    </a:lnTo>
                    <a:lnTo>
                      <a:pt x="58759" y="22263"/>
                    </a:lnTo>
                    <a:lnTo>
                      <a:pt x="58767" y="22166"/>
                    </a:lnTo>
                    <a:lnTo>
                      <a:pt x="58767" y="21885"/>
                    </a:lnTo>
                    <a:lnTo>
                      <a:pt x="58749" y="21612"/>
                    </a:lnTo>
                    <a:lnTo>
                      <a:pt x="58712" y="21349"/>
                    </a:lnTo>
                    <a:lnTo>
                      <a:pt x="58647" y="21096"/>
                    </a:lnTo>
                    <a:lnTo>
                      <a:pt x="58558" y="20855"/>
                    </a:lnTo>
                    <a:lnTo>
                      <a:pt x="58439" y="20629"/>
                    </a:lnTo>
                    <a:lnTo>
                      <a:pt x="58284" y="20423"/>
                    </a:lnTo>
                    <a:lnTo>
                      <a:pt x="58101" y="20240"/>
                    </a:lnTo>
                    <a:lnTo>
                      <a:pt x="57888" y="20085"/>
                    </a:lnTo>
                    <a:lnTo>
                      <a:pt x="57647" y="19962"/>
                    </a:lnTo>
                    <a:lnTo>
                      <a:pt x="57381" y="19869"/>
                    </a:lnTo>
                    <a:lnTo>
                      <a:pt x="57093" y="19807"/>
                    </a:lnTo>
                    <a:lnTo>
                      <a:pt x="57093" y="19807"/>
                    </a:lnTo>
                    <a:lnTo>
                      <a:pt x="57175" y="19646"/>
                    </a:lnTo>
                    <a:lnTo>
                      <a:pt x="57344" y="19285"/>
                    </a:lnTo>
                    <a:lnTo>
                      <a:pt x="57499" y="18930"/>
                    </a:lnTo>
                    <a:lnTo>
                      <a:pt x="57640" y="18573"/>
                    </a:lnTo>
                    <a:lnTo>
                      <a:pt x="57758" y="18213"/>
                    </a:lnTo>
                    <a:lnTo>
                      <a:pt x="57860" y="17853"/>
                    </a:lnTo>
                    <a:lnTo>
                      <a:pt x="57935" y="17493"/>
                    </a:lnTo>
                    <a:lnTo>
                      <a:pt x="57986" y="17133"/>
                    </a:lnTo>
                    <a:lnTo>
                      <a:pt x="58003" y="16769"/>
                    </a:lnTo>
                    <a:lnTo>
                      <a:pt x="57986" y="16409"/>
                    </a:lnTo>
                    <a:lnTo>
                      <a:pt x="57931" y="16049"/>
                    </a:lnTo>
                    <a:lnTo>
                      <a:pt x="57835" y="15692"/>
                    </a:lnTo>
                    <a:lnTo>
                      <a:pt x="57693" y="15343"/>
                    </a:lnTo>
                    <a:lnTo>
                      <a:pt x="57511" y="15005"/>
                    </a:lnTo>
                    <a:lnTo>
                      <a:pt x="57081" y="14393"/>
                    </a:lnTo>
                    <a:lnTo>
                      <a:pt x="56618" y="14660"/>
                    </a:lnTo>
                    <a:lnTo>
                      <a:pt x="56470" y="14742"/>
                    </a:lnTo>
                    <a:lnTo>
                      <a:pt x="56322" y="14829"/>
                    </a:lnTo>
                    <a:lnTo>
                      <a:pt x="56175" y="14911"/>
                    </a:lnTo>
                    <a:lnTo>
                      <a:pt x="56023" y="14998"/>
                    </a:lnTo>
                    <a:lnTo>
                      <a:pt x="55890" y="15074"/>
                    </a:lnTo>
                    <a:lnTo>
                      <a:pt x="55739" y="14905"/>
                    </a:lnTo>
                    <a:lnTo>
                      <a:pt x="55497" y="14689"/>
                    </a:lnTo>
                    <a:lnTo>
                      <a:pt x="55231" y="14487"/>
                    </a:lnTo>
                    <a:lnTo>
                      <a:pt x="54929" y="14299"/>
                    </a:lnTo>
                    <a:lnTo>
                      <a:pt x="54601" y="14126"/>
                    </a:lnTo>
                    <a:lnTo>
                      <a:pt x="54245" y="13969"/>
                    </a:lnTo>
                    <a:lnTo>
                      <a:pt x="53859" y="13820"/>
                    </a:lnTo>
                    <a:lnTo>
                      <a:pt x="53443" y="13685"/>
                    </a:lnTo>
                    <a:lnTo>
                      <a:pt x="52996" y="13561"/>
                    </a:lnTo>
                    <a:lnTo>
                      <a:pt x="52521" y="13449"/>
                    </a:lnTo>
                    <a:lnTo>
                      <a:pt x="52017" y="13349"/>
                    </a:lnTo>
                    <a:lnTo>
                      <a:pt x="51481" y="13259"/>
                    </a:lnTo>
                    <a:lnTo>
                      <a:pt x="50912" y="13176"/>
                    </a:lnTo>
                    <a:lnTo>
                      <a:pt x="50317" y="13108"/>
                    </a:lnTo>
                    <a:lnTo>
                      <a:pt x="49691" y="13051"/>
                    </a:lnTo>
                    <a:lnTo>
                      <a:pt x="49032" y="13000"/>
                    </a:lnTo>
                    <a:lnTo>
                      <a:pt x="48341" y="12964"/>
                    </a:lnTo>
                    <a:lnTo>
                      <a:pt x="47621" y="12935"/>
                    </a:lnTo>
                    <a:lnTo>
                      <a:pt x="46872" y="12917"/>
                    </a:lnTo>
                    <a:lnTo>
                      <a:pt x="46091" y="12910"/>
                    </a:lnTo>
                    <a:lnTo>
                      <a:pt x="45278" y="12914"/>
                    </a:lnTo>
                    <a:lnTo>
                      <a:pt x="44435" y="12928"/>
                    </a:lnTo>
                    <a:lnTo>
                      <a:pt x="43559" y="12949"/>
                    </a:lnTo>
                    <a:lnTo>
                      <a:pt x="42653" y="12986"/>
                    </a:lnTo>
                    <a:lnTo>
                      <a:pt x="41713" y="13029"/>
                    </a:lnTo>
                    <a:lnTo>
                      <a:pt x="40745" y="13082"/>
                    </a:lnTo>
                    <a:lnTo>
                      <a:pt x="39748" y="13147"/>
                    </a:lnTo>
                    <a:lnTo>
                      <a:pt x="38714" y="13224"/>
                    </a:lnTo>
                    <a:lnTo>
                      <a:pt x="37653" y="13306"/>
                    </a:lnTo>
                    <a:lnTo>
                      <a:pt x="36558" y="13404"/>
                    </a:lnTo>
                    <a:lnTo>
                      <a:pt x="35226" y="13526"/>
                    </a:lnTo>
                    <a:lnTo>
                      <a:pt x="32912" y="17580"/>
                    </a:lnTo>
                    <a:lnTo>
                      <a:pt x="33372" y="17900"/>
                    </a:lnTo>
                    <a:lnTo>
                      <a:pt x="33570" y="17994"/>
                    </a:lnTo>
                    <a:lnTo>
                      <a:pt x="33776" y="18058"/>
                    </a:lnTo>
                    <a:lnTo>
                      <a:pt x="33980" y="18090"/>
                    </a:lnTo>
                    <a:lnTo>
                      <a:pt x="34189" y="18094"/>
                    </a:lnTo>
                    <a:lnTo>
                      <a:pt x="34398" y="18076"/>
                    </a:lnTo>
                    <a:lnTo>
                      <a:pt x="34600" y="18033"/>
                    </a:lnTo>
                    <a:lnTo>
                      <a:pt x="34802" y="17976"/>
                    </a:lnTo>
                    <a:lnTo>
                      <a:pt x="35000" y="17903"/>
                    </a:lnTo>
                    <a:lnTo>
                      <a:pt x="35198" y="17817"/>
                    </a:lnTo>
                    <a:lnTo>
                      <a:pt x="35392" y="17719"/>
                    </a:lnTo>
                    <a:lnTo>
                      <a:pt x="35330" y="17878"/>
                    </a:lnTo>
                    <a:lnTo>
                      <a:pt x="35161" y="18278"/>
                    </a:lnTo>
                    <a:lnTo>
                      <a:pt x="34982" y="18670"/>
                    </a:lnTo>
                    <a:lnTo>
                      <a:pt x="34790" y="19063"/>
                    </a:lnTo>
                    <a:lnTo>
                      <a:pt x="34592" y="19452"/>
                    </a:lnTo>
                    <a:lnTo>
                      <a:pt x="34380" y="19833"/>
                    </a:lnTo>
                    <a:lnTo>
                      <a:pt x="34157" y="20215"/>
                    </a:lnTo>
                    <a:lnTo>
                      <a:pt x="33923" y="20592"/>
                    </a:lnTo>
                    <a:lnTo>
                      <a:pt x="33678" y="20967"/>
                    </a:lnTo>
                    <a:lnTo>
                      <a:pt x="33422" y="21338"/>
                    </a:lnTo>
                    <a:lnTo>
                      <a:pt x="33156" y="21705"/>
                    </a:lnTo>
                    <a:lnTo>
                      <a:pt x="32879" y="22069"/>
                    </a:lnTo>
                    <a:lnTo>
                      <a:pt x="32591" y="22428"/>
                    </a:lnTo>
                    <a:lnTo>
                      <a:pt x="31673" y="23519"/>
                    </a:lnTo>
                    <a:lnTo>
                      <a:pt x="33391" y="23378"/>
                    </a:lnTo>
                    <a:lnTo>
                      <a:pt x="33642" y="23357"/>
                    </a:lnTo>
                    <a:lnTo>
                      <a:pt x="33898" y="23335"/>
                    </a:lnTo>
                    <a:lnTo>
                      <a:pt x="34056" y="23321"/>
                    </a:lnTo>
                    <a:lnTo>
                      <a:pt x="34005" y="23465"/>
                    </a:lnTo>
                    <a:lnTo>
                      <a:pt x="33869" y="23790"/>
                    </a:lnTo>
                    <a:lnTo>
                      <a:pt x="33721" y="24095"/>
                    </a:lnTo>
                    <a:lnTo>
                      <a:pt x="33566" y="24391"/>
                    </a:lnTo>
                    <a:lnTo>
                      <a:pt x="33401" y="24675"/>
                    </a:lnTo>
                    <a:lnTo>
                      <a:pt x="33232" y="24944"/>
                    </a:lnTo>
                    <a:lnTo>
                      <a:pt x="33055" y="25205"/>
                    </a:lnTo>
                    <a:lnTo>
                      <a:pt x="32875" y="25452"/>
                    </a:lnTo>
                    <a:lnTo>
                      <a:pt x="32692" y="25694"/>
                    </a:lnTo>
                    <a:lnTo>
                      <a:pt x="32504" y="25927"/>
                    </a:lnTo>
                    <a:lnTo>
                      <a:pt x="32321" y="26155"/>
                    </a:lnTo>
                    <a:lnTo>
                      <a:pt x="32133" y="26378"/>
                    </a:lnTo>
                    <a:lnTo>
                      <a:pt x="31950" y="26594"/>
                    </a:lnTo>
                    <a:lnTo>
                      <a:pt x="31766" y="26810"/>
                    </a:lnTo>
                    <a:lnTo>
                      <a:pt x="31194" y="27501"/>
                    </a:lnTo>
                    <a:lnTo>
                      <a:pt x="31943" y="27699"/>
                    </a:lnTo>
                    <a:lnTo>
                      <a:pt x="32106" y="27731"/>
                    </a:lnTo>
                    <a:lnTo>
                      <a:pt x="32271" y="27752"/>
                    </a:lnTo>
                    <a:lnTo>
                      <a:pt x="32440" y="27768"/>
                    </a:lnTo>
                    <a:lnTo>
                      <a:pt x="32616" y="27771"/>
                    </a:lnTo>
                    <a:lnTo>
                      <a:pt x="32789" y="27771"/>
                    </a:lnTo>
                    <a:lnTo>
                      <a:pt x="32969" y="27756"/>
                    </a:lnTo>
                    <a:lnTo>
                      <a:pt x="33146" y="27738"/>
                    </a:lnTo>
                    <a:lnTo>
                      <a:pt x="33326" y="27709"/>
                    </a:lnTo>
                    <a:lnTo>
                      <a:pt x="33452" y="27685"/>
                    </a:lnTo>
                    <a:lnTo>
                      <a:pt x="33366" y="27807"/>
                    </a:lnTo>
                    <a:lnTo>
                      <a:pt x="33253" y="27950"/>
                    </a:lnTo>
                    <a:lnTo>
                      <a:pt x="33132" y="28088"/>
                    </a:lnTo>
                    <a:lnTo>
                      <a:pt x="33005" y="28217"/>
                    </a:lnTo>
                    <a:lnTo>
                      <a:pt x="32871" y="28339"/>
                    </a:lnTo>
                    <a:lnTo>
                      <a:pt x="32731" y="28455"/>
                    </a:lnTo>
                    <a:lnTo>
                      <a:pt x="32584" y="28566"/>
                    </a:lnTo>
                    <a:lnTo>
                      <a:pt x="32430" y="28667"/>
                    </a:lnTo>
                    <a:lnTo>
                      <a:pt x="32267" y="28764"/>
                    </a:lnTo>
                    <a:lnTo>
                      <a:pt x="32098" y="28858"/>
                    </a:lnTo>
                    <a:lnTo>
                      <a:pt x="31303" y="29236"/>
                    </a:lnTo>
                    <a:lnTo>
                      <a:pt x="32004" y="29736"/>
                    </a:lnTo>
                    <a:lnTo>
                      <a:pt x="32151" y="29842"/>
                    </a:lnTo>
                    <a:lnTo>
                      <a:pt x="32300" y="29949"/>
                    </a:lnTo>
                    <a:lnTo>
                      <a:pt x="32447" y="30054"/>
                    </a:lnTo>
                    <a:lnTo>
                      <a:pt x="32742" y="30266"/>
                    </a:lnTo>
                    <a:lnTo>
                      <a:pt x="32890" y="30370"/>
                    </a:lnTo>
                    <a:lnTo>
                      <a:pt x="32940" y="30407"/>
                    </a:lnTo>
                    <a:lnTo>
                      <a:pt x="33023" y="30619"/>
                    </a:lnTo>
                    <a:lnTo>
                      <a:pt x="33134" y="30935"/>
                    </a:lnTo>
                    <a:lnTo>
                      <a:pt x="33232" y="31249"/>
                    </a:lnTo>
                    <a:lnTo>
                      <a:pt x="33322" y="31565"/>
                    </a:lnTo>
                    <a:lnTo>
                      <a:pt x="33401" y="31882"/>
                    </a:lnTo>
                    <a:lnTo>
                      <a:pt x="33465" y="32195"/>
                    </a:lnTo>
                    <a:lnTo>
                      <a:pt x="33523" y="32512"/>
                    </a:lnTo>
                    <a:lnTo>
                      <a:pt x="33570" y="32825"/>
                    </a:lnTo>
                    <a:lnTo>
                      <a:pt x="33607" y="33142"/>
                    </a:lnTo>
                    <a:lnTo>
                      <a:pt x="33632" y="33456"/>
                    </a:lnTo>
                    <a:lnTo>
                      <a:pt x="33642" y="33768"/>
                    </a:lnTo>
                    <a:lnTo>
                      <a:pt x="33646" y="34086"/>
                    </a:lnTo>
                    <a:lnTo>
                      <a:pt x="33638" y="34398"/>
                    </a:lnTo>
                    <a:lnTo>
                      <a:pt x="33621" y="34712"/>
                    </a:lnTo>
                    <a:lnTo>
                      <a:pt x="33610" y="34838"/>
                    </a:lnTo>
                    <a:lnTo>
                      <a:pt x="33369" y="34744"/>
                    </a:lnTo>
                    <a:lnTo>
                      <a:pt x="32789" y="34463"/>
                    </a:lnTo>
                    <a:lnTo>
                      <a:pt x="32335" y="34190"/>
                    </a:lnTo>
                    <a:lnTo>
                      <a:pt x="31997" y="33923"/>
                    </a:lnTo>
                    <a:lnTo>
                      <a:pt x="31760" y="33668"/>
                    </a:lnTo>
                    <a:lnTo>
                      <a:pt x="31601" y="33427"/>
                    </a:lnTo>
                    <a:lnTo>
                      <a:pt x="31507" y="33193"/>
                    </a:lnTo>
                    <a:lnTo>
                      <a:pt x="31464" y="32962"/>
                    </a:lnTo>
                    <a:lnTo>
                      <a:pt x="31457" y="32724"/>
                    </a:lnTo>
                    <a:lnTo>
                      <a:pt x="31486" y="32477"/>
                    </a:lnTo>
                    <a:lnTo>
                      <a:pt x="31543" y="32216"/>
                    </a:lnTo>
                    <a:lnTo>
                      <a:pt x="31623" y="31947"/>
                    </a:lnTo>
                    <a:lnTo>
                      <a:pt x="31709" y="31673"/>
                    </a:lnTo>
                    <a:lnTo>
                      <a:pt x="31799" y="31388"/>
                    </a:lnTo>
                    <a:lnTo>
                      <a:pt x="31875" y="31101"/>
                    </a:lnTo>
                    <a:lnTo>
                      <a:pt x="32065" y="29985"/>
                    </a:lnTo>
                    <a:lnTo>
                      <a:pt x="30960" y="30629"/>
                    </a:lnTo>
                    <a:lnTo>
                      <a:pt x="30611" y="30899"/>
                    </a:lnTo>
                    <a:lnTo>
                      <a:pt x="30308" y="31202"/>
                    </a:lnTo>
                    <a:lnTo>
                      <a:pt x="30042" y="31539"/>
                    </a:lnTo>
                    <a:lnTo>
                      <a:pt x="29820" y="31900"/>
                    </a:lnTo>
                    <a:lnTo>
                      <a:pt x="29635" y="32285"/>
                    </a:lnTo>
                    <a:lnTo>
                      <a:pt x="29488" y="32693"/>
                    </a:lnTo>
                    <a:lnTo>
                      <a:pt x="29372" y="33109"/>
                    </a:lnTo>
                    <a:lnTo>
                      <a:pt x="29294" y="33542"/>
                    </a:lnTo>
                    <a:lnTo>
                      <a:pt x="29243" y="33984"/>
                    </a:lnTo>
                    <a:lnTo>
                      <a:pt x="29221" y="34431"/>
                    </a:lnTo>
                    <a:lnTo>
                      <a:pt x="29229" y="34740"/>
                    </a:lnTo>
                    <a:lnTo>
                      <a:pt x="29182" y="34701"/>
                    </a:lnTo>
                    <a:lnTo>
                      <a:pt x="28811" y="34445"/>
                    </a:lnTo>
                    <a:lnTo>
                      <a:pt x="28411" y="34233"/>
                    </a:lnTo>
                    <a:lnTo>
                      <a:pt x="27987" y="34057"/>
                    </a:lnTo>
                    <a:lnTo>
                      <a:pt x="27548" y="33927"/>
                    </a:lnTo>
                    <a:lnTo>
                      <a:pt x="27098" y="33845"/>
                    </a:lnTo>
                    <a:lnTo>
                      <a:pt x="26643" y="33808"/>
                    </a:lnTo>
                    <a:lnTo>
                      <a:pt x="26190" y="33825"/>
                    </a:lnTo>
                    <a:lnTo>
                      <a:pt x="25750" y="33898"/>
                    </a:lnTo>
                    <a:lnTo>
                      <a:pt x="25326" y="34035"/>
                    </a:lnTo>
                    <a:lnTo>
                      <a:pt x="24926" y="34237"/>
                    </a:lnTo>
                    <a:lnTo>
                      <a:pt x="23919" y="35010"/>
                    </a:lnTo>
                    <a:lnTo>
                      <a:pt x="25002" y="35252"/>
                    </a:lnTo>
                    <a:lnTo>
                      <a:pt x="25257" y="35334"/>
                    </a:lnTo>
                    <a:lnTo>
                      <a:pt x="25535" y="35446"/>
                    </a:lnTo>
                    <a:lnTo>
                      <a:pt x="25823" y="35587"/>
                    </a:lnTo>
                    <a:lnTo>
                      <a:pt x="26115" y="35752"/>
                    </a:lnTo>
                    <a:lnTo>
                      <a:pt x="26403" y="35939"/>
                    </a:lnTo>
                    <a:lnTo>
                      <a:pt x="26673" y="36141"/>
                    </a:lnTo>
                    <a:lnTo>
                      <a:pt x="26925" y="36353"/>
                    </a:lnTo>
                    <a:lnTo>
                      <a:pt x="27144" y="36572"/>
                    </a:lnTo>
                    <a:lnTo>
                      <a:pt x="27324" y="36792"/>
                    </a:lnTo>
                    <a:lnTo>
                      <a:pt x="27461" y="37002"/>
                    </a:lnTo>
                    <a:lnTo>
                      <a:pt x="27548" y="37196"/>
                    </a:lnTo>
                    <a:lnTo>
                      <a:pt x="27587" y="37365"/>
                    </a:lnTo>
                    <a:lnTo>
                      <a:pt x="27583" y="37508"/>
                    </a:lnTo>
                    <a:lnTo>
                      <a:pt x="27536" y="37646"/>
                    </a:lnTo>
                    <a:lnTo>
                      <a:pt x="27310" y="37977"/>
                    </a:lnTo>
                    <a:lnTo>
                      <a:pt x="27126" y="37919"/>
                    </a:lnTo>
                    <a:lnTo>
                      <a:pt x="26863" y="37840"/>
                    </a:lnTo>
                    <a:lnTo>
                      <a:pt x="26731" y="37801"/>
                    </a:lnTo>
                    <a:lnTo>
                      <a:pt x="26604" y="37628"/>
                    </a:lnTo>
                    <a:lnTo>
                      <a:pt x="26352" y="37347"/>
                    </a:lnTo>
                    <a:lnTo>
                      <a:pt x="26072" y="37080"/>
                    </a:lnTo>
                    <a:lnTo>
                      <a:pt x="25762" y="36835"/>
                    </a:lnTo>
                    <a:lnTo>
                      <a:pt x="25426" y="36602"/>
                    </a:lnTo>
                    <a:lnTo>
                      <a:pt x="25067" y="36382"/>
                    </a:lnTo>
                    <a:lnTo>
                      <a:pt x="24685" y="36170"/>
                    </a:lnTo>
                    <a:lnTo>
                      <a:pt x="24286" y="35972"/>
                    </a:lnTo>
                    <a:lnTo>
                      <a:pt x="23868" y="35781"/>
                    </a:lnTo>
                    <a:lnTo>
                      <a:pt x="23433" y="35601"/>
                    </a:lnTo>
                    <a:lnTo>
                      <a:pt x="22983" y="35424"/>
                    </a:lnTo>
                    <a:lnTo>
                      <a:pt x="22518" y="35256"/>
                    </a:lnTo>
                    <a:lnTo>
                      <a:pt x="22043" y="35093"/>
                    </a:lnTo>
                    <a:lnTo>
                      <a:pt x="21557" y="34932"/>
                    </a:lnTo>
                    <a:lnTo>
                      <a:pt x="21068" y="34777"/>
                    </a:lnTo>
                    <a:lnTo>
                      <a:pt x="20578" y="34629"/>
                    </a:lnTo>
                    <a:lnTo>
                      <a:pt x="20207" y="34488"/>
                    </a:lnTo>
                    <a:lnTo>
                      <a:pt x="19850" y="34341"/>
                    </a:lnTo>
                    <a:lnTo>
                      <a:pt x="19512" y="34186"/>
                    </a:lnTo>
                    <a:lnTo>
                      <a:pt x="19192" y="34027"/>
                    </a:lnTo>
                    <a:lnTo>
                      <a:pt x="18892" y="33859"/>
                    </a:lnTo>
                    <a:lnTo>
                      <a:pt x="18606" y="33682"/>
                    </a:lnTo>
                    <a:lnTo>
                      <a:pt x="18335" y="33505"/>
                    </a:lnTo>
                    <a:lnTo>
                      <a:pt x="18076" y="33319"/>
                    </a:lnTo>
                    <a:lnTo>
                      <a:pt x="17827" y="33128"/>
                    </a:lnTo>
                    <a:lnTo>
                      <a:pt x="17589" y="32934"/>
                    </a:lnTo>
                    <a:lnTo>
                      <a:pt x="17363" y="32736"/>
                    </a:lnTo>
                    <a:lnTo>
                      <a:pt x="17144" y="32530"/>
                    </a:lnTo>
                    <a:lnTo>
                      <a:pt x="16932" y="32324"/>
                    </a:lnTo>
                    <a:lnTo>
                      <a:pt x="16726" y="32112"/>
                    </a:lnTo>
                    <a:lnTo>
                      <a:pt x="16524" y="31896"/>
                    </a:lnTo>
                    <a:lnTo>
                      <a:pt x="16312" y="31670"/>
                    </a:lnTo>
                    <a:lnTo>
                      <a:pt x="16053" y="31425"/>
                    </a:lnTo>
                    <a:lnTo>
                      <a:pt x="15847" y="31180"/>
                    </a:lnTo>
                    <a:lnTo>
                      <a:pt x="15664" y="30903"/>
                    </a:lnTo>
                    <a:lnTo>
                      <a:pt x="15498" y="30601"/>
                    </a:lnTo>
                    <a:lnTo>
                      <a:pt x="15350" y="30277"/>
                    </a:lnTo>
                    <a:lnTo>
                      <a:pt x="15213" y="29934"/>
                    </a:lnTo>
                    <a:lnTo>
                      <a:pt x="15088" y="29581"/>
                    </a:lnTo>
                    <a:lnTo>
                      <a:pt x="14965" y="29225"/>
                    </a:lnTo>
                    <a:lnTo>
                      <a:pt x="14850" y="28865"/>
                    </a:lnTo>
                    <a:lnTo>
                      <a:pt x="14728" y="28513"/>
                    </a:lnTo>
                    <a:lnTo>
                      <a:pt x="14598" y="28170"/>
                    </a:lnTo>
                    <a:lnTo>
                      <a:pt x="14458" y="27842"/>
                    </a:lnTo>
                    <a:lnTo>
                      <a:pt x="14296" y="27530"/>
                    </a:lnTo>
                    <a:lnTo>
                      <a:pt x="14105" y="27242"/>
                    </a:lnTo>
                    <a:lnTo>
                      <a:pt x="13875" y="26986"/>
                    </a:lnTo>
                    <a:lnTo>
                      <a:pt x="13400" y="26619"/>
                    </a:lnTo>
                    <a:lnTo>
                      <a:pt x="13400" y="20286"/>
                    </a:lnTo>
                    <a:lnTo>
                      <a:pt x="14404" y="20286"/>
                    </a:lnTo>
                    <a:lnTo>
                      <a:pt x="13504" y="17421"/>
                    </a:lnTo>
                    <a:lnTo>
                      <a:pt x="15998" y="18288"/>
                    </a:lnTo>
                    <a:lnTo>
                      <a:pt x="15998" y="16783"/>
                    </a:lnTo>
                    <a:lnTo>
                      <a:pt x="18472" y="16783"/>
                    </a:lnTo>
                    <a:lnTo>
                      <a:pt x="18464" y="17025"/>
                    </a:lnTo>
                    <a:lnTo>
                      <a:pt x="18464" y="17193"/>
                    </a:lnTo>
                    <a:lnTo>
                      <a:pt x="18478" y="17327"/>
                    </a:lnTo>
                    <a:lnTo>
                      <a:pt x="18544" y="17468"/>
                    </a:lnTo>
                    <a:lnTo>
                      <a:pt x="18698" y="17511"/>
                    </a:lnTo>
                    <a:lnTo>
                      <a:pt x="18818" y="17472"/>
                    </a:lnTo>
                    <a:lnTo>
                      <a:pt x="18914" y="17421"/>
                    </a:lnTo>
                    <a:lnTo>
                      <a:pt x="19019" y="17364"/>
                    </a:lnTo>
                    <a:lnTo>
                      <a:pt x="19153" y="17301"/>
                    </a:lnTo>
                    <a:lnTo>
                      <a:pt x="19326" y="17227"/>
                    </a:lnTo>
                    <a:lnTo>
                      <a:pt x="19505" y="17158"/>
                    </a:lnTo>
                    <a:lnTo>
                      <a:pt x="19681" y="17101"/>
                    </a:lnTo>
                    <a:lnTo>
                      <a:pt x="19861" y="17050"/>
                    </a:lnTo>
                    <a:lnTo>
                      <a:pt x="20045" y="17014"/>
                    </a:lnTo>
                    <a:lnTo>
                      <a:pt x="20232" y="16993"/>
                    </a:lnTo>
                    <a:lnTo>
                      <a:pt x="20423" y="16989"/>
                    </a:lnTo>
                    <a:lnTo>
                      <a:pt x="20639" y="16999"/>
                    </a:lnTo>
                    <a:lnTo>
                      <a:pt x="20815" y="16981"/>
                    </a:lnTo>
                    <a:lnTo>
                      <a:pt x="20978" y="16960"/>
                    </a:lnTo>
                    <a:lnTo>
                      <a:pt x="21133" y="16932"/>
                    </a:lnTo>
                    <a:lnTo>
                      <a:pt x="21280" y="16895"/>
                    </a:lnTo>
                    <a:lnTo>
                      <a:pt x="21424" y="16860"/>
                    </a:lnTo>
                    <a:lnTo>
                      <a:pt x="21565" y="16816"/>
                    </a:lnTo>
                    <a:lnTo>
                      <a:pt x="21698" y="16766"/>
                    </a:lnTo>
                    <a:lnTo>
                      <a:pt x="21827" y="16712"/>
                    </a:lnTo>
                    <a:lnTo>
                      <a:pt x="21949" y="16654"/>
                    </a:lnTo>
                    <a:lnTo>
                      <a:pt x="22071" y="16593"/>
                    </a:lnTo>
                    <a:lnTo>
                      <a:pt x="22183" y="16524"/>
                    </a:lnTo>
                    <a:lnTo>
                      <a:pt x="22295" y="16456"/>
                    </a:lnTo>
                    <a:lnTo>
                      <a:pt x="22399" y="16381"/>
                    </a:lnTo>
                    <a:lnTo>
                      <a:pt x="22501" y="16301"/>
                    </a:lnTo>
                    <a:lnTo>
                      <a:pt x="22593" y="16222"/>
                    </a:lnTo>
                    <a:lnTo>
                      <a:pt x="22597" y="16226"/>
                    </a:lnTo>
                    <a:lnTo>
                      <a:pt x="22618" y="16240"/>
                    </a:lnTo>
                    <a:lnTo>
                      <a:pt x="22767" y="16305"/>
                    </a:lnTo>
                    <a:lnTo>
                      <a:pt x="22929" y="16341"/>
                    </a:lnTo>
                    <a:lnTo>
                      <a:pt x="23091" y="16344"/>
                    </a:lnTo>
                    <a:lnTo>
                      <a:pt x="23249" y="16320"/>
                    </a:lnTo>
                    <a:lnTo>
                      <a:pt x="23397" y="16261"/>
                    </a:lnTo>
                    <a:lnTo>
                      <a:pt x="23533" y="16179"/>
                    </a:lnTo>
                    <a:lnTo>
                      <a:pt x="23656" y="16067"/>
                    </a:lnTo>
                    <a:lnTo>
                      <a:pt x="23753" y="15930"/>
                    </a:lnTo>
                    <a:lnTo>
                      <a:pt x="23821" y="15776"/>
                    </a:lnTo>
                    <a:lnTo>
                      <a:pt x="23857" y="15617"/>
                    </a:lnTo>
                    <a:lnTo>
                      <a:pt x="23861" y="15455"/>
                    </a:lnTo>
                    <a:lnTo>
                      <a:pt x="23835" y="15297"/>
                    </a:lnTo>
                    <a:lnTo>
                      <a:pt x="23782" y="15149"/>
                    </a:lnTo>
                    <a:lnTo>
                      <a:pt x="23696" y="15009"/>
                    </a:lnTo>
                    <a:lnTo>
                      <a:pt x="23584" y="14890"/>
                    </a:lnTo>
                    <a:lnTo>
                      <a:pt x="23451" y="14793"/>
                    </a:lnTo>
                    <a:lnTo>
                      <a:pt x="23325" y="14735"/>
                    </a:lnTo>
                    <a:lnTo>
                      <a:pt x="23199" y="14695"/>
                    </a:lnTo>
                    <a:lnTo>
                      <a:pt x="23070" y="14681"/>
                    </a:lnTo>
                    <a:lnTo>
                      <a:pt x="22942" y="14685"/>
                    </a:lnTo>
                    <a:lnTo>
                      <a:pt x="22817" y="14711"/>
                    </a:lnTo>
                    <a:lnTo>
                      <a:pt x="22695" y="14750"/>
                    </a:lnTo>
                    <a:lnTo>
                      <a:pt x="22593" y="14807"/>
                    </a:lnTo>
                    <a:lnTo>
                      <a:pt x="22501" y="14728"/>
                    </a:lnTo>
                    <a:lnTo>
                      <a:pt x="22399" y="14648"/>
                    </a:lnTo>
                    <a:lnTo>
                      <a:pt x="22295" y="14573"/>
                    </a:lnTo>
                    <a:lnTo>
                      <a:pt x="22183" y="14501"/>
                    </a:lnTo>
                    <a:lnTo>
                      <a:pt x="22071" y="14436"/>
                    </a:lnTo>
                    <a:lnTo>
                      <a:pt x="21953" y="14372"/>
                    </a:lnTo>
                    <a:lnTo>
                      <a:pt x="21827" y="14314"/>
                    </a:lnTo>
                    <a:lnTo>
                      <a:pt x="21698" y="14260"/>
                    </a:lnTo>
                    <a:lnTo>
                      <a:pt x="21565" y="14213"/>
                    </a:lnTo>
                    <a:lnTo>
                      <a:pt x="21424" y="14170"/>
                    </a:lnTo>
                    <a:lnTo>
                      <a:pt x="21280" y="14130"/>
                    </a:lnTo>
                    <a:lnTo>
                      <a:pt x="21133" y="14095"/>
                    </a:lnTo>
                    <a:lnTo>
                      <a:pt x="20978" y="14066"/>
                    </a:lnTo>
                    <a:lnTo>
                      <a:pt x="20815" y="14044"/>
                    </a:lnTo>
                    <a:lnTo>
                      <a:pt x="20639" y="14026"/>
                    </a:lnTo>
                    <a:lnTo>
                      <a:pt x="20423" y="14036"/>
                    </a:lnTo>
                    <a:lnTo>
                      <a:pt x="20232" y="14034"/>
                    </a:lnTo>
                    <a:lnTo>
                      <a:pt x="20045" y="14012"/>
                    </a:lnTo>
                    <a:lnTo>
                      <a:pt x="19861" y="13975"/>
                    </a:lnTo>
                    <a:lnTo>
                      <a:pt x="19681" y="13926"/>
                    </a:lnTo>
                    <a:lnTo>
                      <a:pt x="19505" y="13867"/>
                    </a:lnTo>
                    <a:lnTo>
                      <a:pt x="19326" y="13799"/>
                    </a:lnTo>
                    <a:lnTo>
                      <a:pt x="19153" y="13728"/>
                    </a:lnTo>
                    <a:lnTo>
                      <a:pt x="19019" y="13663"/>
                    </a:lnTo>
                    <a:lnTo>
                      <a:pt x="18914" y="13605"/>
                    </a:lnTo>
                    <a:lnTo>
                      <a:pt x="18818" y="13555"/>
                    </a:lnTo>
                    <a:lnTo>
                      <a:pt x="18698" y="13514"/>
                    </a:lnTo>
                    <a:lnTo>
                      <a:pt x="18544" y="13557"/>
                    </a:lnTo>
                    <a:lnTo>
                      <a:pt x="18478" y="13699"/>
                    </a:lnTo>
                    <a:lnTo>
                      <a:pt x="18464" y="13836"/>
                    </a:lnTo>
                    <a:lnTo>
                      <a:pt x="18464" y="14001"/>
                    </a:lnTo>
                    <a:lnTo>
                      <a:pt x="18468" y="14191"/>
                    </a:lnTo>
                    <a:lnTo>
                      <a:pt x="18476" y="14383"/>
                    </a:lnTo>
                    <a:lnTo>
                      <a:pt x="18476" y="14393"/>
                    </a:lnTo>
                    <a:lnTo>
                      <a:pt x="15998" y="14393"/>
                    </a:lnTo>
                    <a:lnTo>
                      <a:pt x="15998" y="13328"/>
                    </a:lnTo>
                    <a:lnTo>
                      <a:pt x="13504" y="14191"/>
                    </a:lnTo>
                    <a:lnTo>
                      <a:pt x="14404" y="11330"/>
                    </a:lnTo>
                    <a:lnTo>
                      <a:pt x="13400" y="11330"/>
                    </a:lnTo>
                    <a:lnTo>
                      <a:pt x="13400" y="6938"/>
                    </a:lnTo>
                    <a:lnTo>
                      <a:pt x="13539" y="6941"/>
                    </a:lnTo>
                    <a:lnTo>
                      <a:pt x="13785" y="6949"/>
                    </a:lnTo>
                    <a:lnTo>
                      <a:pt x="14029" y="6952"/>
                    </a:lnTo>
                    <a:lnTo>
                      <a:pt x="14245" y="6956"/>
                    </a:lnTo>
                    <a:lnTo>
                      <a:pt x="14418" y="6938"/>
                    </a:lnTo>
                    <a:lnTo>
                      <a:pt x="14598" y="6851"/>
                    </a:lnTo>
                    <a:lnTo>
                      <a:pt x="14652" y="6650"/>
                    </a:lnTo>
                    <a:lnTo>
                      <a:pt x="14602" y="6499"/>
                    </a:lnTo>
                    <a:lnTo>
                      <a:pt x="14538" y="6376"/>
                    </a:lnTo>
                    <a:lnTo>
                      <a:pt x="14461" y="6240"/>
                    </a:lnTo>
                    <a:lnTo>
                      <a:pt x="14383" y="6070"/>
                    </a:lnTo>
                    <a:lnTo>
                      <a:pt x="14289" y="5844"/>
                    </a:lnTo>
                    <a:lnTo>
                      <a:pt x="14198" y="5616"/>
                    </a:lnTo>
                    <a:lnTo>
                      <a:pt x="14124" y="5386"/>
                    </a:lnTo>
                    <a:lnTo>
                      <a:pt x="14061" y="5153"/>
                    </a:lnTo>
                    <a:lnTo>
                      <a:pt x="14016" y="4918"/>
                    </a:lnTo>
                    <a:lnTo>
                      <a:pt x="13986" y="4676"/>
                    </a:lnTo>
                    <a:lnTo>
                      <a:pt x="13979" y="4433"/>
                    </a:lnTo>
                    <a:lnTo>
                      <a:pt x="13997" y="4155"/>
                    </a:lnTo>
                    <a:lnTo>
                      <a:pt x="13973" y="3924"/>
                    </a:lnTo>
                    <a:lnTo>
                      <a:pt x="13943" y="3719"/>
                    </a:lnTo>
                    <a:lnTo>
                      <a:pt x="13906" y="3518"/>
                    </a:lnTo>
                    <a:lnTo>
                      <a:pt x="13863" y="3324"/>
                    </a:lnTo>
                    <a:lnTo>
                      <a:pt x="13814" y="3140"/>
                    </a:lnTo>
                    <a:lnTo>
                      <a:pt x="13755" y="2959"/>
                    </a:lnTo>
                    <a:lnTo>
                      <a:pt x="13694" y="2787"/>
                    </a:lnTo>
                    <a:lnTo>
                      <a:pt x="13626" y="2621"/>
                    </a:lnTo>
                    <a:lnTo>
                      <a:pt x="13551" y="2463"/>
                    </a:lnTo>
                    <a:lnTo>
                      <a:pt x="13468" y="2308"/>
                    </a:lnTo>
                    <a:lnTo>
                      <a:pt x="13382" y="2160"/>
                    </a:lnTo>
                    <a:lnTo>
                      <a:pt x="13292" y="2020"/>
                    </a:lnTo>
                    <a:lnTo>
                      <a:pt x="13194" y="1884"/>
                    </a:lnTo>
                    <a:lnTo>
                      <a:pt x="13093" y="1754"/>
                    </a:lnTo>
                    <a:lnTo>
                      <a:pt x="12992" y="1635"/>
                    </a:lnTo>
                    <a:lnTo>
                      <a:pt x="13061" y="1501"/>
                    </a:lnTo>
                    <a:lnTo>
                      <a:pt x="13115" y="1347"/>
                    </a:lnTo>
                    <a:lnTo>
                      <a:pt x="13147" y="1185"/>
                    </a:lnTo>
                    <a:lnTo>
                      <a:pt x="13151" y="1019"/>
                    </a:lnTo>
                    <a:lnTo>
                      <a:pt x="13133" y="854"/>
                    </a:lnTo>
                    <a:lnTo>
                      <a:pt x="13082" y="691"/>
                    </a:lnTo>
                    <a:lnTo>
                      <a:pt x="13007" y="530"/>
                    </a:lnTo>
                    <a:lnTo>
                      <a:pt x="12884" y="357"/>
                    </a:lnTo>
                    <a:lnTo>
                      <a:pt x="12726" y="212"/>
                    </a:lnTo>
                    <a:lnTo>
                      <a:pt x="12550" y="104"/>
                    </a:lnTo>
                    <a:lnTo>
                      <a:pt x="12359" y="33"/>
                    </a:lnTo>
                    <a:lnTo>
                      <a:pt x="12154" y="0"/>
                    </a:lnTo>
                    <a:lnTo>
                      <a:pt x="11945" y="4"/>
                    </a:lnTo>
                    <a:lnTo>
                      <a:pt x="11740" y="51"/>
                    </a:lnTo>
                    <a:lnTo>
                      <a:pt x="11542" y="141"/>
                    </a:lnTo>
                    <a:lnTo>
                      <a:pt x="11365" y="267"/>
                    </a:lnTo>
                    <a:lnTo>
                      <a:pt x="11222" y="422"/>
                    </a:lnTo>
                    <a:lnTo>
                      <a:pt x="11114" y="599"/>
                    </a:lnTo>
                    <a:lnTo>
                      <a:pt x="11041" y="793"/>
                    </a:lnTo>
                    <a:lnTo>
                      <a:pt x="11010" y="995"/>
                    </a:lnTo>
                    <a:lnTo>
                      <a:pt x="11012" y="1203"/>
                    </a:lnTo>
                    <a:lnTo>
                      <a:pt x="11059" y="1409"/>
                    </a:lnTo>
                    <a:lnTo>
                      <a:pt x="11146" y="1599"/>
                    </a:lnTo>
                    <a:lnTo>
                      <a:pt x="11163" y="1631"/>
                    </a:lnTo>
                    <a:lnTo>
                      <a:pt x="11167" y="1635"/>
                    </a:lnTo>
                    <a:lnTo>
                      <a:pt x="11067" y="1754"/>
                    </a:lnTo>
                    <a:lnTo>
                      <a:pt x="10966" y="1884"/>
                    </a:lnTo>
                    <a:lnTo>
                      <a:pt x="10868" y="2020"/>
                    </a:lnTo>
                    <a:lnTo>
                      <a:pt x="10775" y="2160"/>
                    </a:lnTo>
                    <a:lnTo>
                      <a:pt x="10688" y="2308"/>
                    </a:lnTo>
                    <a:lnTo>
                      <a:pt x="10610" y="2463"/>
                    </a:lnTo>
                    <a:lnTo>
                      <a:pt x="10533" y="2621"/>
                    </a:lnTo>
                    <a:lnTo>
                      <a:pt x="10466" y="2787"/>
                    </a:lnTo>
                    <a:lnTo>
                      <a:pt x="10404" y="2959"/>
                    </a:lnTo>
                    <a:lnTo>
                      <a:pt x="10347" y="3140"/>
                    </a:lnTo>
                    <a:lnTo>
                      <a:pt x="10296" y="3326"/>
                    </a:lnTo>
                    <a:lnTo>
                      <a:pt x="10253" y="3518"/>
                    </a:lnTo>
                    <a:lnTo>
                      <a:pt x="10217" y="3719"/>
                    </a:lnTo>
                    <a:lnTo>
                      <a:pt x="10188" y="3924"/>
                    </a:lnTo>
                    <a:lnTo>
                      <a:pt x="10162" y="4155"/>
                    </a:lnTo>
                    <a:lnTo>
                      <a:pt x="10182" y="4433"/>
                    </a:lnTo>
                    <a:lnTo>
                      <a:pt x="10174" y="4676"/>
                    </a:lnTo>
                    <a:lnTo>
                      <a:pt x="10145" y="4918"/>
                    </a:lnTo>
                    <a:lnTo>
                      <a:pt x="10098" y="5153"/>
                    </a:lnTo>
                    <a:lnTo>
                      <a:pt x="10037" y="5386"/>
                    </a:lnTo>
                    <a:lnTo>
                      <a:pt x="9962" y="5616"/>
                    </a:lnTo>
                    <a:lnTo>
                      <a:pt x="9872" y="5844"/>
                    </a:lnTo>
                    <a:lnTo>
                      <a:pt x="9778" y="6070"/>
                    </a:lnTo>
                    <a:lnTo>
                      <a:pt x="9695" y="6240"/>
                    </a:lnTo>
                    <a:lnTo>
                      <a:pt x="9623" y="6376"/>
                    </a:lnTo>
                    <a:lnTo>
                      <a:pt x="9558" y="6499"/>
                    </a:lnTo>
                    <a:lnTo>
                      <a:pt x="9508" y="6650"/>
                    </a:lnTo>
                    <a:lnTo>
                      <a:pt x="9562" y="6851"/>
                    </a:lnTo>
                    <a:lnTo>
                      <a:pt x="9742" y="6938"/>
                    </a:lnTo>
                    <a:lnTo>
                      <a:pt x="9915" y="6956"/>
                    </a:lnTo>
                    <a:lnTo>
                      <a:pt x="10131" y="6952"/>
                    </a:lnTo>
                    <a:lnTo>
                      <a:pt x="10433" y="6945"/>
                    </a:lnTo>
                    <a:lnTo>
                      <a:pt x="10433" y="11330"/>
                    </a:lnTo>
                    <a:lnTo>
                      <a:pt x="9462" y="11330"/>
                    </a:lnTo>
                    <a:lnTo>
                      <a:pt x="10358" y="14191"/>
                    </a:lnTo>
                    <a:lnTo>
                      <a:pt x="7862" y="13328"/>
                    </a:lnTo>
                    <a:lnTo>
                      <a:pt x="7862" y="14393"/>
                    </a:lnTo>
                    <a:lnTo>
                      <a:pt x="5386" y="14393"/>
                    </a:lnTo>
                    <a:lnTo>
                      <a:pt x="5390" y="14383"/>
                    </a:lnTo>
                    <a:lnTo>
                      <a:pt x="5394" y="14191"/>
                    </a:lnTo>
                    <a:lnTo>
                      <a:pt x="5396" y="14001"/>
                    </a:lnTo>
                    <a:lnTo>
                      <a:pt x="5400" y="13836"/>
                    </a:lnTo>
                    <a:lnTo>
                      <a:pt x="5386" y="13699"/>
                    </a:lnTo>
                    <a:lnTo>
                      <a:pt x="5317" y="13557"/>
                    </a:lnTo>
                    <a:lnTo>
                      <a:pt x="5163" y="13514"/>
                    </a:lnTo>
                    <a:lnTo>
                      <a:pt x="5044" y="13555"/>
                    </a:lnTo>
                    <a:lnTo>
                      <a:pt x="4950" y="13605"/>
                    </a:lnTo>
                    <a:lnTo>
                      <a:pt x="4842" y="13663"/>
                    </a:lnTo>
                    <a:lnTo>
                      <a:pt x="4713" y="13728"/>
                    </a:lnTo>
                    <a:lnTo>
                      <a:pt x="4536" y="13799"/>
                    </a:lnTo>
                    <a:lnTo>
                      <a:pt x="4360" y="13867"/>
                    </a:lnTo>
                    <a:lnTo>
                      <a:pt x="4179" y="13926"/>
                    </a:lnTo>
                    <a:lnTo>
                      <a:pt x="4000" y="13975"/>
                    </a:lnTo>
                    <a:lnTo>
                      <a:pt x="3816" y="14012"/>
                    </a:lnTo>
                    <a:lnTo>
                      <a:pt x="3632" y="14034"/>
                    </a:lnTo>
                    <a:lnTo>
                      <a:pt x="3442" y="14036"/>
                    </a:lnTo>
                    <a:lnTo>
                      <a:pt x="3226" y="14026"/>
                    </a:lnTo>
                    <a:lnTo>
                      <a:pt x="3049" y="14044"/>
                    </a:lnTo>
                    <a:lnTo>
                      <a:pt x="2888" y="14066"/>
                    </a:lnTo>
                    <a:lnTo>
                      <a:pt x="2733" y="14095"/>
                    </a:lnTo>
                    <a:lnTo>
                      <a:pt x="2582" y="14130"/>
                    </a:lnTo>
                    <a:lnTo>
                      <a:pt x="2437" y="14170"/>
                    </a:lnTo>
                    <a:lnTo>
                      <a:pt x="2297" y="14213"/>
                    </a:lnTo>
                    <a:lnTo>
                      <a:pt x="2164" y="14260"/>
                    </a:lnTo>
                    <a:lnTo>
                      <a:pt x="2034" y="14314"/>
                    </a:lnTo>
                    <a:lnTo>
                      <a:pt x="1911" y="14372"/>
                    </a:lnTo>
                    <a:lnTo>
                      <a:pt x="1793" y="14436"/>
                    </a:lnTo>
                    <a:lnTo>
                      <a:pt x="1678" y="14501"/>
                    </a:lnTo>
                    <a:lnTo>
                      <a:pt x="1566" y="14573"/>
                    </a:lnTo>
                    <a:lnTo>
                      <a:pt x="1462" y="14648"/>
                    </a:lnTo>
                    <a:lnTo>
                      <a:pt x="1361" y="14728"/>
                    </a:lnTo>
                    <a:lnTo>
                      <a:pt x="1271" y="14807"/>
                    </a:lnTo>
                    <a:lnTo>
                      <a:pt x="1167" y="14750"/>
                    </a:lnTo>
                    <a:lnTo>
                      <a:pt x="1048" y="14711"/>
                    </a:lnTo>
                    <a:lnTo>
                      <a:pt x="922" y="14685"/>
                    </a:lnTo>
                    <a:lnTo>
                      <a:pt x="792" y="14681"/>
                    </a:lnTo>
                    <a:lnTo>
                      <a:pt x="663" y="14695"/>
                    </a:lnTo>
                    <a:lnTo>
                      <a:pt x="537" y="14735"/>
                    </a:lnTo>
                    <a:lnTo>
                      <a:pt x="414" y="14793"/>
                    </a:lnTo>
                    <a:lnTo>
                      <a:pt x="278" y="14890"/>
                    </a:lnTo>
                    <a:lnTo>
                      <a:pt x="166" y="15009"/>
                    </a:lnTo>
                    <a:lnTo>
                      <a:pt x="82" y="15149"/>
                    </a:lnTo>
                    <a:lnTo>
                      <a:pt x="25" y="15297"/>
                    </a:lnTo>
                    <a:lnTo>
                      <a:pt x="0" y="15455"/>
                    </a:lnTo>
                    <a:lnTo>
                      <a:pt x="4" y="15617"/>
                    </a:lnTo>
                    <a:lnTo>
                      <a:pt x="39" y="15776"/>
                    </a:lnTo>
                    <a:lnTo>
                      <a:pt x="108" y="15930"/>
                    </a:lnTo>
                    <a:lnTo>
                      <a:pt x="209" y="16067"/>
                    </a:lnTo>
                    <a:lnTo>
                      <a:pt x="328" y="16179"/>
                    </a:lnTo>
                    <a:lnTo>
                      <a:pt x="465" y="16261"/>
                    </a:lnTo>
                    <a:lnTo>
                      <a:pt x="616" y="16320"/>
                    </a:lnTo>
                    <a:lnTo>
                      <a:pt x="774" y="16344"/>
                    </a:lnTo>
                    <a:lnTo>
                      <a:pt x="936" y="16341"/>
                    </a:lnTo>
                    <a:lnTo>
                      <a:pt x="1095" y="16305"/>
                    </a:lnTo>
                    <a:lnTo>
                      <a:pt x="1242" y="16240"/>
                    </a:lnTo>
                    <a:lnTo>
                      <a:pt x="1267" y="16226"/>
                    </a:lnTo>
                    <a:lnTo>
                      <a:pt x="1271" y="16222"/>
                    </a:lnTo>
                    <a:lnTo>
                      <a:pt x="1361" y="16301"/>
                    </a:lnTo>
                    <a:lnTo>
                      <a:pt x="1462" y="16381"/>
                    </a:lnTo>
                    <a:lnTo>
                      <a:pt x="1570" y="16456"/>
                    </a:lnTo>
                    <a:lnTo>
                      <a:pt x="1678" y="16524"/>
                    </a:lnTo>
                    <a:lnTo>
                      <a:pt x="1793" y="16593"/>
                    </a:lnTo>
                    <a:lnTo>
                      <a:pt x="1911" y="16654"/>
                    </a:lnTo>
                    <a:lnTo>
                      <a:pt x="2034" y="16712"/>
                    </a:lnTo>
                    <a:lnTo>
                      <a:pt x="2164" y="16766"/>
                    </a:lnTo>
                    <a:lnTo>
                      <a:pt x="2297" y="16816"/>
                    </a:lnTo>
                    <a:lnTo>
                      <a:pt x="2437" y="16860"/>
                    </a:lnTo>
                    <a:lnTo>
                      <a:pt x="2582" y="16895"/>
                    </a:lnTo>
                    <a:lnTo>
                      <a:pt x="2733" y="16932"/>
                    </a:lnTo>
                    <a:lnTo>
                      <a:pt x="2888" y="16960"/>
                    </a:lnTo>
                    <a:lnTo>
                      <a:pt x="3045" y="16981"/>
                    </a:lnTo>
                    <a:lnTo>
                      <a:pt x="3226" y="16999"/>
                    </a:lnTo>
                    <a:lnTo>
                      <a:pt x="3442" y="16989"/>
                    </a:lnTo>
                    <a:lnTo>
                      <a:pt x="3632" y="16993"/>
                    </a:lnTo>
                    <a:lnTo>
                      <a:pt x="3816" y="17014"/>
                    </a:lnTo>
                    <a:lnTo>
                      <a:pt x="4000" y="17050"/>
                    </a:lnTo>
                    <a:lnTo>
                      <a:pt x="4179" y="17101"/>
                    </a:lnTo>
                    <a:lnTo>
                      <a:pt x="4360" y="17158"/>
                    </a:lnTo>
                    <a:lnTo>
                      <a:pt x="4536" y="17227"/>
                    </a:lnTo>
                    <a:lnTo>
                      <a:pt x="4713" y="17301"/>
                    </a:lnTo>
                    <a:lnTo>
                      <a:pt x="4842" y="17364"/>
                    </a:lnTo>
                    <a:lnTo>
                      <a:pt x="4950" y="17421"/>
                    </a:lnTo>
                    <a:lnTo>
                      <a:pt x="5044" y="17472"/>
                    </a:lnTo>
                    <a:lnTo>
                      <a:pt x="5163" y="17511"/>
                    </a:lnTo>
                    <a:lnTo>
                      <a:pt x="5317" y="17468"/>
                    </a:lnTo>
                    <a:lnTo>
                      <a:pt x="5386" y="17327"/>
                    </a:lnTo>
                    <a:lnTo>
                      <a:pt x="5400" y="17193"/>
                    </a:lnTo>
                    <a:lnTo>
                      <a:pt x="5396" y="17025"/>
                    </a:lnTo>
                    <a:lnTo>
                      <a:pt x="5394" y="16783"/>
                    </a:lnTo>
                    <a:lnTo>
                      <a:pt x="7862" y="16783"/>
                    </a:lnTo>
                    <a:lnTo>
                      <a:pt x="7862" y="18288"/>
                    </a:lnTo>
                    <a:lnTo>
                      <a:pt x="10358" y="17421"/>
                    </a:lnTo>
                    <a:lnTo>
                      <a:pt x="9462" y="20286"/>
                    </a:lnTo>
                    <a:lnTo>
                      <a:pt x="10433" y="20286"/>
                    </a:lnTo>
                    <a:lnTo>
                      <a:pt x="10433" y="28123"/>
                    </a:lnTo>
                    <a:lnTo>
                      <a:pt x="10372" y="28099"/>
                    </a:lnTo>
                    <a:lnTo>
                      <a:pt x="10239" y="28048"/>
                    </a:lnTo>
                    <a:lnTo>
                      <a:pt x="9929" y="27940"/>
                    </a:lnTo>
                    <a:lnTo>
                      <a:pt x="9573" y="28174"/>
                    </a:lnTo>
                    <a:lnTo>
                      <a:pt x="9379" y="28311"/>
                    </a:lnTo>
                    <a:lnTo>
                      <a:pt x="9198" y="28451"/>
                    </a:lnTo>
                    <a:lnTo>
                      <a:pt x="9022" y="28599"/>
                    </a:lnTo>
                    <a:lnTo>
                      <a:pt x="8856" y="28757"/>
                    </a:lnTo>
                    <a:lnTo>
                      <a:pt x="8705" y="28927"/>
                    </a:lnTo>
                    <a:lnTo>
                      <a:pt x="8569" y="29106"/>
                    </a:lnTo>
                    <a:lnTo>
                      <a:pt x="8449" y="29298"/>
                    </a:lnTo>
                    <a:lnTo>
                      <a:pt x="8349" y="29499"/>
                    </a:lnTo>
                    <a:lnTo>
                      <a:pt x="8273" y="29718"/>
                    </a:lnTo>
                    <a:lnTo>
                      <a:pt x="8219" y="29946"/>
                    </a:lnTo>
                    <a:lnTo>
                      <a:pt x="8194" y="30183"/>
                    </a:lnTo>
                    <a:lnTo>
                      <a:pt x="8198" y="30428"/>
                    </a:lnTo>
                    <a:lnTo>
                      <a:pt x="8229" y="30680"/>
                    </a:lnTo>
                    <a:cubicBezTo>
                      <a:pt x="8294" y="30935"/>
                      <a:pt x="8273" y="30982"/>
                      <a:pt x="8406" y="31263"/>
                    </a:cubicBezTo>
                    <a:lnTo>
                      <a:pt x="8435" y="31343"/>
                    </a:lnTo>
                    <a:lnTo>
                      <a:pt x="8402" y="31432"/>
                    </a:lnTo>
                    <a:lnTo>
                      <a:pt x="8341" y="31720"/>
                    </a:lnTo>
                    <a:lnTo>
                      <a:pt x="8320" y="32019"/>
                    </a:lnTo>
                    <a:lnTo>
                      <a:pt x="8331" y="32322"/>
                    </a:lnTo>
                    <a:lnTo>
                      <a:pt x="8381" y="32628"/>
                    </a:lnTo>
                    <a:lnTo>
                      <a:pt x="8464" y="32936"/>
                    </a:lnTo>
                    <a:lnTo>
                      <a:pt x="8579" y="33250"/>
                    </a:lnTo>
                    <a:lnTo>
                      <a:pt x="8612" y="33323"/>
                    </a:lnTo>
                    <a:lnTo>
                      <a:pt x="8594" y="33329"/>
                    </a:lnTo>
                    <a:lnTo>
                      <a:pt x="8741" y="33592"/>
                    </a:lnTo>
                    <a:lnTo>
                      <a:pt x="8824" y="33776"/>
                    </a:lnTo>
                    <a:lnTo>
                      <a:pt x="8816" y="33797"/>
                    </a:lnTo>
                    <a:lnTo>
                      <a:pt x="8748" y="34039"/>
                    </a:lnTo>
                    <a:lnTo>
                      <a:pt x="8712" y="34283"/>
                    </a:lnTo>
                    <a:lnTo>
                      <a:pt x="8698" y="34528"/>
                    </a:lnTo>
                    <a:lnTo>
                      <a:pt x="8708" y="34769"/>
                    </a:lnTo>
                    <a:lnTo>
                      <a:pt x="8745" y="35010"/>
                    </a:lnTo>
                    <a:lnTo>
                      <a:pt x="8806" y="35252"/>
                    </a:lnTo>
                    <a:lnTo>
                      <a:pt x="8889" y="35485"/>
                    </a:lnTo>
                    <a:lnTo>
                      <a:pt x="8993" y="35717"/>
                    </a:lnTo>
                    <a:lnTo>
                      <a:pt x="9116" y="35942"/>
                    </a:lnTo>
                    <a:lnTo>
                      <a:pt x="9256" y="36166"/>
                    </a:lnTo>
                    <a:lnTo>
                      <a:pt x="9418" y="36386"/>
                    </a:lnTo>
                    <a:lnTo>
                      <a:pt x="9595" y="36605"/>
                    </a:lnTo>
                    <a:lnTo>
                      <a:pt x="9785" y="36821"/>
                    </a:lnTo>
                    <a:lnTo>
                      <a:pt x="9994" y="37037"/>
                    </a:lnTo>
                    <a:lnTo>
                      <a:pt x="10433" y="37447"/>
                    </a:lnTo>
                    <a:lnTo>
                      <a:pt x="10433" y="93216"/>
                    </a:lnTo>
                    <a:lnTo>
                      <a:pt x="13400" y="93216"/>
                    </a:lnTo>
                    <a:lnTo>
                      <a:pt x="13400" y="61920"/>
                    </a:lnTo>
                    <a:lnTo>
                      <a:pt x="13457" y="61889"/>
                    </a:lnTo>
                    <a:lnTo>
                      <a:pt x="13525" y="61863"/>
                    </a:lnTo>
                    <a:lnTo>
                      <a:pt x="13619" y="61842"/>
                    </a:lnTo>
                    <a:lnTo>
                      <a:pt x="13831" y="61820"/>
                    </a:lnTo>
                    <a:lnTo>
                      <a:pt x="14152" y="61693"/>
                    </a:lnTo>
                    <a:lnTo>
                      <a:pt x="14404" y="61579"/>
                    </a:lnTo>
                    <a:lnTo>
                      <a:pt x="14638" y="61455"/>
                    </a:lnTo>
                    <a:lnTo>
                      <a:pt x="14854" y="61330"/>
                    </a:lnTo>
                    <a:lnTo>
                      <a:pt x="15052" y="61190"/>
                    </a:lnTo>
                    <a:lnTo>
                      <a:pt x="15232" y="61045"/>
                    </a:lnTo>
                    <a:lnTo>
                      <a:pt x="15394" y="60884"/>
                    </a:lnTo>
                    <a:lnTo>
                      <a:pt x="15534" y="60714"/>
                    </a:lnTo>
                    <a:lnTo>
                      <a:pt x="15649" y="60531"/>
                    </a:lnTo>
                    <a:lnTo>
                      <a:pt x="15743" y="60333"/>
                    </a:lnTo>
                    <a:lnTo>
                      <a:pt x="15812" y="60127"/>
                    </a:lnTo>
                    <a:lnTo>
                      <a:pt x="15851" y="59915"/>
                    </a:lnTo>
                    <a:lnTo>
                      <a:pt x="15866" y="59695"/>
                    </a:lnTo>
                    <a:lnTo>
                      <a:pt x="15866" y="59656"/>
                    </a:lnTo>
                    <a:lnTo>
                      <a:pt x="16060" y="59685"/>
                    </a:lnTo>
                    <a:lnTo>
                      <a:pt x="16255" y="59703"/>
                    </a:lnTo>
                    <a:lnTo>
                      <a:pt x="16445" y="59711"/>
                    </a:lnTo>
                    <a:lnTo>
                      <a:pt x="16632" y="59707"/>
                    </a:lnTo>
                    <a:lnTo>
                      <a:pt x="16816" y="59689"/>
                    </a:lnTo>
                    <a:lnTo>
                      <a:pt x="16755" y="59803"/>
                    </a:lnTo>
                    <a:lnTo>
                      <a:pt x="16657" y="60038"/>
                    </a:lnTo>
                    <a:lnTo>
                      <a:pt x="16582" y="60294"/>
                    </a:lnTo>
                    <a:lnTo>
                      <a:pt x="16528" y="60567"/>
                    </a:lnTo>
                    <a:lnTo>
                      <a:pt x="16506" y="60859"/>
                    </a:lnTo>
                    <a:lnTo>
                      <a:pt x="16514" y="61171"/>
                    </a:lnTo>
                    <a:lnTo>
                      <a:pt x="16557" y="61506"/>
                    </a:lnTo>
                    <a:lnTo>
                      <a:pt x="16636" y="61863"/>
                    </a:lnTo>
                    <a:lnTo>
                      <a:pt x="16755" y="62241"/>
                    </a:lnTo>
                    <a:lnTo>
                      <a:pt x="16910" y="62637"/>
                    </a:lnTo>
                    <a:lnTo>
                      <a:pt x="17014" y="62900"/>
                    </a:lnTo>
                    <a:lnTo>
                      <a:pt x="17101" y="63127"/>
                    </a:lnTo>
                    <a:lnTo>
                      <a:pt x="17173" y="63331"/>
                    </a:lnTo>
                    <a:lnTo>
                      <a:pt x="17226" y="63519"/>
                    </a:lnTo>
                    <a:lnTo>
                      <a:pt x="17266" y="63688"/>
                    </a:lnTo>
                    <a:lnTo>
                      <a:pt x="17291" y="63847"/>
                    </a:lnTo>
                    <a:lnTo>
                      <a:pt x="17303" y="64005"/>
                    </a:lnTo>
                    <a:lnTo>
                      <a:pt x="17299" y="65052"/>
                    </a:lnTo>
                    <a:lnTo>
                      <a:pt x="18154" y="64322"/>
                    </a:lnTo>
                    <a:lnTo>
                      <a:pt x="18346" y="64095"/>
                    </a:lnTo>
                    <a:lnTo>
                      <a:pt x="18504" y="63839"/>
                    </a:lnTo>
                    <a:lnTo>
                      <a:pt x="18637" y="63573"/>
                    </a:lnTo>
                    <a:lnTo>
                      <a:pt x="18749" y="63296"/>
                    </a:lnTo>
                    <a:lnTo>
                      <a:pt x="18832" y="63021"/>
                    </a:lnTo>
                    <a:lnTo>
                      <a:pt x="18890" y="62752"/>
                    </a:lnTo>
                    <a:lnTo>
                      <a:pt x="18896" y="62687"/>
                    </a:lnTo>
                    <a:lnTo>
                      <a:pt x="19023" y="62590"/>
                    </a:lnTo>
                    <a:lnTo>
                      <a:pt x="19249" y="62395"/>
                    </a:lnTo>
                    <a:lnTo>
                      <a:pt x="19437" y="62191"/>
                    </a:lnTo>
                    <a:lnTo>
                      <a:pt x="19588" y="61971"/>
                    </a:lnTo>
                    <a:lnTo>
                      <a:pt x="19696" y="61730"/>
                    </a:lnTo>
                    <a:lnTo>
                      <a:pt x="19757" y="61471"/>
                    </a:lnTo>
                    <a:lnTo>
                      <a:pt x="19785" y="61200"/>
                    </a:lnTo>
                    <a:lnTo>
                      <a:pt x="19785" y="60981"/>
                    </a:lnTo>
                    <a:lnTo>
                      <a:pt x="19883" y="60668"/>
                    </a:lnTo>
                    <a:lnTo>
                      <a:pt x="20012" y="60401"/>
                    </a:lnTo>
                    <a:lnTo>
                      <a:pt x="20160" y="60192"/>
                    </a:lnTo>
                    <a:lnTo>
                      <a:pt x="20254" y="60092"/>
                    </a:lnTo>
                    <a:lnTo>
                      <a:pt x="20242" y="60276"/>
                    </a:lnTo>
                    <a:lnTo>
                      <a:pt x="20242" y="60463"/>
                    </a:lnTo>
                    <a:lnTo>
                      <a:pt x="20258" y="60647"/>
                    </a:lnTo>
                    <a:lnTo>
                      <a:pt x="20279" y="60830"/>
                    </a:lnTo>
                    <a:lnTo>
                      <a:pt x="20315" y="61006"/>
                    </a:lnTo>
                    <a:lnTo>
                      <a:pt x="20358" y="61179"/>
                    </a:lnTo>
                    <a:lnTo>
                      <a:pt x="20412" y="61348"/>
                    </a:lnTo>
                    <a:lnTo>
                      <a:pt x="20478" y="61514"/>
                    </a:lnTo>
                    <a:lnTo>
                      <a:pt x="20548" y="61669"/>
                    </a:lnTo>
                    <a:lnTo>
                      <a:pt x="20574" y="61718"/>
                    </a:lnTo>
                    <a:lnTo>
                      <a:pt x="20574" y="61934"/>
                    </a:lnTo>
                    <a:lnTo>
                      <a:pt x="20592" y="62191"/>
                    </a:lnTo>
                    <a:lnTo>
                      <a:pt x="20625" y="62381"/>
                    </a:lnTo>
                    <a:lnTo>
                      <a:pt x="20643" y="62515"/>
                    </a:lnTo>
                    <a:lnTo>
                      <a:pt x="20650" y="62601"/>
                    </a:lnTo>
                    <a:lnTo>
                      <a:pt x="20639" y="62695"/>
                    </a:lnTo>
                    <a:lnTo>
                      <a:pt x="20595" y="62839"/>
                    </a:lnTo>
                    <a:lnTo>
                      <a:pt x="20142" y="63922"/>
                    </a:lnTo>
                    <a:lnTo>
                      <a:pt x="21319" y="63494"/>
                    </a:lnTo>
                    <a:lnTo>
                      <a:pt x="21614" y="63361"/>
                    </a:lnTo>
                    <a:lnTo>
                      <a:pt x="21881" y="63206"/>
                    </a:lnTo>
                    <a:lnTo>
                      <a:pt x="22112" y="63011"/>
                    </a:lnTo>
                    <a:lnTo>
                      <a:pt x="22299" y="62770"/>
                    </a:lnTo>
                    <a:lnTo>
                      <a:pt x="22418" y="62489"/>
                    </a:lnTo>
                    <a:lnTo>
                      <a:pt x="22467" y="62179"/>
                    </a:lnTo>
                    <a:lnTo>
                      <a:pt x="22467" y="62176"/>
                    </a:lnTo>
                    <a:lnTo>
                      <a:pt x="22612" y="62111"/>
                    </a:lnTo>
                    <a:lnTo>
                      <a:pt x="22810" y="62007"/>
                    </a:lnTo>
                    <a:lnTo>
                      <a:pt x="22993" y="61891"/>
                    </a:lnTo>
                    <a:lnTo>
                      <a:pt x="23166" y="61762"/>
                    </a:lnTo>
                    <a:lnTo>
                      <a:pt x="23321" y="61622"/>
                    </a:lnTo>
                    <a:lnTo>
                      <a:pt x="23462" y="61467"/>
                    </a:lnTo>
                    <a:lnTo>
                      <a:pt x="23587" y="61302"/>
                    </a:lnTo>
                    <a:lnTo>
                      <a:pt x="23699" y="61122"/>
                    </a:lnTo>
                    <a:lnTo>
                      <a:pt x="23796" y="60934"/>
                    </a:lnTo>
                    <a:lnTo>
                      <a:pt x="23878" y="60733"/>
                    </a:lnTo>
                    <a:lnTo>
                      <a:pt x="23929" y="60578"/>
                    </a:lnTo>
                    <a:lnTo>
                      <a:pt x="23933" y="60584"/>
                    </a:lnTo>
                    <a:lnTo>
                      <a:pt x="23984" y="60733"/>
                    </a:lnTo>
                    <a:lnTo>
                      <a:pt x="24023" y="60880"/>
                    </a:lnTo>
                    <a:lnTo>
                      <a:pt x="24053" y="61028"/>
                    </a:lnTo>
                    <a:lnTo>
                      <a:pt x="24070" y="61179"/>
                    </a:lnTo>
                    <a:lnTo>
                      <a:pt x="24077" y="61330"/>
                    </a:lnTo>
                    <a:lnTo>
                      <a:pt x="24074" y="61485"/>
                    </a:lnTo>
                    <a:lnTo>
                      <a:pt x="24063" y="61643"/>
                    </a:lnTo>
                    <a:lnTo>
                      <a:pt x="24045" y="61805"/>
                    </a:lnTo>
                    <a:lnTo>
                      <a:pt x="24020" y="61967"/>
                    </a:lnTo>
                    <a:lnTo>
                      <a:pt x="23988" y="62136"/>
                    </a:lnTo>
                    <a:lnTo>
                      <a:pt x="23739" y="63296"/>
                    </a:lnTo>
                    <a:lnTo>
                      <a:pt x="24847" y="62525"/>
                    </a:lnTo>
                    <a:lnTo>
                      <a:pt x="25107" y="62320"/>
                    </a:lnTo>
                    <a:lnTo>
                      <a:pt x="25340" y="62107"/>
                    </a:lnTo>
                    <a:lnTo>
                      <a:pt x="25542" y="61885"/>
                    </a:lnTo>
                    <a:lnTo>
                      <a:pt x="25719" y="61650"/>
                    </a:lnTo>
                    <a:lnTo>
                      <a:pt x="25862" y="61410"/>
                    </a:lnTo>
                    <a:lnTo>
                      <a:pt x="25974" y="61157"/>
                    </a:lnTo>
                    <a:lnTo>
                      <a:pt x="26046" y="60898"/>
                    </a:lnTo>
                    <a:lnTo>
                      <a:pt x="26090" y="60631"/>
                    </a:lnTo>
                    <a:lnTo>
                      <a:pt x="26090" y="60358"/>
                    </a:lnTo>
                    <a:lnTo>
                      <a:pt x="26054" y="60088"/>
                    </a:lnTo>
                    <a:lnTo>
                      <a:pt x="25985" y="59821"/>
                    </a:lnTo>
                    <a:lnTo>
                      <a:pt x="25884" y="59559"/>
                    </a:lnTo>
                    <a:lnTo>
                      <a:pt x="26176" y="59609"/>
                    </a:lnTo>
                    <a:lnTo>
                      <a:pt x="26425" y="59807"/>
                    </a:lnTo>
                    <a:lnTo>
                      <a:pt x="26698" y="60045"/>
                    </a:lnTo>
                    <a:lnTo>
                      <a:pt x="26921" y="60264"/>
                    </a:lnTo>
                    <a:lnTo>
                      <a:pt x="27100" y="60463"/>
                    </a:lnTo>
                    <a:lnTo>
                      <a:pt x="27238" y="60643"/>
                    </a:lnTo>
                    <a:lnTo>
                      <a:pt x="27331" y="60800"/>
                    </a:lnTo>
                    <a:lnTo>
                      <a:pt x="27396" y="60937"/>
                    </a:lnTo>
                    <a:lnTo>
                      <a:pt x="27428" y="61057"/>
                    </a:lnTo>
                    <a:lnTo>
                      <a:pt x="27443" y="61153"/>
                    </a:lnTo>
                    <a:lnTo>
                      <a:pt x="27440" y="61240"/>
                    </a:lnTo>
                    <a:lnTo>
                      <a:pt x="27426" y="61326"/>
                    </a:lnTo>
                    <a:lnTo>
                      <a:pt x="27393" y="61410"/>
                    </a:lnTo>
                    <a:lnTo>
                      <a:pt x="27346" y="61503"/>
                    </a:lnTo>
                    <a:lnTo>
                      <a:pt x="27281" y="61597"/>
                    </a:lnTo>
                    <a:lnTo>
                      <a:pt x="27202" y="61697"/>
                    </a:lnTo>
                    <a:lnTo>
                      <a:pt x="24473" y="64707"/>
                    </a:lnTo>
                    <a:lnTo>
                      <a:pt x="27936" y="62176"/>
                    </a:lnTo>
                    <a:lnTo>
                      <a:pt x="28220" y="61934"/>
                    </a:lnTo>
                    <a:lnTo>
                      <a:pt x="28472" y="61683"/>
                    </a:lnTo>
                    <a:close/>
                    <a:moveTo>
                      <a:pt x="13400" y="38986"/>
                    </a:moveTo>
                    <a:lnTo>
                      <a:pt x="13655" y="39302"/>
                    </a:lnTo>
                    <a:lnTo>
                      <a:pt x="13940" y="39690"/>
                    </a:lnTo>
                    <a:lnTo>
                      <a:pt x="14212" y="40097"/>
                    </a:lnTo>
                    <a:lnTo>
                      <a:pt x="14475" y="40526"/>
                    </a:lnTo>
                    <a:lnTo>
                      <a:pt x="14738" y="40958"/>
                    </a:lnTo>
                    <a:lnTo>
                      <a:pt x="15001" y="41401"/>
                    </a:lnTo>
                    <a:lnTo>
                      <a:pt x="15264" y="41839"/>
                    </a:lnTo>
                    <a:lnTo>
                      <a:pt x="15538" y="42275"/>
                    </a:lnTo>
                    <a:lnTo>
                      <a:pt x="15819" y="42704"/>
                    </a:lnTo>
                    <a:lnTo>
                      <a:pt x="16110" y="43118"/>
                    </a:lnTo>
                    <a:lnTo>
                      <a:pt x="16424" y="43510"/>
                    </a:lnTo>
                    <a:lnTo>
                      <a:pt x="16759" y="43877"/>
                    </a:lnTo>
                    <a:lnTo>
                      <a:pt x="17118" y="44215"/>
                    </a:lnTo>
                    <a:lnTo>
                      <a:pt x="17511" y="44515"/>
                    </a:lnTo>
                    <a:lnTo>
                      <a:pt x="17611" y="44576"/>
                    </a:lnTo>
                    <a:lnTo>
                      <a:pt x="17521" y="44796"/>
                    </a:lnTo>
                    <a:lnTo>
                      <a:pt x="17424" y="45080"/>
                    </a:lnTo>
                    <a:lnTo>
                      <a:pt x="17342" y="45371"/>
                    </a:lnTo>
                    <a:lnTo>
                      <a:pt x="17277" y="45669"/>
                    </a:lnTo>
                    <a:lnTo>
                      <a:pt x="17230" y="45973"/>
                    </a:lnTo>
                    <a:lnTo>
                      <a:pt x="17204" y="46282"/>
                    </a:lnTo>
                    <a:lnTo>
                      <a:pt x="17197" y="46595"/>
                    </a:lnTo>
                    <a:lnTo>
                      <a:pt x="17216" y="46912"/>
                    </a:lnTo>
                    <a:lnTo>
                      <a:pt x="17255" y="47237"/>
                    </a:lnTo>
                    <a:lnTo>
                      <a:pt x="17316" y="47567"/>
                    </a:lnTo>
                    <a:lnTo>
                      <a:pt x="17406" y="47898"/>
                    </a:lnTo>
                    <a:lnTo>
                      <a:pt x="17518" y="48237"/>
                    </a:lnTo>
                    <a:lnTo>
                      <a:pt x="17658" y="48583"/>
                    </a:lnTo>
                    <a:lnTo>
                      <a:pt x="17824" y="48928"/>
                    </a:lnTo>
                    <a:lnTo>
                      <a:pt x="19030" y="51134"/>
                    </a:lnTo>
                    <a:lnTo>
                      <a:pt x="18717" y="48730"/>
                    </a:lnTo>
                    <a:lnTo>
                      <a:pt x="18702" y="48453"/>
                    </a:lnTo>
                    <a:lnTo>
                      <a:pt x="18706" y="48190"/>
                    </a:lnTo>
                    <a:lnTo>
                      <a:pt x="18731" y="47934"/>
                    </a:lnTo>
                    <a:lnTo>
                      <a:pt x="18774" y="47690"/>
                    </a:lnTo>
                    <a:lnTo>
                      <a:pt x="18832" y="47452"/>
                    </a:lnTo>
                    <a:lnTo>
                      <a:pt x="18911" y="47221"/>
                    </a:lnTo>
                    <a:lnTo>
                      <a:pt x="19004" y="46995"/>
                    </a:lnTo>
                    <a:lnTo>
                      <a:pt x="19116" y="46776"/>
                    </a:lnTo>
                    <a:lnTo>
                      <a:pt x="19242" y="46562"/>
                    </a:lnTo>
                    <a:lnTo>
                      <a:pt x="19387" y="46350"/>
                    </a:lnTo>
                    <a:lnTo>
                      <a:pt x="19469" y="46242"/>
                    </a:lnTo>
                    <a:lnTo>
                      <a:pt x="19455" y="46354"/>
                    </a:lnTo>
                    <a:lnTo>
                      <a:pt x="19426" y="46703"/>
                    </a:lnTo>
                    <a:lnTo>
                      <a:pt x="19418" y="47049"/>
                    </a:lnTo>
                    <a:lnTo>
                      <a:pt x="19433" y="47398"/>
                    </a:lnTo>
                    <a:lnTo>
                      <a:pt x="19476" y="47747"/>
                    </a:lnTo>
                    <a:lnTo>
                      <a:pt x="19555" y="48093"/>
                    </a:lnTo>
                    <a:lnTo>
                      <a:pt x="19677" y="48434"/>
                    </a:lnTo>
                    <a:lnTo>
                      <a:pt x="19847" y="48766"/>
                    </a:lnTo>
                    <a:lnTo>
                      <a:pt x="20067" y="49087"/>
                    </a:lnTo>
                    <a:lnTo>
                      <a:pt x="20336" y="49385"/>
                    </a:lnTo>
                    <a:lnTo>
                      <a:pt x="20664" y="49666"/>
                    </a:lnTo>
                    <a:lnTo>
                      <a:pt x="21043" y="49925"/>
                    </a:lnTo>
                    <a:lnTo>
                      <a:pt x="22320" y="50616"/>
                    </a:lnTo>
                    <a:lnTo>
                      <a:pt x="21953" y="49399"/>
                    </a:lnTo>
                    <a:lnTo>
                      <a:pt x="21896" y="49137"/>
                    </a:lnTo>
                    <a:lnTo>
                      <a:pt x="21859" y="48889"/>
                    </a:lnTo>
                    <a:lnTo>
                      <a:pt x="21849" y="48658"/>
                    </a:lnTo>
                    <a:lnTo>
                      <a:pt x="21855" y="48442"/>
                    </a:lnTo>
                    <a:lnTo>
                      <a:pt x="21881" y="48237"/>
                    </a:lnTo>
                    <a:lnTo>
                      <a:pt x="21928" y="48046"/>
                    </a:lnTo>
                    <a:lnTo>
                      <a:pt x="21989" y="47859"/>
                    </a:lnTo>
                    <a:lnTo>
                      <a:pt x="22069" y="47682"/>
                    </a:lnTo>
                    <a:lnTo>
                      <a:pt x="22165" y="47513"/>
                    </a:lnTo>
                    <a:lnTo>
                      <a:pt x="22281" y="47347"/>
                    </a:lnTo>
                    <a:lnTo>
                      <a:pt x="22375" y="47233"/>
                    </a:lnTo>
                    <a:lnTo>
                      <a:pt x="22367" y="47390"/>
                    </a:lnTo>
                    <a:lnTo>
                      <a:pt x="22360" y="47780"/>
                    </a:lnTo>
                    <a:lnTo>
                      <a:pt x="22371" y="48165"/>
                    </a:lnTo>
                    <a:lnTo>
                      <a:pt x="22406" y="48546"/>
                    </a:lnTo>
                    <a:lnTo>
                      <a:pt x="22464" y="48917"/>
                    </a:lnTo>
                    <a:lnTo>
                      <a:pt x="22554" y="49281"/>
                    </a:lnTo>
                    <a:lnTo>
                      <a:pt x="22677" y="49633"/>
                    </a:lnTo>
                    <a:lnTo>
                      <a:pt x="22832" y="49968"/>
                    </a:lnTo>
                    <a:lnTo>
                      <a:pt x="23029" y="50289"/>
                    </a:lnTo>
                    <a:lnTo>
                      <a:pt x="23268" y="50584"/>
                    </a:lnTo>
                    <a:lnTo>
                      <a:pt x="23552" y="50854"/>
                    </a:lnTo>
                    <a:lnTo>
                      <a:pt x="23878" y="51091"/>
                    </a:lnTo>
                    <a:lnTo>
                      <a:pt x="24249" y="51297"/>
                    </a:lnTo>
                    <a:lnTo>
                      <a:pt x="24898" y="51563"/>
                    </a:lnTo>
                    <a:lnTo>
                      <a:pt x="25283" y="51156"/>
                    </a:lnTo>
                    <a:lnTo>
                      <a:pt x="25477" y="50962"/>
                    </a:lnTo>
                    <a:lnTo>
                      <a:pt x="25679" y="50782"/>
                    </a:lnTo>
                    <a:lnTo>
                      <a:pt x="25881" y="50610"/>
                    </a:lnTo>
                    <a:lnTo>
                      <a:pt x="26090" y="50447"/>
                    </a:lnTo>
                    <a:lnTo>
                      <a:pt x="26302" y="50300"/>
                    </a:lnTo>
                    <a:lnTo>
                      <a:pt x="26517" y="50159"/>
                    </a:lnTo>
                    <a:lnTo>
                      <a:pt x="26737" y="50033"/>
                    </a:lnTo>
                    <a:lnTo>
                      <a:pt x="26964" y="49918"/>
                    </a:lnTo>
                    <a:lnTo>
                      <a:pt x="27195" y="49817"/>
                    </a:lnTo>
                    <a:lnTo>
                      <a:pt x="27432" y="49727"/>
                    </a:lnTo>
                    <a:lnTo>
                      <a:pt x="27673" y="49648"/>
                    </a:lnTo>
                    <a:lnTo>
                      <a:pt x="27918" y="49584"/>
                    </a:lnTo>
                    <a:lnTo>
                      <a:pt x="28073" y="49551"/>
                    </a:lnTo>
                    <a:lnTo>
                      <a:pt x="27932" y="49770"/>
                    </a:lnTo>
                    <a:lnTo>
                      <a:pt x="27652" y="50304"/>
                    </a:lnTo>
                    <a:lnTo>
                      <a:pt x="27410" y="50887"/>
                    </a:lnTo>
                    <a:lnTo>
                      <a:pt x="27202" y="51524"/>
                    </a:lnTo>
                    <a:lnTo>
                      <a:pt x="27029" y="52211"/>
                    </a:lnTo>
                    <a:lnTo>
                      <a:pt x="26935" y="52733"/>
                    </a:lnTo>
                    <a:lnTo>
                      <a:pt x="21791" y="54951"/>
                    </a:lnTo>
                    <a:lnTo>
                      <a:pt x="16971" y="56034"/>
                    </a:lnTo>
                    <a:lnTo>
                      <a:pt x="16845" y="55812"/>
                    </a:lnTo>
                    <a:lnTo>
                      <a:pt x="16690" y="55584"/>
                    </a:lnTo>
                    <a:lnTo>
                      <a:pt x="16524" y="55376"/>
                    </a:lnTo>
                    <a:lnTo>
                      <a:pt x="16347" y="55188"/>
                    </a:lnTo>
                    <a:lnTo>
                      <a:pt x="16153" y="55023"/>
                    </a:lnTo>
                    <a:lnTo>
                      <a:pt x="15945" y="54880"/>
                    </a:lnTo>
                    <a:lnTo>
                      <a:pt x="15725" y="54764"/>
                    </a:lnTo>
                    <a:lnTo>
                      <a:pt x="15495" y="54678"/>
                    </a:lnTo>
                    <a:lnTo>
                      <a:pt x="15250" y="54617"/>
                    </a:lnTo>
                    <a:lnTo>
                      <a:pt x="14997" y="54587"/>
                    </a:lnTo>
                    <a:lnTo>
                      <a:pt x="14738" y="54587"/>
                    </a:lnTo>
                    <a:lnTo>
                      <a:pt x="14473" y="54613"/>
                    </a:lnTo>
                    <a:lnTo>
                      <a:pt x="14202" y="54670"/>
                    </a:lnTo>
                    <a:lnTo>
                      <a:pt x="13929" y="54753"/>
                    </a:lnTo>
                    <a:lnTo>
                      <a:pt x="13651" y="54857"/>
                    </a:lnTo>
                    <a:lnTo>
                      <a:pt x="13439" y="54947"/>
                    </a:lnTo>
                    <a:lnTo>
                      <a:pt x="13400" y="54968"/>
                    </a:lnTo>
                    <a:close/>
                    <a:moveTo>
                      <a:pt x="13400" y="57578"/>
                    </a:moveTo>
                    <a:lnTo>
                      <a:pt x="13555" y="57658"/>
                    </a:lnTo>
                    <a:lnTo>
                      <a:pt x="13724" y="57733"/>
                    </a:lnTo>
                    <a:lnTo>
                      <a:pt x="13896" y="57795"/>
                    </a:lnTo>
                    <a:lnTo>
                      <a:pt x="13926" y="57802"/>
                    </a:lnTo>
                    <a:lnTo>
                      <a:pt x="13680" y="57906"/>
                    </a:lnTo>
                    <a:lnTo>
                      <a:pt x="13425" y="58043"/>
                    </a:lnTo>
                    <a:lnTo>
                      <a:pt x="13400" y="58061"/>
                    </a:lnTo>
                    <a:close/>
                    <a:moveTo>
                      <a:pt x="29941" y="38780"/>
                    </a:moveTo>
                    <a:lnTo>
                      <a:pt x="30010" y="38794"/>
                    </a:lnTo>
                    <a:lnTo>
                      <a:pt x="30136" y="38831"/>
                    </a:lnTo>
                    <a:lnTo>
                      <a:pt x="30301" y="38874"/>
                    </a:lnTo>
                    <a:lnTo>
                      <a:pt x="30489" y="38921"/>
                    </a:lnTo>
                    <a:lnTo>
                      <a:pt x="30489" y="38945"/>
                    </a:lnTo>
                    <a:lnTo>
                      <a:pt x="30277" y="38880"/>
                    </a:lnTo>
                    <a:lnTo>
                      <a:pt x="30014" y="3880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 dirty="0"/>
              </a:p>
            </p:txBody>
          </p:sp>
          <p:grpSp>
            <p:nvGrpSpPr>
              <p:cNvPr id="12" name="Группа 39"/>
              <p:cNvGrpSpPr/>
              <p:nvPr/>
            </p:nvGrpSpPr>
            <p:grpSpPr>
              <a:xfrm>
                <a:off x="3874424" y="122569"/>
                <a:ext cx="187153" cy="216573"/>
                <a:chOff x="3874424" y="122569"/>
                <a:chExt cx="187153" cy="216573"/>
              </a:xfrm>
            </p:grpSpPr>
            <p:pic>
              <p:nvPicPr>
                <p:cNvPr id="13" name="Image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74424" y="122569"/>
                  <a:ext cx="187153" cy="216573"/>
                </a:xfrm>
                <a:prstGeom prst="rect">
                  <a:avLst/>
                </a:prstGeom>
              </p:spPr>
            </p:pic>
            <p:pic>
              <p:nvPicPr>
                <p:cNvPr id="14" name="Image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3089" y="192550"/>
                  <a:ext cx="89668" cy="97625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1" name="Прямоугольник с одним вырезанным углом 20"/>
          <p:cNvSpPr/>
          <p:nvPr/>
        </p:nvSpPr>
        <p:spPr>
          <a:xfrm flipV="1">
            <a:off x="0" y="-6"/>
            <a:ext cx="30664240" cy="885830"/>
          </a:xfrm>
          <a:prstGeom prst="snip1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 1"/>
          <p:cNvSpPr txBox="1"/>
          <p:nvPr/>
        </p:nvSpPr>
        <p:spPr>
          <a:xfrm>
            <a:off x="6058794" y="73577"/>
            <a:ext cx="9253495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defRPr/>
            </a:pPr>
            <a:r>
              <a:rPr lang="ru-RU" sz="48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Риски и </a:t>
            </a:r>
            <a:r>
              <a:rPr lang="ru-RU" sz="4800" b="1" spc="10" dirty="0" err="1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антирисковые</a:t>
            </a:r>
            <a:r>
              <a:rPr lang="ru-RU" sz="4800" b="1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 мероприятия</a:t>
            </a:r>
            <a:endParaRPr lang="ru-RU" sz="480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9656003" y="3850792"/>
            <a:ext cx="5229892" cy="1588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16584503" y="3850792"/>
            <a:ext cx="5229892" cy="1588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22227821" y="3850792"/>
            <a:ext cx="5229892" cy="1588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27871139" y="3850792"/>
            <a:ext cx="5229892" cy="1588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4"/>
          <p:cNvSpPr/>
          <p:nvPr/>
        </p:nvSpPr>
        <p:spPr>
          <a:xfrm>
            <a:off x="31077639" y="2307413"/>
            <a:ext cx="4460208" cy="1193931"/>
          </a:xfrm>
          <a:prstGeom prst="roundRect">
            <a:avLst>
              <a:gd name="adj" fmla="val 28125"/>
            </a:avLst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2063714" y="1253453"/>
            <a:ext cx="2488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10" dirty="0" smtClean="0">
                <a:solidFill>
                  <a:srgbClr val="CC6600"/>
                </a:solidFill>
                <a:latin typeface="Arial Narrow" pitchFamily="34" charset="0"/>
                <a:cs typeface="Arial"/>
              </a:rPr>
              <a:t>РИСК 5:</a:t>
            </a:r>
            <a:endParaRPr lang="ru-RU" sz="5400" dirty="0">
              <a:solidFill>
                <a:srgbClr val="CC6600"/>
              </a:solidFill>
            </a:endParaRPr>
          </a:p>
        </p:txBody>
      </p:sp>
      <p:sp>
        <p:nvSpPr>
          <p:cNvPr id="56" name="text 1"/>
          <p:cNvSpPr txBox="1"/>
          <p:nvPr/>
        </p:nvSpPr>
        <p:spPr>
          <a:xfrm>
            <a:off x="31370453" y="2488880"/>
            <a:ext cx="3874580" cy="830997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Arial Narrow" pitchFamily="34" charset="0"/>
              </a:rPr>
              <a:t>несвоевременно доходит информация об освободившимся от УФСИН для организации работы</a:t>
            </a:r>
            <a:endParaRPr lang="ru-RU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65" name="text 1"/>
          <p:cNvSpPr txBox="1"/>
          <p:nvPr/>
        </p:nvSpPr>
        <p:spPr>
          <a:xfrm>
            <a:off x="31389089" y="4018163"/>
            <a:ext cx="383730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dirty="0" smtClean="0">
                <a:solidFill>
                  <a:srgbClr val="FFFFFF"/>
                </a:solidFill>
                <a:latin typeface="Arial Narrow" pitchFamily="34" charset="0"/>
              </a:rPr>
              <a:t>автоматизация процессов (единый реестр граждан, освободившихся из МЛС)</a:t>
            </a:r>
            <a:endParaRPr lang="ru-RU" sz="160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5434322" y="2307413"/>
            <a:ext cx="4460208" cy="1193931"/>
          </a:xfrm>
          <a:prstGeom prst="roundRect">
            <a:avLst>
              <a:gd name="adj" fmla="val 28125"/>
            </a:avLst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6420397" y="1253453"/>
            <a:ext cx="2488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10" dirty="0" smtClean="0">
                <a:solidFill>
                  <a:srgbClr val="CC6600"/>
                </a:solidFill>
                <a:latin typeface="Arial Narrow" pitchFamily="34" charset="0"/>
                <a:cs typeface="Arial"/>
              </a:rPr>
              <a:t>РИСК 4:</a:t>
            </a:r>
            <a:endParaRPr lang="ru-RU" sz="5400" dirty="0">
              <a:solidFill>
                <a:srgbClr val="CC6600"/>
              </a:solidFill>
            </a:endParaRPr>
          </a:p>
        </p:txBody>
      </p:sp>
      <p:sp>
        <p:nvSpPr>
          <p:cNvPr id="55" name="text 1"/>
          <p:cNvSpPr txBox="1"/>
          <p:nvPr/>
        </p:nvSpPr>
        <p:spPr>
          <a:xfrm>
            <a:off x="25727136" y="2488880"/>
            <a:ext cx="387458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Arial Narrow" pitchFamily="34" charset="0"/>
              </a:rPr>
              <a:t>освобождающиеся не смогут трудоустроиться (учат только профессиям востребованным в УФСИН)</a:t>
            </a:r>
            <a:endParaRPr lang="ru-RU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63" name="text 1"/>
          <p:cNvSpPr txBox="1"/>
          <p:nvPr/>
        </p:nvSpPr>
        <p:spPr>
          <a:xfrm>
            <a:off x="25598210" y="4018163"/>
            <a:ext cx="42102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dirty="0" smtClean="0">
                <a:solidFill>
                  <a:srgbClr val="FFFFFF"/>
                </a:solidFill>
                <a:latin typeface="Arial Narrow" pitchFamily="34" charset="0"/>
              </a:rPr>
              <a:t>обучение востребованным профессиям, добавление категории в ФП «Содействие занятости»</a:t>
            </a:r>
            <a:endParaRPr lang="ru-RU" sz="160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9791004" y="2307413"/>
            <a:ext cx="4460208" cy="1193931"/>
          </a:xfrm>
          <a:prstGeom prst="roundRect">
            <a:avLst>
              <a:gd name="adj" fmla="val 28125"/>
            </a:avLst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0777078" y="1253453"/>
            <a:ext cx="2488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10" dirty="0" smtClean="0">
                <a:solidFill>
                  <a:srgbClr val="CC6600"/>
                </a:solidFill>
                <a:latin typeface="Arial Narrow" pitchFamily="34" charset="0"/>
                <a:cs typeface="Arial"/>
              </a:rPr>
              <a:t>РИСК 3:</a:t>
            </a:r>
            <a:endParaRPr lang="ru-RU" sz="5400" dirty="0">
              <a:solidFill>
                <a:srgbClr val="CC6600"/>
              </a:solidFill>
            </a:endParaRPr>
          </a:p>
        </p:txBody>
      </p:sp>
      <p:sp>
        <p:nvSpPr>
          <p:cNvPr id="54" name="text 1"/>
          <p:cNvSpPr txBox="1"/>
          <p:nvPr/>
        </p:nvSpPr>
        <p:spPr>
          <a:xfrm>
            <a:off x="20365695" y="2488880"/>
            <a:ext cx="331082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10" dirty="0" smtClean="0">
                <a:solidFill>
                  <a:srgbClr val="FFFFFF"/>
                </a:solidFill>
                <a:latin typeface="Arial"/>
                <a:cs typeface="Arial"/>
              </a:rPr>
              <a:t>отсутствие возможности регистрации осужденного на портале </a:t>
            </a:r>
            <a:r>
              <a:rPr lang="ru-RU" spc="10" dirty="0" err="1" smtClean="0">
                <a:solidFill>
                  <a:srgbClr val="FFFFFF"/>
                </a:solidFill>
                <a:latin typeface="Arial"/>
                <a:cs typeface="Arial"/>
              </a:rPr>
              <a:t>Госуслуг</a:t>
            </a:r>
            <a:endParaRPr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64" name="text 1"/>
          <p:cNvSpPr txBox="1"/>
          <p:nvPr/>
        </p:nvSpPr>
        <p:spPr>
          <a:xfrm>
            <a:off x="20040004" y="4141274"/>
            <a:ext cx="396220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внесение изменений в НПА федерального уровня</a:t>
            </a:r>
            <a:endParaRPr lang="ru-RU" sz="160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cxnSp>
        <p:nvCxnSpPr>
          <p:cNvPr id="79" name="Прямая со стрелкой 78"/>
          <p:cNvCxnSpPr>
            <a:stCxn id="75" idx="0"/>
          </p:cNvCxnSpPr>
          <p:nvPr/>
        </p:nvCxnSpPr>
        <p:spPr>
          <a:xfrm rot="16200000" flipV="1">
            <a:off x="21836958" y="3697425"/>
            <a:ext cx="367507" cy="794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12967865" y="2307413"/>
            <a:ext cx="5640029" cy="1193931"/>
          </a:xfrm>
          <a:prstGeom prst="roundRect">
            <a:avLst>
              <a:gd name="adj" fmla="val 28125"/>
            </a:avLst>
          </a:prstGeom>
          <a:solidFill>
            <a:srgbClr val="002060"/>
          </a:solidFill>
          <a:ln>
            <a:solidFill>
              <a:srgbClr val="FF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4543850" y="1253453"/>
            <a:ext cx="2488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10" dirty="0" smtClean="0">
                <a:solidFill>
                  <a:srgbClr val="CC6600"/>
                </a:solidFill>
                <a:latin typeface="Arial Narrow" pitchFamily="34" charset="0"/>
                <a:cs typeface="Arial"/>
              </a:rPr>
              <a:t>РИСК 2:</a:t>
            </a:r>
            <a:endParaRPr lang="ru-RU" sz="5400" dirty="0">
              <a:solidFill>
                <a:srgbClr val="CC6600"/>
              </a:solidFill>
            </a:endParaRPr>
          </a:p>
        </p:txBody>
      </p:sp>
      <p:sp>
        <p:nvSpPr>
          <p:cNvPr id="53" name="text 1"/>
          <p:cNvSpPr txBox="1"/>
          <p:nvPr/>
        </p:nvSpPr>
        <p:spPr>
          <a:xfrm>
            <a:off x="13338133" y="2488880"/>
            <a:ext cx="489949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10" dirty="0" smtClean="0">
                <a:solidFill>
                  <a:srgbClr val="FFFFFF"/>
                </a:solidFill>
                <a:latin typeface="Arial"/>
                <a:cs typeface="Arial"/>
              </a:rPr>
              <a:t>недостаточный уровень компетенций сотрудников ЦЗН и социальных служб для работы с целевой группой</a:t>
            </a:r>
            <a:endParaRPr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60" name="text 1"/>
          <p:cNvSpPr txBox="1"/>
          <p:nvPr/>
        </p:nvSpPr>
        <p:spPr>
          <a:xfrm>
            <a:off x="14513498" y="4141274"/>
            <a:ext cx="400343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разработка программы и обучение сотрудников</a:t>
            </a:r>
            <a:endParaRPr sz="160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61" name="text 1"/>
          <p:cNvSpPr txBox="1"/>
          <p:nvPr/>
        </p:nvSpPr>
        <p:spPr>
          <a:xfrm>
            <a:off x="14513499" y="5050944"/>
            <a:ext cx="369115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">
              <a:lnSpc>
                <a:spcPct val="100000"/>
              </a:lnSpc>
            </a:pPr>
            <a:r>
              <a:rPr lang="ru-RU" sz="1600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профилактика профессионального выгорания</a:t>
            </a:r>
            <a:endParaRPr lang="ru-RU" sz="160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62" name="text 1"/>
          <p:cNvSpPr txBox="1"/>
          <p:nvPr/>
        </p:nvSpPr>
        <p:spPr>
          <a:xfrm>
            <a:off x="14513499" y="5837502"/>
            <a:ext cx="400343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разработка инструкций, памяток об особенностях работы с целевой аудиторией</a:t>
            </a:r>
            <a:endParaRPr lang="ru-RU" sz="160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39365" y="2307413"/>
            <a:ext cx="5640029" cy="1193931"/>
          </a:xfrm>
          <a:prstGeom prst="roundRect">
            <a:avLst>
              <a:gd name="adj" fmla="val 28125"/>
            </a:avLst>
          </a:prstGeom>
          <a:solidFill>
            <a:schemeClr val="bg1">
              <a:lumMod val="90000"/>
              <a:lumOff val="10000"/>
            </a:schemeClr>
          </a:solidFill>
          <a:ln>
            <a:solidFill>
              <a:srgbClr val="FF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38100"/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615350" y="1253453"/>
            <a:ext cx="2488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10" dirty="0" smtClean="0">
                <a:solidFill>
                  <a:srgbClr val="CC6600"/>
                </a:solidFill>
                <a:latin typeface="Arial Narrow" pitchFamily="34" charset="0"/>
                <a:cs typeface="Arial"/>
              </a:rPr>
              <a:t>РИСК 1:</a:t>
            </a:r>
            <a:endParaRPr lang="ru-RU" sz="5400" dirty="0">
              <a:solidFill>
                <a:srgbClr val="CC6600"/>
              </a:solidFill>
            </a:endParaRPr>
          </a:p>
        </p:txBody>
      </p:sp>
      <p:sp>
        <p:nvSpPr>
          <p:cNvPr id="52" name="text 1"/>
          <p:cNvSpPr txBox="1"/>
          <p:nvPr/>
        </p:nvSpPr>
        <p:spPr>
          <a:xfrm>
            <a:off x="6518491" y="2488880"/>
            <a:ext cx="468177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10" dirty="0" smtClean="0">
                <a:solidFill>
                  <a:srgbClr val="FFFFFF"/>
                </a:solidFill>
                <a:latin typeface="Arial"/>
                <a:cs typeface="Arial"/>
              </a:rPr>
              <a:t>увеличение занятости сотрудников соцзащиты, вовлеченных в работу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10" dirty="0" smtClean="0">
                <a:solidFill>
                  <a:srgbClr val="FFFFFF"/>
                </a:solidFill>
                <a:latin typeface="Arial"/>
                <a:cs typeface="Arial"/>
              </a:rPr>
              <a:t>с иными категориями граждан</a:t>
            </a:r>
            <a:endParaRPr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57" name="text 1"/>
          <p:cNvSpPr txBox="1"/>
          <p:nvPr/>
        </p:nvSpPr>
        <p:spPr>
          <a:xfrm>
            <a:off x="7592647" y="4018163"/>
            <a:ext cx="384697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инвентаризация занятости, расстановка приоритетов, стимулирующие надбавки</a:t>
            </a:r>
            <a:endParaRPr sz="160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58" name="text 1"/>
          <p:cNvSpPr txBox="1"/>
          <p:nvPr/>
        </p:nvSpPr>
        <p:spPr>
          <a:xfrm>
            <a:off x="7653742" y="4927833"/>
            <a:ext cx="378587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вовлечение в работу альтернативных организаций (НКО, УФСИН)</a:t>
            </a:r>
            <a:endParaRPr sz="160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59" name="text 1"/>
          <p:cNvSpPr txBox="1"/>
          <p:nvPr/>
        </p:nvSpPr>
        <p:spPr>
          <a:xfrm>
            <a:off x="7615351" y="5837502"/>
            <a:ext cx="358491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spc="1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увеличение штатной численности социальных служб</a:t>
            </a:r>
            <a:endParaRPr lang="ru-RU" sz="160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4361098" y="5700914"/>
            <a:ext cx="4246796" cy="765618"/>
          </a:xfrm>
          <a:prstGeom prst="roundRect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4361098" y="4791245"/>
            <a:ext cx="4246796" cy="765618"/>
          </a:xfrm>
          <a:prstGeom prst="roundRect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4361098" y="3881575"/>
            <a:ext cx="4246796" cy="765618"/>
          </a:xfrm>
          <a:prstGeom prst="roundRect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9897710" y="3881575"/>
            <a:ext cx="4246796" cy="765618"/>
          </a:xfrm>
          <a:prstGeom prst="roundRect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25541028" y="3881575"/>
            <a:ext cx="4246796" cy="765618"/>
          </a:xfrm>
          <a:prstGeom prst="roundRect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1184345" y="3881575"/>
            <a:ext cx="4246796" cy="765618"/>
          </a:xfrm>
          <a:prstGeom prst="roundRect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 rot="5400000" flipH="1" flipV="1">
            <a:off x="12466173" y="4792534"/>
            <a:ext cx="2582379" cy="1588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Прямая со стрелкой 102"/>
          <p:cNvCxnSpPr/>
          <p:nvPr/>
        </p:nvCxnSpPr>
        <p:spPr>
          <a:xfrm rot="10800000" flipV="1">
            <a:off x="6823292" y="4264384"/>
            <a:ext cx="593509" cy="2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Скругленный прямоугольник 103"/>
          <p:cNvSpPr/>
          <p:nvPr/>
        </p:nvSpPr>
        <p:spPr>
          <a:xfrm>
            <a:off x="7432598" y="5700914"/>
            <a:ext cx="4246796" cy="765618"/>
          </a:xfrm>
          <a:prstGeom prst="roundRect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7432598" y="4791245"/>
            <a:ext cx="4246796" cy="765618"/>
          </a:xfrm>
          <a:prstGeom prst="roundRect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7432598" y="3881575"/>
            <a:ext cx="4246796" cy="765618"/>
          </a:xfrm>
          <a:prstGeom prst="roundRect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0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5537673" y="4792534"/>
            <a:ext cx="2582379" cy="1588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Прямая со стрелкой 77"/>
          <p:cNvCxnSpPr/>
          <p:nvPr/>
        </p:nvCxnSpPr>
        <p:spPr>
          <a:xfrm rot="10800000" flipV="1">
            <a:off x="6839089" y="5175642"/>
            <a:ext cx="593509" cy="2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Прямая со стрелкой 79"/>
          <p:cNvCxnSpPr/>
          <p:nvPr/>
        </p:nvCxnSpPr>
        <p:spPr>
          <a:xfrm rot="10800000" flipV="1">
            <a:off x="6826389" y="6083721"/>
            <a:ext cx="593509" cy="2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Прямая со стрелкой 80"/>
          <p:cNvCxnSpPr/>
          <p:nvPr/>
        </p:nvCxnSpPr>
        <p:spPr>
          <a:xfrm rot="10800000" flipV="1">
            <a:off x="13756568" y="4264387"/>
            <a:ext cx="593509" cy="2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Прямая со стрелкой 81"/>
          <p:cNvCxnSpPr/>
          <p:nvPr/>
        </p:nvCxnSpPr>
        <p:spPr>
          <a:xfrm rot="10800000" flipV="1">
            <a:off x="13756568" y="5175640"/>
            <a:ext cx="593509" cy="2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Прямая со стрелкой 82"/>
          <p:cNvCxnSpPr/>
          <p:nvPr/>
        </p:nvCxnSpPr>
        <p:spPr>
          <a:xfrm rot="10800000" flipV="1">
            <a:off x="13754889" y="6083719"/>
            <a:ext cx="593509" cy="2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27476449" y="3698217"/>
            <a:ext cx="367507" cy="794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7" name="Прямая со стрелкой 86"/>
          <p:cNvCxnSpPr/>
          <p:nvPr/>
        </p:nvCxnSpPr>
        <p:spPr>
          <a:xfrm rot="16200000" flipV="1">
            <a:off x="33127949" y="3698216"/>
            <a:ext cx="367507" cy="794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КЦ темная">
  <a:themeElements>
    <a:clrScheme name="Тема КЦ темная">
      <a:dk1>
        <a:srgbClr val="000000"/>
      </a:dk1>
      <a:lt1>
        <a:srgbClr val="000421"/>
      </a:lt1>
      <a:dk2>
        <a:srgbClr val="A7A7A7"/>
      </a:dk2>
      <a:lt2>
        <a:srgbClr val="535353"/>
      </a:lt2>
      <a:accent1>
        <a:srgbClr val="2567C9"/>
      </a:accent1>
      <a:accent2>
        <a:srgbClr val="A14DA0"/>
      </a:accent2>
      <a:accent3>
        <a:srgbClr val="07818F"/>
      </a:accent3>
      <a:accent4>
        <a:srgbClr val="D21C6E"/>
      </a:accent4>
      <a:accent5>
        <a:srgbClr val="2F855A"/>
      </a:accent5>
      <a:accent6>
        <a:srgbClr val="A61B1B"/>
      </a:accent6>
      <a:hlink>
        <a:srgbClr val="0000FF"/>
      </a:hlink>
      <a:folHlink>
        <a:srgbClr val="FF00FF"/>
      </a:folHlink>
    </a:clrScheme>
    <a:fontScheme name="Тема КЦ темна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КЦ тем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03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Inter"/>
            <a:ea typeface="Inter"/>
            <a:cs typeface="Inter"/>
            <a:sym typeface="In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03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Inter"/>
            <a:ea typeface="Inter"/>
            <a:cs typeface="Inter"/>
            <a:sym typeface="In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КЦ темная">
  <a:themeElements>
    <a:clrScheme name="Тема КЦ темна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567C9"/>
      </a:accent1>
      <a:accent2>
        <a:srgbClr val="A14DA0"/>
      </a:accent2>
      <a:accent3>
        <a:srgbClr val="07818F"/>
      </a:accent3>
      <a:accent4>
        <a:srgbClr val="D21C6E"/>
      </a:accent4>
      <a:accent5>
        <a:srgbClr val="2F855A"/>
      </a:accent5>
      <a:accent6>
        <a:srgbClr val="A61B1B"/>
      </a:accent6>
      <a:hlink>
        <a:srgbClr val="0000FF"/>
      </a:hlink>
      <a:folHlink>
        <a:srgbClr val="FF00FF"/>
      </a:folHlink>
    </a:clrScheme>
    <a:fontScheme name="Тема КЦ темна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КЦ тем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03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Inter"/>
            <a:ea typeface="Inter"/>
            <a:cs typeface="Inter"/>
            <a:sym typeface="In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03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Inter"/>
            <a:ea typeface="Inter"/>
            <a:cs typeface="Inter"/>
            <a:sym typeface="In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</TotalTime>
  <Words>1869</Words>
  <Application>Microsoft Office PowerPoint</Application>
  <PresentationFormat>Произвольный</PresentationFormat>
  <Paragraphs>524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КЦ темная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Панин Артем Игоревич</dc:creator>
  <cp:lastModifiedBy>Юлия Ковалева</cp:lastModifiedBy>
  <cp:revision>200</cp:revision>
  <dcterms:modified xsi:type="dcterms:W3CDTF">2022-12-15T13:16:10Z</dcterms:modified>
</cp:coreProperties>
</file>