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20066000" cy="11303000"/>
  <p:notesSz cx="20066000" cy="11303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88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4950" y="3503930"/>
            <a:ext cx="17056100" cy="2373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09900" y="6329680"/>
            <a:ext cx="14046200" cy="282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3300" y="2599690"/>
            <a:ext cx="8728710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33990" y="2599690"/>
            <a:ext cx="8728710" cy="7459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066000" cy="11303000"/>
          </a:xfrm>
          <a:custGeom>
            <a:avLst/>
            <a:gdLst/>
            <a:ahLst/>
            <a:cxnLst/>
            <a:rect l="l" t="t" r="r" b="b"/>
            <a:pathLst>
              <a:path w="20066000" h="11303000">
                <a:moveTo>
                  <a:pt x="20066000" y="0"/>
                </a:moveTo>
                <a:lnTo>
                  <a:pt x="0" y="0"/>
                </a:lnTo>
                <a:lnTo>
                  <a:pt x="0" y="11303000"/>
                </a:lnTo>
                <a:lnTo>
                  <a:pt x="20066000" y="11303000"/>
                </a:lnTo>
                <a:lnTo>
                  <a:pt x="20066000" y="0"/>
                </a:lnTo>
                <a:close/>
              </a:path>
            </a:pathLst>
          </a:custGeom>
          <a:solidFill>
            <a:srgbClr val="0021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359" y="577847"/>
            <a:ext cx="1862328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300" y="2592184"/>
            <a:ext cx="18567400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22440" y="10511790"/>
            <a:ext cx="6421120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3300" y="10511790"/>
            <a:ext cx="4615180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474609" y="10533682"/>
            <a:ext cx="425450" cy="58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BC00"/>
                </a:solidFill>
                <a:latin typeface="Gotham Pro Black"/>
                <a:cs typeface="Gotham Pro Black"/>
              </a:defRPr>
            </a:lvl1pPr>
          </a:lstStyle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jp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jpg"/><Relationship Id="rId14" Type="http://schemas.openxmlformats.org/officeDocument/2006/relationships/image" Target="../media/image15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3.png"/><Relationship Id="rId21" Type="http://schemas.openxmlformats.org/officeDocument/2006/relationships/image" Target="../media/image28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84" Type="http://schemas.openxmlformats.org/officeDocument/2006/relationships/image" Target="../media/image91.png"/><Relationship Id="rId89" Type="http://schemas.openxmlformats.org/officeDocument/2006/relationships/image" Target="../media/image96.png"/><Relationship Id="rId112" Type="http://schemas.openxmlformats.org/officeDocument/2006/relationships/image" Target="../media/image119.png"/><Relationship Id="rId16" Type="http://schemas.openxmlformats.org/officeDocument/2006/relationships/image" Target="../media/image23.png"/><Relationship Id="rId107" Type="http://schemas.openxmlformats.org/officeDocument/2006/relationships/image" Target="../media/image114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87" Type="http://schemas.openxmlformats.org/officeDocument/2006/relationships/image" Target="../media/image94.png"/><Relationship Id="rId102" Type="http://schemas.openxmlformats.org/officeDocument/2006/relationships/image" Target="../media/image109.png"/><Relationship Id="rId110" Type="http://schemas.openxmlformats.org/officeDocument/2006/relationships/image" Target="../media/image117.png"/><Relationship Id="rId115" Type="http://schemas.openxmlformats.org/officeDocument/2006/relationships/image" Target="../media/image122.png"/><Relationship Id="rId5" Type="http://schemas.openxmlformats.org/officeDocument/2006/relationships/image" Target="../media/image12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90" Type="http://schemas.openxmlformats.org/officeDocument/2006/relationships/image" Target="../media/image97.png"/><Relationship Id="rId95" Type="http://schemas.openxmlformats.org/officeDocument/2006/relationships/image" Target="../media/image102.png"/><Relationship Id="rId19" Type="http://schemas.openxmlformats.org/officeDocument/2006/relationships/image" Target="../media/image2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77" Type="http://schemas.openxmlformats.org/officeDocument/2006/relationships/image" Target="../media/image84.png"/><Relationship Id="rId100" Type="http://schemas.openxmlformats.org/officeDocument/2006/relationships/image" Target="../media/image107.png"/><Relationship Id="rId105" Type="http://schemas.openxmlformats.org/officeDocument/2006/relationships/image" Target="../media/image112.png"/><Relationship Id="rId113" Type="http://schemas.openxmlformats.org/officeDocument/2006/relationships/image" Target="../media/image120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93" Type="http://schemas.openxmlformats.org/officeDocument/2006/relationships/image" Target="../media/image100.png"/><Relationship Id="rId98" Type="http://schemas.openxmlformats.org/officeDocument/2006/relationships/image" Target="../media/image105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103" Type="http://schemas.openxmlformats.org/officeDocument/2006/relationships/image" Target="../media/image110.png"/><Relationship Id="rId108" Type="http://schemas.openxmlformats.org/officeDocument/2006/relationships/image" Target="../media/image115.png"/><Relationship Id="rId116" Type="http://schemas.openxmlformats.org/officeDocument/2006/relationships/image" Target="../media/image123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91" Type="http://schemas.openxmlformats.org/officeDocument/2006/relationships/image" Target="../media/image98.png"/><Relationship Id="rId96" Type="http://schemas.openxmlformats.org/officeDocument/2006/relationships/image" Target="../media/image103.png"/><Relationship Id="rId111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6" Type="http://schemas.openxmlformats.org/officeDocument/2006/relationships/image" Target="../media/image113.png"/><Relationship Id="rId114" Type="http://schemas.openxmlformats.org/officeDocument/2006/relationships/image" Target="../media/image121.png"/><Relationship Id="rId10" Type="http://schemas.openxmlformats.org/officeDocument/2006/relationships/image" Target="../media/image17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101" Type="http://schemas.openxmlformats.org/officeDocument/2006/relationships/image" Target="../media/image10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9" Type="http://schemas.openxmlformats.org/officeDocument/2006/relationships/image" Target="../media/image46.png"/><Relationship Id="rId109" Type="http://schemas.openxmlformats.org/officeDocument/2006/relationships/image" Target="../media/image116.png"/><Relationship Id="rId34" Type="http://schemas.openxmlformats.org/officeDocument/2006/relationships/image" Target="../media/image41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6" Type="http://schemas.openxmlformats.org/officeDocument/2006/relationships/image" Target="../media/image83.png"/><Relationship Id="rId97" Type="http://schemas.openxmlformats.org/officeDocument/2006/relationships/image" Target="../media/image104.png"/><Relationship Id="rId104" Type="http://schemas.openxmlformats.org/officeDocument/2006/relationships/image" Target="../media/image111.png"/><Relationship Id="rId7" Type="http://schemas.openxmlformats.org/officeDocument/2006/relationships/image" Target="../media/image14.png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2" Type="http://schemas.openxmlformats.org/officeDocument/2006/relationships/image" Target="../media/image9.png"/><Relationship Id="rId2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5797993"/>
            <a:ext cx="11924030" cy="3637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900" b="1" spc="-325" dirty="0">
                <a:solidFill>
                  <a:srgbClr val="00C800"/>
                </a:solidFill>
                <a:latin typeface="Gotham Pro Black"/>
                <a:cs typeface="Gotham Pro Black"/>
              </a:rPr>
              <a:t>СОХРАНЕНИЕ</a:t>
            </a:r>
            <a:r>
              <a:rPr sz="7900" b="1" spc="-260" dirty="0">
                <a:solidFill>
                  <a:srgbClr val="00C800"/>
                </a:solidFill>
                <a:latin typeface="Gotham Pro Black"/>
                <a:cs typeface="Gotham Pro Black"/>
              </a:rPr>
              <a:t> </a:t>
            </a:r>
            <a:r>
              <a:rPr sz="7900" b="1" spc="-215" dirty="0" smtClean="0">
                <a:solidFill>
                  <a:srgbClr val="00C800"/>
                </a:solidFill>
                <a:latin typeface="Gotham Pro Black"/>
                <a:cs typeface="Gotham Pro Black"/>
              </a:rPr>
              <a:t>ЖИЗН</a:t>
            </a:r>
            <a:r>
              <a:rPr lang="ru-RU" sz="7900" b="1" spc="-215" dirty="0" smtClean="0">
                <a:solidFill>
                  <a:srgbClr val="00C800"/>
                </a:solidFill>
                <a:latin typeface="Gotham Pro Black"/>
                <a:cs typeface="Gotham Pro Black"/>
              </a:rPr>
              <a:t>ЕЙ</a:t>
            </a:r>
            <a:r>
              <a:rPr sz="7900" b="1" spc="-215" dirty="0" smtClean="0">
                <a:solidFill>
                  <a:srgbClr val="00C800"/>
                </a:solidFill>
                <a:latin typeface="Gotham Pro Black"/>
                <a:cs typeface="Gotham Pro Black"/>
              </a:rPr>
              <a:t> </a:t>
            </a:r>
            <a:r>
              <a:rPr sz="7900" b="1" spc="-210" dirty="0" smtClean="0">
                <a:solidFill>
                  <a:srgbClr val="00C800"/>
                </a:solidFill>
                <a:latin typeface="Gotham Pro Black"/>
                <a:cs typeface="Gotham Pro Black"/>
              </a:rPr>
              <a:t> </a:t>
            </a:r>
            <a:r>
              <a:rPr sz="7900" b="1" spc="-215" dirty="0">
                <a:solidFill>
                  <a:srgbClr val="00C800"/>
                </a:solidFill>
                <a:latin typeface="Gotham Pro Black"/>
                <a:cs typeface="Gotham Pro Black"/>
              </a:rPr>
              <a:t>НА</a:t>
            </a:r>
            <a:r>
              <a:rPr sz="7900" b="1" spc="-300" dirty="0">
                <a:solidFill>
                  <a:srgbClr val="00C800"/>
                </a:solidFill>
                <a:latin typeface="Gotham Pro Black"/>
                <a:cs typeface="Gotham Pro Black"/>
              </a:rPr>
              <a:t> </a:t>
            </a:r>
            <a:r>
              <a:rPr sz="7900" b="1" spc="-245" dirty="0">
                <a:solidFill>
                  <a:srgbClr val="00C800"/>
                </a:solidFill>
                <a:latin typeface="Gotham Pro Black"/>
                <a:cs typeface="Gotham Pro Black"/>
              </a:rPr>
              <a:t>АВТОМОБИЛЬНЫХ </a:t>
            </a:r>
            <a:r>
              <a:rPr sz="7900" b="1" spc="-2390" dirty="0">
                <a:solidFill>
                  <a:srgbClr val="00C800"/>
                </a:solidFill>
                <a:latin typeface="Gotham Pro Black"/>
                <a:cs typeface="Gotham Pro Black"/>
              </a:rPr>
              <a:t> </a:t>
            </a:r>
            <a:r>
              <a:rPr sz="7900" b="1" spc="-340" dirty="0">
                <a:solidFill>
                  <a:srgbClr val="00C800"/>
                </a:solidFill>
                <a:latin typeface="Gotham Pro Black"/>
                <a:cs typeface="Gotham Pro Black"/>
              </a:rPr>
              <a:t>ДОРОГАХ</a:t>
            </a:r>
            <a:endParaRPr sz="7900" dirty="0">
              <a:latin typeface="Gotham Pro Black"/>
              <a:cs typeface="Gotham Pr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300" y="10020300"/>
            <a:ext cx="45015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10" dirty="0">
                <a:solidFill>
                  <a:srgbClr val="FFBC00"/>
                </a:solidFill>
                <a:latin typeface="Gotham Pro Black"/>
                <a:cs typeface="Gotham Pro Black"/>
              </a:rPr>
              <a:t>29</a:t>
            </a:r>
            <a:r>
              <a:rPr sz="4000" b="1" spc="-140" dirty="0">
                <a:solidFill>
                  <a:srgbClr val="FFBC00"/>
                </a:solidFill>
                <a:latin typeface="Gotham Pro Black"/>
                <a:cs typeface="Gotham Pro Black"/>
              </a:rPr>
              <a:t> </a:t>
            </a:r>
            <a:r>
              <a:rPr sz="4000" b="1" spc="-110" dirty="0">
                <a:solidFill>
                  <a:srgbClr val="FFBC00"/>
                </a:solidFill>
                <a:latin typeface="Gotham Pro Black"/>
                <a:cs typeface="Gotham Pro Black"/>
              </a:rPr>
              <a:t>мая</a:t>
            </a:r>
            <a:r>
              <a:rPr sz="4000" b="1" spc="-135" dirty="0">
                <a:solidFill>
                  <a:srgbClr val="FFBC00"/>
                </a:solidFill>
                <a:latin typeface="Gotham Pro Black"/>
                <a:cs typeface="Gotham Pro Black"/>
              </a:rPr>
              <a:t> </a:t>
            </a:r>
            <a:r>
              <a:rPr sz="4000" b="1" spc="-120" dirty="0">
                <a:solidFill>
                  <a:srgbClr val="FFBC00"/>
                </a:solidFill>
                <a:latin typeface="Gotham Pro Black"/>
                <a:cs typeface="Gotham Pro Black"/>
              </a:rPr>
              <a:t>2021</a:t>
            </a:r>
            <a:r>
              <a:rPr sz="4000" b="1" spc="-135" dirty="0">
                <a:solidFill>
                  <a:srgbClr val="FFBC00"/>
                </a:solidFill>
                <a:latin typeface="Gotham Pro Black"/>
                <a:cs typeface="Gotham Pro Black"/>
              </a:rPr>
              <a:t> </a:t>
            </a:r>
            <a:r>
              <a:rPr sz="4000" b="1" spc="-140" dirty="0">
                <a:solidFill>
                  <a:srgbClr val="FFBC00"/>
                </a:solidFill>
                <a:latin typeface="Gotham Pro Black"/>
                <a:cs typeface="Gotham Pro Black"/>
              </a:rPr>
              <a:t>года</a:t>
            </a:r>
            <a:endParaRPr sz="4000">
              <a:latin typeface="Gotham Pro Black"/>
              <a:cs typeface="Gotham Pro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473193" y="1766252"/>
            <a:ext cx="5831205" cy="7772400"/>
            <a:chOff x="13473193" y="1766252"/>
            <a:chExt cx="5831205" cy="7772400"/>
          </a:xfrm>
        </p:grpSpPr>
        <p:sp>
          <p:nvSpPr>
            <p:cNvPr id="5" name="object 5"/>
            <p:cNvSpPr/>
            <p:nvPr/>
          </p:nvSpPr>
          <p:spPr>
            <a:xfrm>
              <a:off x="13473193" y="1766252"/>
              <a:ext cx="5831205" cy="7772400"/>
            </a:xfrm>
            <a:custGeom>
              <a:avLst/>
              <a:gdLst/>
              <a:ahLst/>
              <a:cxnLst/>
              <a:rect l="l" t="t" r="r" b="b"/>
              <a:pathLst>
                <a:path w="5831205" h="7772400">
                  <a:moveTo>
                    <a:pt x="2996077" y="7759700"/>
                  </a:moveTo>
                  <a:lnTo>
                    <a:pt x="2834741" y="7759700"/>
                  </a:lnTo>
                  <a:lnTo>
                    <a:pt x="2861202" y="7772400"/>
                  </a:lnTo>
                  <a:lnTo>
                    <a:pt x="2969620" y="7772400"/>
                  </a:lnTo>
                  <a:lnTo>
                    <a:pt x="2996077" y="7759700"/>
                  </a:lnTo>
                  <a:close/>
                </a:path>
                <a:path w="5831205" h="7772400">
                  <a:moveTo>
                    <a:pt x="2998444" y="12700"/>
                  </a:moveTo>
                  <a:lnTo>
                    <a:pt x="2832366" y="12700"/>
                  </a:lnTo>
                  <a:lnTo>
                    <a:pt x="159905" y="990600"/>
                  </a:lnTo>
                  <a:lnTo>
                    <a:pt x="114696" y="1016000"/>
                  </a:lnTo>
                  <a:lnTo>
                    <a:pt x="75742" y="1041400"/>
                  </a:lnTo>
                  <a:lnTo>
                    <a:pt x="43919" y="1079500"/>
                  </a:lnTo>
                  <a:lnTo>
                    <a:pt x="20104" y="1117600"/>
                  </a:lnTo>
                  <a:lnTo>
                    <a:pt x="5172" y="1168400"/>
                  </a:lnTo>
                  <a:lnTo>
                    <a:pt x="0" y="1219200"/>
                  </a:lnTo>
                  <a:lnTo>
                    <a:pt x="0" y="3886200"/>
                  </a:lnTo>
                  <a:lnTo>
                    <a:pt x="320" y="3949700"/>
                  </a:lnTo>
                  <a:lnTo>
                    <a:pt x="1278" y="4013200"/>
                  </a:lnTo>
                  <a:lnTo>
                    <a:pt x="2870" y="4076700"/>
                  </a:lnTo>
                  <a:lnTo>
                    <a:pt x="5089" y="4140200"/>
                  </a:lnTo>
                  <a:lnTo>
                    <a:pt x="7933" y="4203700"/>
                  </a:lnTo>
                  <a:lnTo>
                    <a:pt x="11396" y="4254500"/>
                  </a:lnTo>
                  <a:lnTo>
                    <a:pt x="15473" y="4318000"/>
                  </a:lnTo>
                  <a:lnTo>
                    <a:pt x="20160" y="4381500"/>
                  </a:lnTo>
                  <a:lnTo>
                    <a:pt x="25452" y="4432300"/>
                  </a:lnTo>
                  <a:lnTo>
                    <a:pt x="31344" y="4495800"/>
                  </a:lnTo>
                  <a:lnTo>
                    <a:pt x="37833" y="4546600"/>
                  </a:lnTo>
                  <a:lnTo>
                    <a:pt x="44912" y="4597400"/>
                  </a:lnTo>
                  <a:lnTo>
                    <a:pt x="52578" y="4660900"/>
                  </a:lnTo>
                  <a:lnTo>
                    <a:pt x="60826" y="4711700"/>
                  </a:lnTo>
                  <a:lnTo>
                    <a:pt x="69651" y="4762500"/>
                  </a:lnTo>
                  <a:lnTo>
                    <a:pt x="79048" y="4813300"/>
                  </a:lnTo>
                  <a:lnTo>
                    <a:pt x="89013" y="4864100"/>
                  </a:lnTo>
                  <a:lnTo>
                    <a:pt x="99541" y="4914900"/>
                  </a:lnTo>
                  <a:lnTo>
                    <a:pt x="110627" y="4965700"/>
                  </a:lnTo>
                  <a:lnTo>
                    <a:pt x="122268" y="5016500"/>
                  </a:lnTo>
                  <a:lnTo>
                    <a:pt x="134457" y="5067300"/>
                  </a:lnTo>
                  <a:lnTo>
                    <a:pt x="147191" y="5118100"/>
                  </a:lnTo>
                  <a:lnTo>
                    <a:pt x="160465" y="5168900"/>
                  </a:lnTo>
                  <a:lnTo>
                    <a:pt x="174274" y="5207000"/>
                  </a:lnTo>
                  <a:lnTo>
                    <a:pt x="188613" y="5257800"/>
                  </a:lnTo>
                  <a:lnTo>
                    <a:pt x="203478" y="5308600"/>
                  </a:lnTo>
                  <a:lnTo>
                    <a:pt x="218864" y="5346700"/>
                  </a:lnTo>
                  <a:lnTo>
                    <a:pt x="234766" y="5397500"/>
                  </a:lnTo>
                  <a:lnTo>
                    <a:pt x="251181" y="5435600"/>
                  </a:lnTo>
                  <a:lnTo>
                    <a:pt x="268102" y="5486400"/>
                  </a:lnTo>
                  <a:lnTo>
                    <a:pt x="285526" y="5524500"/>
                  </a:lnTo>
                  <a:lnTo>
                    <a:pt x="303448" y="5575300"/>
                  </a:lnTo>
                  <a:lnTo>
                    <a:pt x="321862" y="5613400"/>
                  </a:lnTo>
                  <a:lnTo>
                    <a:pt x="340765" y="5651500"/>
                  </a:lnTo>
                  <a:lnTo>
                    <a:pt x="360152" y="5702300"/>
                  </a:lnTo>
                  <a:lnTo>
                    <a:pt x="380018" y="5740400"/>
                  </a:lnTo>
                  <a:lnTo>
                    <a:pt x="400359" y="5778500"/>
                  </a:lnTo>
                  <a:lnTo>
                    <a:pt x="421169" y="5816600"/>
                  </a:lnTo>
                  <a:lnTo>
                    <a:pt x="442444" y="5854700"/>
                  </a:lnTo>
                  <a:lnTo>
                    <a:pt x="464180" y="5892800"/>
                  </a:lnTo>
                  <a:lnTo>
                    <a:pt x="486372" y="5930900"/>
                  </a:lnTo>
                  <a:lnTo>
                    <a:pt x="509014" y="5969000"/>
                  </a:lnTo>
                  <a:lnTo>
                    <a:pt x="532103" y="6007100"/>
                  </a:lnTo>
                  <a:lnTo>
                    <a:pt x="555634" y="6045200"/>
                  </a:lnTo>
                  <a:lnTo>
                    <a:pt x="579602" y="6083300"/>
                  </a:lnTo>
                  <a:lnTo>
                    <a:pt x="604002" y="6121400"/>
                  </a:lnTo>
                  <a:lnTo>
                    <a:pt x="628830" y="6159500"/>
                  </a:lnTo>
                  <a:lnTo>
                    <a:pt x="654081" y="6184900"/>
                  </a:lnTo>
                  <a:lnTo>
                    <a:pt x="679751" y="6223000"/>
                  </a:lnTo>
                  <a:lnTo>
                    <a:pt x="705834" y="6261100"/>
                  </a:lnTo>
                  <a:lnTo>
                    <a:pt x="732327" y="6286500"/>
                  </a:lnTo>
                  <a:lnTo>
                    <a:pt x="759224" y="6324600"/>
                  </a:lnTo>
                  <a:lnTo>
                    <a:pt x="786520" y="6362700"/>
                  </a:lnTo>
                  <a:lnTo>
                    <a:pt x="814212" y="6388100"/>
                  </a:lnTo>
                  <a:lnTo>
                    <a:pt x="842294" y="6426200"/>
                  </a:lnTo>
                  <a:lnTo>
                    <a:pt x="870762" y="6451600"/>
                  </a:lnTo>
                  <a:lnTo>
                    <a:pt x="899611" y="6489700"/>
                  </a:lnTo>
                  <a:lnTo>
                    <a:pt x="928836" y="6515100"/>
                  </a:lnTo>
                  <a:lnTo>
                    <a:pt x="958434" y="6553200"/>
                  </a:lnTo>
                  <a:lnTo>
                    <a:pt x="988398" y="6578600"/>
                  </a:lnTo>
                  <a:lnTo>
                    <a:pt x="1018724" y="6604000"/>
                  </a:lnTo>
                  <a:lnTo>
                    <a:pt x="1049409" y="6642100"/>
                  </a:lnTo>
                  <a:lnTo>
                    <a:pt x="1080446" y="6667500"/>
                  </a:lnTo>
                  <a:lnTo>
                    <a:pt x="1143562" y="6718300"/>
                  </a:lnTo>
                  <a:lnTo>
                    <a:pt x="1175630" y="6756400"/>
                  </a:lnTo>
                  <a:lnTo>
                    <a:pt x="1208034" y="6781800"/>
                  </a:lnTo>
                  <a:lnTo>
                    <a:pt x="1273824" y="6832600"/>
                  </a:lnTo>
                  <a:lnTo>
                    <a:pt x="1340897" y="6883400"/>
                  </a:lnTo>
                  <a:lnTo>
                    <a:pt x="1374902" y="6921500"/>
                  </a:lnTo>
                  <a:lnTo>
                    <a:pt x="1478737" y="6997700"/>
                  </a:lnTo>
                  <a:lnTo>
                    <a:pt x="1585204" y="7073900"/>
                  </a:lnTo>
                  <a:lnTo>
                    <a:pt x="1621256" y="7086600"/>
                  </a:lnTo>
                  <a:lnTo>
                    <a:pt x="1731036" y="7162800"/>
                  </a:lnTo>
                  <a:lnTo>
                    <a:pt x="1881024" y="7264400"/>
                  </a:lnTo>
                  <a:lnTo>
                    <a:pt x="1919135" y="7277100"/>
                  </a:lnTo>
                  <a:lnTo>
                    <a:pt x="2034868" y="7353300"/>
                  </a:lnTo>
                  <a:lnTo>
                    <a:pt x="2073897" y="7366000"/>
                  </a:lnTo>
                  <a:lnTo>
                    <a:pt x="2192271" y="7442200"/>
                  </a:lnTo>
                  <a:lnTo>
                    <a:pt x="2232143" y="7454900"/>
                  </a:lnTo>
                  <a:lnTo>
                    <a:pt x="2312479" y="7505700"/>
                  </a:lnTo>
                  <a:lnTo>
                    <a:pt x="2352934" y="7518400"/>
                  </a:lnTo>
                  <a:lnTo>
                    <a:pt x="2434394" y="7569200"/>
                  </a:lnTo>
                  <a:lnTo>
                    <a:pt x="2475391" y="7581900"/>
                  </a:lnTo>
                  <a:lnTo>
                    <a:pt x="2557891" y="7632700"/>
                  </a:lnTo>
                  <a:lnTo>
                    <a:pt x="2599386" y="7645400"/>
                  </a:lnTo>
                  <a:lnTo>
                    <a:pt x="2682843" y="7696200"/>
                  </a:lnTo>
                  <a:lnTo>
                    <a:pt x="2724796" y="7708900"/>
                  </a:lnTo>
                  <a:lnTo>
                    <a:pt x="2809125" y="7759700"/>
                  </a:lnTo>
                  <a:lnTo>
                    <a:pt x="3021685" y="7759700"/>
                  </a:lnTo>
                  <a:lnTo>
                    <a:pt x="3106014" y="7708900"/>
                  </a:lnTo>
                  <a:lnTo>
                    <a:pt x="3147967" y="7696200"/>
                  </a:lnTo>
                  <a:lnTo>
                    <a:pt x="3231424" y="7645400"/>
                  </a:lnTo>
                  <a:lnTo>
                    <a:pt x="3272919" y="7632700"/>
                  </a:lnTo>
                  <a:lnTo>
                    <a:pt x="3355420" y="7581900"/>
                  </a:lnTo>
                  <a:lnTo>
                    <a:pt x="3396416" y="7569200"/>
                  </a:lnTo>
                  <a:lnTo>
                    <a:pt x="3477876" y="7518400"/>
                  </a:lnTo>
                  <a:lnTo>
                    <a:pt x="3518331" y="7505700"/>
                  </a:lnTo>
                  <a:lnTo>
                    <a:pt x="3598667" y="7454900"/>
                  </a:lnTo>
                  <a:lnTo>
                    <a:pt x="3638539" y="7442200"/>
                  </a:lnTo>
                  <a:lnTo>
                    <a:pt x="3756913" y="7366000"/>
                  </a:lnTo>
                  <a:lnTo>
                    <a:pt x="3795942" y="7353300"/>
                  </a:lnTo>
                  <a:lnTo>
                    <a:pt x="3911675" y="7277100"/>
                  </a:lnTo>
                  <a:lnTo>
                    <a:pt x="3949787" y="7264400"/>
                  </a:lnTo>
                  <a:lnTo>
                    <a:pt x="2915411" y="7264400"/>
                  </a:lnTo>
                  <a:lnTo>
                    <a:pt x="2761942" y="7188200"/>
                  </a:lnTo>
                  <a:lnTo>
                    <a:pt x="2613431" y="7112000"/>
                  </a:lnTo>
                  <a:lnTo>
                    <a:pt x="2469884" y="7035800"/>
                  </a:lnTo>
                  <a:lnTo>
                    <a:pt x="2331306" y="6959600"/>
                  </a:lnTo>
                  <a:lnTo>
                    <a:pt x="2241683" y="6908800"/>
                  </a:lnTo>
                  <a:lnTo>
                    <a:pt x="2197700" y="6870700"/>
                  </a:lnTo>
                  <a:lnTo>
                    <a:pt x="2111396" y="6819900"/>
                  </a:lnTo>
                  <a:lnTo>
                    <a:pt x="2027305" y="6769100"/>
                  </a:lnTo>
                  <a:lnTo>
                    <a:pt x="1945430" y="6718300"/>
                  </a:lnTo>
                  <a:lnTo>
                    <a:pt x="1865772" y="6667500"/>
                  </a:lnTo>
                  <a:lnTo>
                    <a:pt x="1826775" y="6629400"/>
                  </a:lnTo>
                  <a:lnTo>
                    <a:pt x="1750446" y="6578600"/>
                  </a:lnTo>
                  <a:lnTo>
                    <a:pt x="1713114" y="6553200"/>
                  </a:lnTo>
                  <a:lnTo>
                    <a:pt x="1676337" y="6527800"/>
                  </a:lnTo>
                  <a:lnTo>
                    <a:pt x="1640116" y="6489700"/>
                  </a:lnTo>
                  <a:lnTo>
                    <a:pt x="1604450" y="6464300"/>
                  </a:lnTo>
                  <a:lnTo>
                    <a:pt x="1569341" y="6438900"/>
                  </a:lnTo>
                  <a:lnTo>
                    <a:pt x="1534787" y="6413500"/>
                  </a:lnTo>
                  <a:lnTo>
                    <a:pt x="1500790" y="6375400"/>
                  </a:lnTo>
                  <a:lnTo>
                    <a:pt x="1467350" y="6350000"/>
                  </a:lnTo>
                  <a:lnTo>
                    <a:pt x="1434466" y="6324600"/>
                  </a:lnTo>
                  <a:lnTo>
                    <a:pt x="1402138" y="6286500"/>
                  </a:lnTo>
                  <a:lnTo>
                    <a:pt x="1370368" y="6261100"/>
                  </a:lnTo>
                  <a:lnTo>
                    <a:pt x="1339155" y="6235700"/>
                  </a:lnTo>
                  <a:lnTo>
                    <a:pt x="1308500" y="6197600"/>
                  </a:lnTo>
                  <a:lnTo>
                    <a:pt x="1278402" y="6172200"/>
                  </a:lnTo>
                  <a:lnTo>
                    <a:pt x="1248862" y="6134100"/>
                  </a:lnTo>
                  <a:lnTo>
                    <a:pt x="1219879" y="6108700"/>
                  </a:lnTo>
                  <a:lnTo>
                    <a:pt x="1191455" y="6070600"/>
                  </a:lnTo>
                  <a:lnTo>
                    <a:pt x="1163589" y="6045200"/>
                  </a:lnTo>
                  <a:lnTo>
                    <a:pt x="1136282" y="6007100"/>
                  </a:lnTo>
                  <a:lnTo>
                    <a:pt x="1109533" y="5969000"/>
                  </a:lnTo>
                  <a:lnTo>
                    <a:pt x="1083343" y="5943600"/>
                  </a:lnTo>
                  <a:lnTo>
                    <a:pt x="1057712" y="5905500"/>
                  </a:lnTo>
                  <a:lnTo>
                    <a:pt x="1032641" y="5867400"/>
                  </a:lnTo>
                  <a:lnTo>
                    <a:pt x="1008129" y="5842000"/>
                  </a:lnTo>
                  <a:lnTo>
                    <a:pt x="984176" y="5803900"/>
                  </a:lnTo>
                  <a:lnTo>
                    <a:pt x="960783" y="5765800"/>
                  </a:lnTo>
                  <a:lnTo>
                    <a:pt x="937950" y="5727700"/>
                  </a:lnTo>
                  <a:lnTo>
                    <a:pt x="915678" y="5702300"/>
                  </a:lnTo>
                  <a:lnTo>
                    <a:pt x="893965" y="5664200"/>
                  </a:lnTo>
                  <a:lnTo>
                    <a:pt x="872813" y="5626100"/>
                  </a:lnTo>
                  <a:lnTo>
                    <a:pt x="852222" y="5588000"/>
                  </a:lnTo>
                  <a:lnTo>
                    <a:pt x="832192" y="5549900"/>
                  </a:lnTo>
                  <a:lnTo>
                    <a:pt x="812723" y="5511800"/>
                  </a:lnTo>
                  <a:lnTo>
                    <a:pt x="793815" y="5473700"/>
                  </a:lnTo>
                  <a:lnTo>
                    <a:pt x="775468" y="5435600"/>
                  </a:lnTo>
                  <a:lnTo>
                    <a:pt x="757683" y="5397500"/>
                  </a:lnTo>
                  <a:lnTo>
                    <a:pt x="740460" y="5359400"/>
                  </a:lnTo>
                  <a:lnTo>
                    <a:pt x="723799" y="5308600"/>
                  </a:lnTo>
                  <a:lnTo>
                    <a:pt x="707700" y="5270500"/>
                  </a:lnTo>
                  <a:lnTo>
                    <a:pt x="692163" y="5232400"/>
                  </a:lnTo>
                  <a:lnTo>
                    <a:pt x="677189" y="5194300"/>
                  </a:lnTo>
                  <a:lnTo>
                    <a:pt x="662778" y="5143500"/>
                  </a:lnTo>
                  <a:lnTo>
                    <a:pt x="648930" y="5105400"/>
                  </a:lnTo>
                  <a:lnTo>
                    <a:pt x="635644" y="5054600"/>
                  </a:lnTo>
                  <a:lnTo>
                    <a:pt x="622922" y="5016500"/>
                  </a:lnTo>
                  <a:lnTo>
                    <a:pt x="610763" y="4965700"/>
                  </a:lnTo>
                  <a:lnTo>
                    <a:pt x="599168" y="4927600"/>
                  </a:lnTo>
                  <a:lnTo>
                    <a:pt x="588137" y="4876800"/>
                  </a:lnTo>
                  <a:lnTo>
                    <a:pt x="577670" y="4838700"/>
                  </a:lnTo>
                  <a:lnTo>
                    <a:pt x="567767" y="4787900"/>
                  </a:lnTo>
                  <a:lnTo>
                    <a:pt x="558428" y="4737100"/>
                  </a:lnTo>
                  <a:lnTo>
                    <a:pt x="549654" y="4686300"/>
                  </a:lnTo>
                  <a:lnTo>
                    <a:pt x="541445" y="4648200"/>
                  </a:lnTo>
                  <a:lnTo>
                    <a:pt x="533800" y="4597400"/>
                  </a:lnTo>
                  <a:lnTo>
                    <a:pt x="526721" y="4546600"/>
                  </a:lnTo>
                  <a:lnTo>
                    <a:pt x="520207" y="4495800"/>
                  </a:lnTo>
                  <a:lnTo>
                    <a:pt x="514258" y="4445000"/>
                  </a:lnTo>
                  <a:lnTo>
                    <a:pt x="508875" y="4394200"/>
                  </a:lnTo>
                  <a:lnTo>
                    <a:pt x="504058" y="4330700"/>
                  </a:lnTo>
                  <a:lnTo>
                    <a:pt x="499807" y="4279900"/>
                  </a:lnTo>
                  <a:lnTo>
                    <a:pt x="496123" y="4229100"/>
                  </a:lnTo>
                  <a:lnTo>
                    <a:pt x="493004" y="4178300"/>
                  </a:lnTo>
                  <a:lnTo>
                    <a:pt x="490452" y="4114800"/>
                  </a:lnTo>
                  <a:lnTo>
                    <a:pt x="488467" y="4064000"/>
                  </a:lnTo>
                  <a:lnTo>
                    <a:pt x="487049" y="4013200"/>
                  </a:lnTo>
                  <a:lnTo>
                    <a:pt x="486198" y="3949700"/>
                  </a:lnTo>
                  <a:lnTo>
                    <a:pt x="485914" y="3886200"/>
                  </a:lnTo>
                  <a:lnTo>
                    <a:pt x="485914" y="1384300"/>
                  </a:lnTo>
                  <a:lnTo>
                    <a:pt x="2915411" y="508000"/>
                  </a:lnTo>
                  <a:lnTo>
                    <a:pt x="4352022" y="508000"/>
                  </a:lnTo>
                  <a:lnTo>
                    <a:pt x="2998444" y="12700"/>
                  </a:lnTo>
                  <a:close/>
                </a:path>
                <a:path w="5831205" h="7772400">
                  <a:moveTo>
                    <a:pt x="4352022" y="508000"/>
                  </a:moveTo>
                  <a:lnTo>
                    <a:pt x="2915411" y="508000"/>
                  </a:lnTo>
                  <a:lnTo>
                    <a:pt x="5344909" y="1384300"/>
                  </a:lnTo>
                  <a:lnTo>
                    <a:pt x="5344909" y="3886200"/>
                  </a:lnTo>
                  <a:lnTo>
                    <a:pt x="5344625" y="3949700"/>
                  </a:lnTo>
                  <a:lnTo>
                    <a:pt x="5343774" y="4013200"/>
                  </a:lnTo>
                  <a:lnTo>
                    <a:pt x="5342356" y="4064000"/>
                  </a:lnTo>
                  <a:lnTo>
                    <a:pt x="5340371" y="4114800"/>
                  </a:lnTo>
                  <a:lnTo>
                    <a:pt x="5337819" y="4178300"/>
                  </a:lnTo>
                  <a:lnTo>
                    <a:pt x="5334700" y="4229100"/>
                  </a:lnTo>
                  <a:lnTo>
                    <a:pt x="5331016" y="4279900"/>
                  </a:lnTo>
                  <a:lnTo>
                    <a:pt x="5326765" y="4330700"/>
                  </a:lnTo>
                  <a:lnTo>
                    <a:pt x="5321948" y="4394200"/>
                  </a:lnTo>
                  <a:lnTo>
                    <a:pt x="5316565" y="4445000"/>
                  </a:lnTo>
                  <a:lnTo>
                    <a:pt x="5310616" y="4495800"/>
                  </a:lnTo>
                  <a:lnTo>
                    <a:pt x="5304102" y="4546600"/>
                  </a:lnTo>
                  <a:lnTo>
                    <a:pt x="5297023" y="4597400"/>
                  </a:lnTo>
                  <a:lnTo>
                    <a:pt x="5289378" y="4648200"/>
                  </a:lnTo>
                  <a:lnTo>
                    <a:pt x="5281169" y="4686300"/>
                  </a:lnTo>
                  <a:lnTo>
                    <a:pt x="5272395" y="4737100"/>
                  </a:lnTo>
                  <a:lnTo>
                    <a:pt x="5263056" y="4787900"/>
                  </a:lnTo>
                  <a:lnTo>
                    <a:pt x="5253153" y="4838700"/>
                  </a:lnTo>
                  <a:lnTo>
                    <a:pt x="5242686" y="4876800"/>
                  </a:lnTo>
                  <a:lnTo>
                    <a:pt x="5231655" y="4927600"/>
                  </a:lnTo>
                  <a:lnTo>
                    <a:pt x="5220060" y="4965700"/>
                  </a:lnTo>
                  <a:lnTo>
                    <a:pt x="5207901" y="5016500"/>
                  </a:lnTo>
                  <a:lnTo>
                    <a:pt x="5195179" y="5054600"/>
                  </a:lnTo>
                  <a:lnTo>
                    <a:pt x="5181893" y="5105400"/>
                  </a:lnTo>
                  <a:lnTo>
                    <a:pt x="5168045" y="5143500"/>
                  </a:lnTo>
                  <a:lnTo>
                    <a:pt x="5153634" y="5194300"/>
                  </a:lnTo>
                  <a:lnTo>
                    <a:pt x="5138660" y="5232400"/>
                  </a:lnTo>
                  <a:lnTo>
                    <a:pt x="5123123" y="5270500"/>
                  </a:lnTo>
                  <a:lnTo>
                    <a:pt x="5107024" y="5308600"/>
                  </a:lnTo>
                  <a:lnTo>
                    <a:pt x="5090363" y="5359400"/>
                  </a:lnTo>
                  <a:lnTo>
                    <a:pt x="5073140" y="5397500"/>
                  </a:lnTo>
                  <a:lnTo>
                    <a:pt x="5055355" y="5435600"/>
                  </a:lnTo>
                  <a:lnTo>
                    <a:pt x="5037008" y="5473700"/>
                  </a:lnTo>
                  <a:lnTo>
                    <a:pt x="5018100" y="5511800"/>
                  </a:lnTo>
                  <a:lnTo>
                    <a:pt x="4998631" y="5549900"/>
                  </a:lnTo>
                  <a:lnTo>
                    <a:pt x="4978601" y="5588000"/>
                  </a:lnTo>
                  <a:lnTo>
                    <a:pt x="4958010" y="5626100"/>
                  </a:lnTo>
                  <a:lnTo>
                    <a:pt x="4936858" y="5664200"/>
                  </a:lnTo>
                  <a:lnTo>
                    <a:pt x="4915145" y="5702300"/>
                  </a:lnTo>
                  <a:lnTo>
                    <a:pt x="4892873" y="5727700"/>
                  </a:lnTo>
                  <a:lnTo>
                    <a:pt x="4870040" y="5765800"/>
                  </a:lnTo>
                  <a:lnTo>
                    <a:pt x="4846647" y="5803900"/>
                  </a:lnTo>
                  <a:lnTo>
                    <a:pt x="4822694" y="5842000"/>
                  </a:lnTo>
                  <a:lnTo>
                    <a:pt x="4798182" y="5867400"/>
                  </a:lnTo>
                  <a:lnTo>
                    <a:pt x="4773111" y="5905500"/>
                  </a:lnTo>
                  <a:lnTo>
                    <a:pt x="4747480" y="5943600"/>
                  </a:lnTo>
                  <a:lnTo>
                    <a:pt x="4721290" y="5969000"/>
                  </a:lnTo>
                  <a:lnTo>
                    <a:pt x="4694541" y="6007100"/>
                  </a:lnTo>
                  <a:lnTo>
                    <a:pt x="4667234" y="6045200"/>
                  </a:lnTo>
                  <a:lnTo>
                    <a:pt x="4639368" y="6070600"/>
                  </a:lnTo>
                  <a:lnTo>
                    <a:pt x="4610944" y="6108700"/>
                  </a:lnTo>
                  <a:lnTo>
                    <a:pt x="4581961" y="6134100"/>
                  </a:lnTo>
                  <a:lnTo>
                    <a:pt x="4552421" y="6172200"/>
                  </a:lnTo>
                  <a:lnTo>
                    <a:pt x="4522323" y="6197600"/>
                  </a:lnTo>
                  <a:lnTo>
                    <a:pt x="4491668" y="6235700"/>
                  </a:lnTo>
                  <a:lnTo>
                    <a:pt x="4460455" y="6261100"/>
                  </a:lnTo>
                  <a:lnTo>
                    <a:pt x="4428685" y="6286500"/>
                  </a:lnTo>
                  <a:lnTo>
                    <a:pt x="4396357" y="6324600"/>
                  </a:lnTo>
                  <a:lnTo>
                    <a:pt x="4363473" y="6350000"/>
                  </a:lnTo>
                  <a:lnTo>
                    <a:pt x="4330033" y="6375400"/>
                  </a:lnTo>
                  <a:lnTo>
                    <a:pt x="4296036" y="6413500"/>
                  </a:lnTo>
                  <a:lnTo>
                    <a:pt x="4261482" y="6438900"/>
                  </a:lnTo>
                  <a:lnTo>
                    <a:pt x="4226373" y="6464300"/>
                  </a:lnTo>
                  <a:lnTo>
                    <a:pt x="4190707" y="6489700"/>
                  </a:lnTo>
                  <a:lnTo>
                    <a:pt x="4154486" y="6527800"/>
                  </a:lnTo>
                  <a:lnTo>
                    <a:pt x="4117709" y="6553200"/>
                  </a:lnTo>
                  <a:lnTo>
                    <a:pt x="4080377" y="6578600"/>
                  </a:lnTo>
                  <a:lnTo>
                    <a:pt x="4004048" y="6629400"/>
                  </a:lnTo>
                  <a:lnTo>
                    <a:pt x="3965051" y="6667500"/>
                  </a:lnTo>
                  <a:lnTo>
                    <a:pt x="3885393" y="6718300"/>
                  </a:lnTo>
                  <a:lnTo>
                    <a:pt x="3803518" y="6769100"/>
                  </a:lnTo>
                  <a:lnTo>
                    <a:pt x="3719427" y="6819900"/>
                  </a:lnTo>
                  <a:lnTo>
                    <a:pt x="3633123" y="6870700"/>
                  </a:lnTo>
                  <a:lnTo>
                    <a:pt x="3589140" y="6908800"/>
                  </a:lnTo>
                  <a:lnTo>
                    <a:pt x="3499517" y="6959600"/>
                  </a:lnTo>
                  <a:lnTo>
                    <a:pt x="3360939" y="7035800"/>
                  </a:lnTo>
                  <a:lnTo>
                    <a:pt x="3217392" y="7112000"/>
                  </a:lnTo>
                  <a:lnTo>
                    <a:pt x="3068881" y="7188200"/>
                  </a:lnTo>
                  <a:lnTo>
                    <a:pt x="2915411" y="7264400"/>
                  </a:lnTo>
                  <a:lnTo>
                    <a:pt x="3949787" y="7264400"/>
                  </a:lnTo>
                  <a:lnTo>
                    <a:pt x="4099774" y="7162800"/>
                  </a:lnTo>
                  <a:lnTo>
                    <a:pt x="4209554" y="7086600"/>
                  </a:lnTo>
                  <a:lnTo>
                    <a:pt x="4245606" y="7073900"/>
                  </a:lnTo>
                  <a:lnTo>
                    <a:pt x="4352073" y="6997700"/>
                  </a:lnTo>
                  <a:lnTo>
                    <a:pt x="4455908" y="6921500"/>
                  </a:lnTo>
                  <a:lnTo>
                    <a:pt x="4489913" y="6883400"/>
                  </a:lnTo>
                  <a:lnTo>
                    <a:pt x="4556986" y="6832600"/>
                  </a:lnTo>
                  <a:lnTo>
                    <a:pt x="4622777" y="6781800"/>
                  </a:lnTo>
                  <a:lnTo>
                    <a:pt x="4655180" y="6756400"/>
                  </a:lnTo>
                  <a:lnTo>
                    <a:pt x="4687249" y="6718300"/>
                  </a:lnTo>
                  <a:lnTo>
                    <a:pt x="4750364" y="6667500"/>
                  </a:lnTo>
                  <a:lnTo>
                    <a:pt x="4781402" y="6642100"/>
                  </a:lnTo>
                  <a:lnTo>
                    <a:pt x="4812086" y="6604000"/>
                  </a:lnTo>
                  <a:lnTo>
                    <a:pt x="4842413" y="6578600"/>
                  </a:lnTo>
                  <a:lnTo>
                    <a:pt x="4872377" y="6553200"/>
                  </a:lnTo>
                  <a:lnTo>
                    <a:pt x="4901974" y="6515100"/>
                  </a:lnTo>
                  <a:lnTo>
                    <a:pt x="4931199" y="6489700"/>
                  </a:lnTo>
                  <a:lnTo>
                    <a:pt x="4960048" y="6451600"/>
                  </a:lnTo>
                  <a:lnTo>
                    <a:pt x="4988516" y="6426200"/>
                  </a:lnTo>
                  <a:lnTo>
                    <a:pt x="5016598" y="6388100"/>
                  </a:lnTo>
                  <a:lnTo>
                    <a:pt x="5044290" y="6362700"/>
                  </a:lnTo>
                  <a:lnTo>
                    <a:pt x="5071587" y="6324600"/>
                  </a:lnTo>
                  <a:lnTo>
                    <a:pt x="5098483" y="6286500"/>
                  </a:lnTo>
                  <a:lnTo>
                    <a:pt x="5124976" y="6261100"/>
                  </a:lnTo>
                  <a:lnTo>
                    <a:pt x="5151059" y="6223000"/>
                  </a:lnTo>
                  <a:lnTo>
                    <a:pt x="5176729" y="6184900"/>
                  </a:lnTo>
                  <a:lnTo>
                    <a:pt x="5201980" y="6159500"/>
                  </a:lnTo>
                  <a:lnTo>
                    <a:pt x="5226808" y="6121400"/>
                  </a:lnTo>
                  <a:lnTo>
                    <a:pt x="5251208" y="6083300"/>
                  </a:lnTo>
                  <a:lnTo>
                    <a:pt x="5275176" y="6045200"/>
                  </a:lnTo>
                  <a:lnTo>
                    <a:pt x="5298707" y="6007100"/>
                  </a:lnTo>
                  <a:lnTo>
                    <a:pt x="5321796" y="5969000"/>
                  </a:lnTo>
                  <a:lnTo>
                    <a:pt x="5344439" y="5930900"/>
                  </a:lnTo>
                  <a:lnTo>
                    <a:pt x="5366630" y="5892800"/>
                  </a:lnTo>
                  <a:lnTo>
                    <a:pt x="5388366" y="5854700"/>
                  </a:lnTo>
                  <a:lnTo>
                    <a:pt x="5409641" y="5816600"/>
                  </a:lnTo>
                  <a:lnTo>
                    <a:pt x="5430451" y="5778500"/>
                  </a:lnTo>
                  <a:lnTo>
                    <a:pt x="5450792" y="5740400"/>
                  </a:lnTo>
                  <a:lnTo>
                    <a:pt x="5470658" y="5702300"/>
                  </a:lnTo>
                  <a:lnTo>
                    <a:pt x="5490045" y="5651500"/>
                  </a:lnTo>
                  <a:lnTo>
                    <a:pt x="5508948" y="5613400"/>
                  </a:lnTo>
                  <a:lnTo>
                    <a:pt x="5527363" y="5575300"/>
                  </a:lnTo>
                  <a:lnTo>
                    <a:pt x="5545284" y="5524500"/>
                  </a:lnTo>
                  <a:lnTo>
                    <a:pt x="5562708" y="5486400"/>
                  </a:lnTo>
                  <a:lnTo>
                    <a:pt x="5579630" y="5435600"/>
                  </a:lnTo>
                  <a:lnTo>
                    <a:pt x="5596044" y="5397500"/>
                  </a:lnTo>
                  <a:lnTo>
                    <a:pt x="5611946" y="5346700"/>
                  </a:lnTo>
                  <a:lnTo>
                    <a:pt x="5627333" y="5308600"/>
                  </a:lnTo>
                  <a:lnTo>
                    <a:pt x="5642198" y="5257800"/>
                  </a:lnTo>
                  <a:lnTo>
                    <a:pt x="5656537" y="5207000"/>
                  </a:lnTo>
                  <a:lnTo>
                    <a:pt x="5670346" y="5168900"/>
                  </a:lnTo>
                  <a:lnTo>
                    <a:pt x="5683619" y="5118100"/>
                  </a:lnTo>
                  <a:lnTo>
                    <a:pt x="5696353" y="5067300"/>
                  </a:lnTo>
                  <a:lnTo>
                    <a:pt x="5708543" y="5016500"/>
                  </a:lnTo>
                  <a:lnTo>
                    <a:pt x="5720183" y="4965700"/>
                  </a:lnTo>
                  <a:lnTo>
                    <a:pt x="5731269" y="4914900"/>
                  </a:lnTo>
                  <a:lnTo>
                    <a:pt x="5741798" y="4864100"/>
                  </a:lnTo>
                  <a:lnTo>
                    <a:pt x="5751763" y="4813300"/>
                  </a:lnTo>
                  <a:lnTo>
                    <a:pt x="5761160" y="4762500"/>
                  </a:lnTo>
                  <a:lnTo>
                    <a:pt x="5769985" y="4711700"/>
                  </a:lnTo>
                  <a:lnTo>
                    <a:pt x="5778232" y="4660900"/>
                  </a:lnTo>
                  <a:lnTo>
                    <a:pt x="5785898" y="4597400"/>
                  </a:lnTo>
                  <a:lnTo>
                    <a:pt x="5792978" y="4546600"/>
                  </a:lnTo>
                  <a:lnTo>
                    <a:pt x="5799466" y="4495800"/>
                  </a:lnTo>
                  <a:lnTo>
                    <a:pt x="5805358" y="4432300"/>
                  </a:lnTo>
                  <a:lnTo>
                    <a:pt x="5810650" y="4381500"/>
                  </a:lnTo>
                  <a:lnTo>
                    <a:pt x="5815337" y="4318000"/>
                  </a:lnTo>
                  <a:lnTo>
                    <a:pt x="5819415" y="4254500"/>
                  </a:lnTo>
                  <a:lnTo>
                    <a:pt x="5822877" y="4203700"/>
                  </a:lnTo>
                  <a:lnTo>
                    <a:pt x="5825721" y="4140200"/>
                  </a:lnTo>
                  <a:lnTo>
                    <a:pt x="5827941" y="4076700"/>
                  </a:lnTo>
                  <a:lnTo>
                    <a:pt x="5829532" y="4013200"/>
                  </a:lnTo>
                  <a:lnTo>
                    <a:pt x="5830490" y="3949700"/>
                  </a:lnTo>
                  <a:lnTo>
                    <a:pt x="5830811" y="3886200"/>
                  </a:lnTo>
                  <a:lnTo>
                    <a:pt x="5830811" y="1219200"/>
                  </a:lnTo>
                  <a:lnTo>
                    <a:pt x="5825639" y="1168400"/>
                  </a:lnTo>
                  <a:lnTo>
                    <a:pt x="5810706" y="1117600"/>
                  </a:lnTo>
                  <a:lnTo>
                    <a:pt x="5786889" y="1079500"/>
                  </a:lnTo>
                  <a:lnTo>
                    <a:pt x="5755064" y="1041400"/>
                  </a:lnTo>
                  <a:lnTo>
                    <a:pt x="5716107" y="1016000"/>
                  </a:lnTo>
                  <a:lnTo>
                    <a:pt x="5670892" y="990600"/>
                  </a:lnTo>
                  <a:lnTo>
                    <a:pt x="4352022" y="508000"/>
                  </a:lnTo>
                  <a:close/>
                </a:path>
                <a:path w="5831205" h="7772400">
                  <a:moveTo>
                    <a:pt x="2915405" y="0"/>
                  </a:moveTo>
                  <a:lnTo>
                    <a:pt x="2873396" y="12700"/>
                  </a:lnTo>
                  <a:lnTo>
                    <a:pt x="2957414" y="12700"/>
                  </a:lnTo>
                  <a:lnTo>
                    <a:pt x="2915405" y="0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73261" y="4407256"/>
              <a:ext cx="3016250" cy="2216150"/>
            </a:xfrm>
            <a:custGeom>
              <a:avLst/>
              <a:gdLst/>
              <a:ahLst/>
              <a:cxnLst/>
              <a:rect l="l" t="t" r="r" b="b"/>
              <a:pathLst>
                <a:path w="3016250" h="2216150">
                  <a:moveTo>
                    <a:pt x="2672448" y="0"/>
                  </a:moveTo>
                  <a:lnTo>
                    <a:pt x="1143571" y="1528876"/>
                  </a:lnTo>
                  <a:lnTo>
                    <a:pt x="343547" y="728852"/>
                  </a:lnTo>
                  <a:lnTo>
                    <a:pt x="0" y="1072400"/>
                  </a:lnTo>
                  <a:lnTo>
                    <a:pt x="1143571" y="2215972"/>
                  </a:lnTo>
                  <a:lnTo>
                    <a:pt x="3015983" y="343547"/>
                  </a:lnTo>
                  <a:lnTo>
                    <a:pt x="2672448" y="0"/>
                  </a:lnTo>
                  <a:close/>
                </a:path>
              </a:pathLst>
            </a:custGeom>
            <a:solidFill>
              <a:srgbClr val="00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5153" y="795594"/>
            <a:ext cx="6353175" cy="4408805"/>
            <a:chOff x="765153" y="795594"/>
            <a:chExt cx="6353175" cy="44088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58" y="800099"/>
              <a:ext cx="6343649" cy="43997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9661" y="800102"/>
              <a:ext cx="6343650" cy="4399915"/>
            </a:xfrm>
            <a:custGeom>
              <a:avLst/>
              <a:gdLst/>
              <a:ahLst/>
              <a:cxnLst/>
              <a:rect l="l" t="t" r="r" b="b"/>
              <a:pathLst>
                <a:path w="6343650" h="4399915">
                  <a:moveTo>
                    <a:pt x="0" y="4399749"/>
                  </a:moveTo>
                  <a:lnTo>
                    <a:pt x="1748104" y="0"/>
                  </a:lnTo>
                  <a:lnTo>
                    <a:pt x="6343650" y="0"/>
                  </a:lnTo>
                  <a:lnTo>
                    <a:pt x="6343650" y="1407769"/>
                  </a:lnTo>
                  <a:lnTo>
                    <a:pt x="5212041" y="1930400"/>
                  </a:lnTo>
                  <a:lnTo>
                    <a:pt x="5212041" y="2683395"/>
                  </a:lnTo>
                  <a:lnTo>
                    <a:pt x="0" y="4399749"/>
                  </a:lnTo>
                  <a:close/>
                </a:path>
              </a:pathLst>
            </a:custGeom>
            <a:ln w="9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20250" y="10546382"/>
            <a:ext cx="429259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20"/>
              </a:lnSpc>
            </a:pPr>
            <a:r>
              <a:rPr sz="4000" b="1" spc="-110" dirty="0">
                <a:solidFill>
                  <a:srgbClr val="FFBC00"/>
                </a:solidFill>
                <a:latin typeface="Gotham Pro Black"/>
                <a:cs typeface="Gotham Pro Black"/>
              </a:rPr>
              <a:t>11</a:t>
            </a:r>
            <a:endParaRPr sz="4000">
              <a:latin typeface="Gotham Pro Black"/>
              <a:cs typeface="Gotham Pro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104" y="6618698"/>
            <a:ext cx="20078366" cy="4684302"/>
            <a:chOff x="3175" y="6641384"/>
            <a:chExt cx="20078366" cy="4684302"/>
          </a:xfrm>
        </p:grpSpPr>
        <p:sp>
          <p:nvSpPr>
            <p:cNvPr id="4" name="object 4"/>
            <p:cNvSpPr/>
            <p:nvPr/>
          </p:nvSpPr>
          <p:spPr>
            <a:xfrm>
              <a:off x="21891" y="7517598"/>
              <a:ext cx="20059650" cy="3808088"/>
            </a:xfrm>
            <a:custGeom>
              <a:avLst/>
              <a:gdLst/>
              <a:ahLst/>
              <a:cxnLst/>
              <a:rect l="l" t="t" r="r" b="b"/>
              <a:pathLst>
                <a:path w="20059650" h="4095750">
                  <a:moveTo>
                    <a:pt x="20059650" y="0"/>
                  </a:moveTo>
                  <a:lnTo>
                    <a:pt x="0" y="0"/>
                  </a:lnTo>
                  <a:lnTo>
                    <a:pt x="0" y="4095750"/>
                  </a:lnTo>
                  <a:lnTo>
                    <a:pt x="20059650" y="4095750"/>
                  </a:lnTo>
                  <a:lnTo>
                    <a:pt x="20059650" y="0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75" y="7204075"/>
              <a:ext cx="20059650" cy="4095750"/>
            </a:xfrm>
            <a:custGeom>
              <a:avLst/>
              <a:gdLst/>
              <a:ahLst/>
              <a:cxnLst/>
              <a:rect l="l" t="t" r="r" b="b"/>
              <a:pathLst>
                <a:path w="20059650" h="4095750">
                  <a:moveTo>
                    <a:pt x="0" y="4095750"/>
                  </a:moveTo>
                  <a:lnTo>
                    <a:pt x="20059650" y="4095750"/>
                  </a:lnTo>
                  <a:lnTo>
                    <a:pt x="20059650" y="0"/>
                  </a:lnTo>
                  <a:lnTo>
                    <a:pt x="0" y="0"/>
                  </a:lnTo>
                  <a:lnTo>
                    <a:pt x="0" y="409575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8214" y="6641384"/>
              <a:ext cx="18427699" cy="736043"/>
            </a:xfrm>
            <a:custGeom>
              <a:avLst/>
              <a:gdLst/>
              <a:ahLst/>
              <a:cxnLst/>
              <a:rect l="l" t="t" r="r" b="b"/>
              <a:pathLst>
                <a:path w="2205990" h="1054734">
                  <a:moveTo>
                    <a:pt x="2100821" y="0"/>
                  </a:moveTo>
                  <a:lnTo>
                    <a:pt x="105155" y="0"/>
                  </a:lnTo>
                  <a:lnTo>
                    <a:pt x="64224" y="8263"/>
                  </a:lnTo>
                  <a:lnTo>
                    <a:pt x="30799" y="30799"/>
                  </a:lnTo>
                  <a:lnTo>
                    <a:pt x="8263" y="64224"/>
                  </a:lnTo>
                  <a:lnTo>
                    <a:pt x="0" y="105155"/>
                  </a:lnTo>
                  <a:lnTo>
                    <a:pt x="0" y="949452"/>
                  </a:lnTo>
                  <a:lnTo>
                    <a:pt x="8263" y="990383"/>
                  </a:lnTo>
                  <a:lnTo>
                    <a:pt x="30799" y="1023808"/>
                  </a:lnTo>
                  <a:lnTo>
                    <a:pt x="64224" y="1046344"/>
                  </a:lnTo>
                  <a:lnTo>
                    <a:pt x="105155" y="1054608"/>
                  </a:lnTo>
                  <a:lnTo>
                    <a:pt x="2100821" y="1054608"/>
                  </a:lnTo>
                  <a:lnTo>
                    <a:pt x="2141753" y="1046344"/>
                  </a:lnTo>
                  <a:lnTo>
                    <a:pt x="2175178" y="1023808"/>
                  </a:lnTo>
                  <a:lnTo>
                    <a:pt x="2197713" y="990383"/>
                  </a:lnTo>
                  <a:lnTo>
                    <a:pt x="2205977" y="949452"/>
                  </a:lnTo>
                  <a:lnTo>
                    <a:pt x="2205977" y="105155"/>
                  </a:lnTo>
                  <a:lnTo>
                    <a:pt x="2197713" y="64224"/>
                  </a:lnTo>
                  <a:lnTo>
                    <a:pt x="2175178" y="30799"/>
                  </a:lnTo>
                  <a:lnTo>
                    <a:pt x="2141753" y="8263"/>
                  </a:lnTo>
                  <a:lnTo>
                    <a:pt x="21008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0608" y="5564588"/>
            <a:ext cx="20701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Е</a:t>
            </a:r>
            <a:r>
              <a:rPr sz="3000" spc="-60" dirty="0">
                <a:solidFill>
                  <a:srgbClr val="FFFFFF"/>
                </a:solidFill>
                <a:latin typeface="Gotham Pro"/>
                <a:cs typeface="Gotham Pro"/>
              </a:rPr>
              <a:t>к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а</a:t>
            </a:r>
            <a:r>
              <a:rPr sz="3000" spc="-60" dirty="0">
                <a:solidFill>
                  <a:srgbClr val="FFFFFF"/>
                </a:solidFill>
                <a:latin typeface="Gotham Pro"/>
                <a:cs typeface="Gotham Pro"/>
              </a:rPr>
              <a:t>т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ерина  Ларина</a:t>
            </a:r>
            <a:endParaRPr sz="3000" dirty="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0008" y="5564588"/>
            <a:ext cx="26168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135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Роман </a:t>
            </a:r>
            <a:r>
              <a:rPr sz="30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Але</a:t>
            </a:r>
            <a:r>
              <a:rPr sz="3000" spc="-90" dirty="0">
                <a:solidFill>
                  <a:srgbClr val="FFFFFF"/>
                </a:solidFill>
                <a:latin typeface="Gotham Pro"/>
                <a:cs typeface="Gotham Pro"/>
              </a:rPr>
              <a:t>к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сандров</a:t>
            </a:r>
            <a:endParaRPr sz="3000" dirty="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34332" y="5564588"/>
            <a:ext cx="20923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Владимир </a:t>
            </a:r>
            <a:r>
              <a:rPr sz="3000" spc="-88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Лу</a:t>
            </a:r>
            <a:r>
              <a:rPr sz="3000" spc="-90" dirty="0">
                <a:solidFill>
                  <a:srgbClr val="FFFFFF"/>
                </a:solidFill>
                <a:latin typeface="Gotham Pro"/>
                <a:cs typeface="Gotham Pro"/>
              </a:rPr>
              <a:t>г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овен</a:t>
            </a:r>
            <a:r>
              <a:rPr sz="3000" spc="-95" dirty="0">
                <a:solidFill>
                  <a:srgbClr val="FFFFFF"/>
                </a:solidFill>
                <a:latin typeface="Gotham Pro"/>
                <a:cs typeface="Gotham Pro"/>
              </a:rPr>
              <a:t>к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о</a:t>
            </a:r>
            <a:endParaRPr sz="3000" dirty="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16850" y="5564588"/>
            <a:ext cx="15125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5080" indent="-2857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Андрей  </a:t>
            </a:r>
            <a:r>
              <a:rPr sz="3000" spc="-20" dirty="0">
                <a:solidFill>
                  <a:srgbClr val="FFFFFF"/>
                </a:solidFill>
                <a:latin typeface="Gotham Pro"/>
                <a:cs typeface="Gotham Pro"/>
              </a:rPr>
              <a:t>Яценко</a:t>
            </a:r>
            <a:endParaRPr sz="3000" dirty="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13948" y="5564588"/>
            <a:ext cx="23031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marR="5080" indent="-164465">
              <a:lnSpc>
                <a:spcPct val="100000"/>
              </a:lnSpc>
              <a:spcBef>
                <a:spcPts val="100"/>
              </a:spcBef>
            </a:pPr>
            <a:r>
              <a:rPr sz="3000" spc="-60" dirty="0">
                <a:solidFill>
                  <a:srgbClr val="FFFFFF"/>
                </a:solidFill>
                <a:latin typeface="Gotham Pro"/>
                <a:cs typeface="Gotham Pro"/>
              </a:rPr>
              <a:t>К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онс</a:t>
            </a:r>
            <a:r>
              <a:rPr sz="3000" spc="-60" dirty="0">
                <a:solidFill>
                  <a:srgbClr val="FFFFFF"/>
                </a:solidFill>
                <a:latin typeface="Gotham Pro"/>
                <a:cs typeface="Gotham Pro"/>
              </a:rPr>
              <a:t>т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антин  Димитров</a:t>
            </a:r>
            <a:endParaRPr sz="3000" dirty="0">
              <a:latin typeface="Gotham Pro"/>
              <a:cs typeface="Gotha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09955" y="5564588"/>
            <a:ext cx="22961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927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Елена </a:t>
            </a:r>
            <a:r>
              <a:rPr sz="30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Gotham Pro"/>
                <a:cs typeface="Gotham Pro"/>
              </a:rPr>
              <a:t>К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ос</a:t>
            </a:r>
            <a:r>
              <a:rPr sz="3000" spc="-60" dirty="0">
                <a:solidFill>
                  <a:srgbClr val="FFFFFF"/>
                </a:solidFill>
                <a:latin typeface="Gotham Pro"/>
                <a:cs typeface="Gotham Pro"/>
              </a:rPr>
              <a:t>т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ен</a:t>
            </a:r>
            <a:r>
              <a:rPr sz="3000" spc="-90" dirty="0">
                <a:solidFill>
                  <a:srgbClr val="FFFFFF"/>
                </a:solidFill>
                <a:latin typeface="Gotham Pro"/>
                <a:cs typeface="Gotham Pro"/>
              </a:rPr>
              <a:t>к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ова</a:t>
            </a:r>
            <a:endParaRPr sz="3000">
              <a:latin typeface="Gotham Pro"/>
              <a:cs typeface="Gotham Pr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16679" y="768350"/>
            <a:ext cx="2971800" cy="4541520"/>
            <a:chOff x="3916679" y="768350"/>
            <a:chExt cx="2971800" cy="454152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679" y="768350"/>
              <a:ext cx="2971800" cy="45413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916679" y="768350"/>
              <a:ext cx="2971800" cy="4541520"/>
            </a:xfrm>
            <a:custGeom>
              <a:avLst/>
              <a:gdLst/>
              <a:ahLst/>
              <a:cxnLst/>
              <a:rect l="l" t="t" r="r" b="b"/>
              <a:pathLst>
                <a:path w="2971800" h="454152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388916"/>
                  </a:lnTo>
                  <a:lnTo>
                    <a:pt x="7769" y="4437089"/>
                  </a:lnTo>
                  <a:lnTo>
                    <a:pt x="29405" y="4478925"/>
                  </a:lnTo>
                  <a:lnTo>
                    <a:pt x="62396" y="4511914"/>
                  </a:lnTo>
                  <a:lnTo>
                    <a:pt x="104231" y="4533548"/>
                  </a:lnTo>
                  <a:lnTo>
                    <a:pt x="152400" y="4541316"/>
                  </a:lnTo>
                  <a:lnTo>
                    <a:pt x="2819400" y="4541316"/>
                  </a:lnTo>
                  <a:lnTo>
                    <a:pt x="2867568" y="4533548"/>
                  </a:lnTo>
                  <a:lnTo>
                    <a:pt x="2909403" y="4511914"/>
                  </a:lnTo>
                  <a:lnTo>
                    <a:pt x="2942394" y="4478925"/>
                  </a:lnTo>
                  <a:lnTo>
                    <a:pt x="2964030" y="4437089"/>
                  </a:lnTo>
                  <a:lnTo>
                    <a:pt x="2971800" y="4388916"/>
                  </a:lnTo>
                  <a:lnTo>
                    <a:pt x="2971800" y="152400"/>
                  </a:lnTo>
                  <a:lnTo>
                    <a:pt x="2964030" y="104231"/>
                  </a:lnTo>
                  <a:lnTo>
                    <a:pt x="2942394" y="62396"/>
                  </a:lnTo>
                  <a:lnTo>
                    <a:pt x="2909403" y="29405"/>
                  </a:lnTo>
                  <a:lnTo>
                    <a:pt x="2867568" y="7769"/>
                  </a:lnTo>
                  <a:lnTo>
                    <a:pt x="2819400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007859" y="768350"/>
            <a:ext cx="2971800" cy="4541520"/>
            <a:chOff x="7007859" y="768350"/>
            <a:chExt cx="2971800" cy="454152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7859" y="768350"/>
              <a:ext cx="2971800" cy="45413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007859" y="768350"/>
              <a:ext cx="2971800" cy="4541520"/>
            </a:xfrm>
            <a:custGeom>
              <a:avLst/>
              <a:gdLst/>
              <a:ahLst/>
              <a:cxnLst/>
              <a:rect l="l" t="t" r="r" b="b"/>
              <a:pathLst>
                <a:path w="2971800" h="454152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388916"/>
                  </a:lnTo>
                  <a:lnTo>
                    <a:pt x="7769" y="4437089"/>
                  </a:lnTo>
                  <a:lnTo>
                    <a:pt x="29405" y="4478925"/>
                  </a:lnTo>
                  <a:lnTo>
                    <a:pt x="62396" y="4511914"/>
                  </a:lnTo>
                  <a:lnTo>
                    <a:pt x="104231" y="4533548"/>
                  </a:lnTo>
                  <a:lnTo>
                    <a:pt x="152400" y="4541316"/>
                  </a:lnTo>
                  <a:lnTo>
                    <a:pt x="2819400" y="4541316"/>
                  </a:lnTo>
                  <a:lnTo>
                    <a:pt x="2867568" y="4533548"/>
                  </a:lnTo>
                  <a:lnTo>
                    <a:pt x="2909403" y="4511914"/>
                  </a:lnTo>
                  <a:lnTo>
                    <a:pt x="2942394" y="4478925"/>
                  </a:lnTo>
                  <a:lnTo>
                    <a:pt x="2964030" y="4437089"/>
                  </a:lnTo>
                  <a:lnTo>
                    <a:pt x="2971800" y="4388916"/>
                  </a:lnTo>
                  <a:lnTo>
                    <a:pt x="2971800" y="152400"/>
                  </a:lnTo>
                  <a:lnTo>
                    <a:pt x="2964030" y="104231"/>
                  </a:lnTo>
                  <a:lnTo>
                    <a:pt x="2942394" y="62396"/>
                  </a:lnTo>
                  <a:lnTo>
                    <a:pt x="2909403" y="29405"/>
                  </a:lnTo>
                  <a:lnTo>
                    <a:pt x="2867568" y="7769"/>
                  </a:lnTo>
                  <a:lnTo>
                    <a:pt x="2819400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183869" y="762000"/>
            <a:ext cx="2984500" cy="4554220"/>
            <a:chOff x="13183869" y="762000"/>
            <a:chExt cx="2984500" cy="455422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90219" y="768350"/>
              <a:ext cx="2971800" cy="45413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190219" y="768350"/>
              <a:ext cx="2971800" cy="4541520"/>
            </a:xfrm>
            <a:custGeom>
              <a:avLst/>
              <a:gdLst/>
              <a:ahLst/>
              <a:cxnLst/>
              <a:rect l="l" t="t" r="r" b="b"/>
              <a:pathLst>
                <a:path w="2971800" h="454152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388916"/>
                  </a:lnTo>
                  <a:lnTo>
                    <a:pt x="7769" y="4437089"/>
                  </a:lnTo>
                  <a:lnTo>
                    <a:pt x="29405" y="4478925"/>
                  </a:lnTo>
                  <a:lnTo>
                    <a:pt x="62396" y="4511914"/>
                  </a:lnTo>
                  <a:lnTo>
                    <a:pt x="104231" y="4533548"/>
                  </a:lnTo>
                  <a:lnTo>
                    <a:pt x="152400" y="4541316"/>
                  </a:lnTo>
                  <a:lnTo>
                    <a:pt x="2819400" y="4541316"/>
                  </a:lnTo>
                  <a:lnTo>
                    <a:pt x="2867568" y="4533548"/>
                  </a:lnTo>
                  <a:lnTo>
                    <a:pt x="2909403" y="4511914"/>
                  </a:lnTo>
                  <a:lnTo>
                    <a:pt x="2942394" y="4478925"/>
                  </a:lnTo>
                  <a:lnTo>
                    <a:pt x="2964030" y="4437089"/>
                  </a:lnTo>
                  <a:lnTo>
                    <a:pt x="2971800" y="4388916"/>
                  </a:lnTo>
                  <a:lnTo>
                    <a:pt x="2971800" y="152400"/>
                  </a:lnTo>
                  <a:lnTo>
                    <a:pt x="2964030" y="104231"/>
                  </a:lnTo>
                  <a:lnTo>
                    <a:pt x="2942394" y="62396"/>
                  </a:lnTo>
                  <a:lnTo>
                    <a:pt x="2909403" y="29405"/>
                  </a:lnTo>
                  <a:lnTo>
                    <a:pt x="2867568" y="7769"/>
                  </a:lnTo>
                  <a:lnTo>
                    <a:pt x="2819400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11399" y="4218025"/>
              <a:ext cx="975359" cy="97170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0099027" y="768350"/>
            <a:ext cx="2971813" cy="4541520"/>
            <a:chOff x="10099027" y="768350"/>
            <a:chExt cx="2971813" cy="454152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99027" y="768350"/>
              <a:ext cx="2971800" cy="454131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099040" y="768350"/>
              <a:ext cx="2971800" cy="4541520"/>
            </a:xfrm>
            <a:custGeom>
              <a:avLst/>
              <a:gdLst/>
              <a:ahLst/>
              <a:cxnLst/>
              <a:rect l="l" t="t" r="r" b="b"/>
              <a:pathLst>
                <a:path w="2971800" h="454152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388916"/>
                  </a:lnTo>
                  <a:lnTo>
                    <a:pt x="7769" y="4437089"/>
                  </a:lnTo>
                  <a:lnTo>
                    <a:pt x="29405" y="4478925"/>
                  </a:lnTo>
                  <a:lnTo>
                    <a:pt x="62396" y="4511914"/>
                  </a:lnTo>
                  <a:lnTo>
                    <a:pt x="104231" y="4533548"/>
                  </a:lnTo>
                  <a:lnTo>
                    <a:pt x="152400" y="4541316"/>
                  </a:lnTo>
                  <a:lnTo>
                    <a:pt x="2819400" y="4541316"/>
                  </a:lnTo>
                  <a:lnTo>
                    <a:pt x="2867568" y="4533548"/>
                  </a:lnTo>
                  <a:lnTo>
                    <a:pt x="2909403" y="4511914"/>
                  </a:lnTo>
                  <a:lnTo>
                    <a:pt x="2942394" y="4478925"/>
                  </a:lnTo>
                  <a:lnTo>
                    <a:pt x="2964030" y="4437089"/>
                  </a:lnTo>
                  <a:lnTo>
                    <a:pt x="2971800" y="4388916"/>
                  </a:lnTo>
                  <a:lnTo>
                    <a:pt x="2971800" y="152400"/>
                  </a:lnTo>
                  <a:lnTo>
                    <a:pt x="2964030" y="104231"/>
                  </a:lnTo>
                  <a:lnTo>
                    <a:pt x="2942394" y="62396"/>
                  </a:lnTo>
                  <a:lnTo>
                    <a:pt x="2909403" y="29405"/>
                  </a:lnTo>
                  <a:lnTo>
                    <a:pt x="2867568" y="7769"/>
                  </a:lnTo>
                  <a:lnTo>
                    <a:pt x="2819400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70412" y="4737117"/>
              <a:ext cx="1770887" cy="44714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25500" y="768350"/>
            <a:ext cx="9032787" cy="4541520"/>
            <a:chOff x="825500" y="768350"/>
            <a:chExt cx="9032787" cy="454152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5500" y="768350"/>
              <a:ext cx="2971800" cy="45413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25500" y="768350"/>
              <a:ext cx="2971800" cy="4541520"/>
            </a:xfrm>
            <a:custGeom>
              <a:avLst/>
              <a:gdLst/>
              <a:ahLst/>
              <a:cxnLst/>
              <a:rect l="l" t="t" r="r" b="b"/>
              <a:pathLst>
                <a:path w="2971800" h="454152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388916"/>
                  </a:lnTo>
                  <a:lnTo>
                    <a:pt x="7769" y="4437089"/>
                  </a:lnTo>
                  <a:lnTo>
                    <a:pt x="29405" y="4478925"/>
                  </a:lnTo>
                  <a:lnTo>
                    <a:pt x="62396" y="4511914"/>
                  </a:lnTo>
                  <a:lnTo>
                    <a:pt x="104231" y="4533548"/>
                  </a:lnTo>
                  <a:lnTo>
                    <a:pt x="152400" y="4541316"/>
                  </a:lnTo>
                  <a:lnTo>
                    <a:pt x="2819400" y="4541316"/>
                  </a:lnTo>
                  <a:lnTo>
                    <a:pt x="2867568" y="4533548"/>
                  </a:lnTo>
                  <a:lnTo>
                    <a:pt x="2909403" y="4511914"/>
                  </a:lnTo>
                  <a:lnTo>
                    <a:pt x="2942394" y="4478925"/>
                  </a:lnTo>
                  <a:lnTo>
                    <a:pt x="2964030" y="4437089"/>
                  </a:lnTo>
                  <a:lnTo>
                    <a:pt x="2971800" y="4388916"/>
                  </a:lnTo>
                  <a:lnTo>
                    <a:pt x="2971800" y="152400"/>
                  </a:lnTo>
                  <a:lnTo>
                    <a:pt x="2964030" y="104231"/>
                  </a:lnTo>
                  <a:lnTo>
                    <a:pt x="2942394" y="62396"/>
                  </a:lnTo>
                  <a:lnTo>
                    <a:pt x="2909403" y="29405"/>
                  </a:lnTo>
                  <a:lnTo>
                    <a:pt x="2867568" y="7769"/>
                  </a:lnTo>
                  <a:lnTo>
                    <a:pt x="2819400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60837" y="4209249"/>
              <a:ext cx="928369" cy="1040765"/>
            </a:xfrm>
            <a:custGeom>
              <a:avLst/>
              <a:gdLst/>
              <a:ahLst/>
              <a:cxnLst/>
              <a:rect l="l" t="t" r="r" b="b"/>
              <a:pathLst>
                <a:path w="928370" h="1040764">
                  <a:moveTo>
                    <a:pt x="813816" y="0"/>
                  </a:moveTo>
                  <a:lnTo>
                    <a:pt x="114300" y="0"/>
                  </a:ln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925995"/>
                  </a:lnTo>
                  <a:lnTo>
                    <a:pt x="8981" y="970482"/>
                  </a:lnTo>
                  <a:lnTo>
                    <a:pt x="33475" y="1006814"/>
                  </a:lnTo>
                  <a:lnTo>
                    <a:pt x="69806" y="1031311"/>
                  </a:lnTo>
                  <a:lnTo>
                    <a:pt x="114300" y="1040295"/>
                  </a:lnTo>
                  <a:lnTo>
                    <a:pt x="813816" y="1040295"/>
                  </a:lnTo>
                  <a:lnTo>
                    <a:pt x="858309" y="1031311"/>
                  </a:lnTo>
                  <a:lnTo>
                    <a:pt x="894640" y="1006814"/>
                  </a:lnTo>
                  <a:lnTo>
                    <a:pt x="919134" y="970482"/>
                  </a:lnTo>
                  <a:lnTo>
                    <a:pt x="928116" y="925995"/>
                  </a:lnTo>
                  <a:lnTo>
                    <a:pt x="928116" y="114300"/>
                  </a:lnTo>
                  <a:lnTo>
                    <a:pt x="919134" y="69806"/>
                  </a:lnTo>
                  <a:lnTo>
                    <a:pt x="894640" y="33475"/>
                  </a:lnTo>
                  <a:lnTo>
                    <a:pt x="858309" y="8981"/>
                  </a:lnTo>
                  <a:lnTo>
                    <a:pt x="813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8118" y="4294575"/>
              <a:ext cx="733805" cy="802792"/>
            </a:xfrm>
            <a:prstGeom prst="rect">
              <a:avLst/>
            </a:prstGeom>
          </p:spPr>
        </p:pic>
        <p:sp>
          <p:nvSpPr>
            <p:cNvPr id="56" name="object 32"/>
            <p:cNvSpPr/>
            <p:nvPr/>
          </p:nvSpPr>
          <p:spPr>
            <a:xfrm>
              <a:off x="8929918" y="4194175"/>
              <a:ext cx="928369" cy="1040765"/>
            </a:xfrm>
            <a:custGeom>
              <a:avLst/>
              <a:gdLst/>
              <a:ahLst/>
              <a:cxnLst/>
              <a:rect l="l" t="t" r="r" b="b"/>
              <a:pathLst>
                <a:path w="928370" h="1040764">
                  <a:moveTo>
                    <a:pt x="813816" y="0"/>
                  </a:moveTo>
                  <a:lnTo>
                    <a:pt x="114300" y="0"/>
                  </a:ln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925995"/>
                  </a:lnTo>
                  <a:lnTo>
                    <a:pt x="8981" y="970482"/>
                  </a:lnTo>
                  <a:lnTo>
                    <a:pt x="33475" y="1006814"/>
                  </a:lnTo>
                  <a:lnTo>
                    <a:pt x="69806" y="1031311"/>
                  </a:lnTo>
                  <a:lnTo>
                    <a:pt x="114300" y="1040295"/>
                  </a:lnTo>
                  <a:lnTo>
                    <a:pt x="813816" y="1040295"/>
                  </a:lnTo>
                  <a:lnTo>
                    <a:pt x="858309" y="1031311"/>
                  </a:lnTo>
                  <a:lnTo>
                    <a:pt x="894640" y="1006814"/>
                  </a:lnTo>
                  <a:lnTo>
                    <a:pt x="919134" y="970482"/>
                  </a:lnTo>
                  <a:lnTo>
                    <a:pt x="928116" y="925995"/>
                  </a:lnTo>
                  <a:lnTo>
                    <a:pt x="928116" y="114300"/>
                  </a:lnTo>
                  <a:lnTo>
                    <a:pt x="919134" y="69806"/>
                  </a:lnTo>
                  <a:lnTo>
                    <a:pt x="894640" y="33475"/>
                  </a:lnTo>
                  <a:lnTo>
                    <a:pt x="858309" y="8981"/>
                  </a:lnTo>
                  <a:lnTo>
                    <a:pt x="8138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27199" y="4229640"/>
              <a:ext cx="733805" cy="802792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275050" y="762000"/>
            <a:ext cx="2984500" cy="4554220"/>
            <a:chOff x="16275050" y="762000"/>
            <a:chExt cx="2984500" cy="455422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81400" y="768350"/>
              <a:ext cx="2971800" cy="454131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281400" y="768350"/>
              <a:ext cx="2971800" cy="4541520"/>
            </a:xfrm>
            <a:custGeom>
              <a:avLst/>
              <a:gdLst/>
              <a:ahLst/>
              <a:cxnLst/>
              <a:rect l="l" t="t" r="r" b="b"/>
              <a:pathLst>
                <a:path w="2971800" h="4541520">
                  <a:moveTo>
                    <a:pt x="152400" y="0"/>
                  </a:move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4388916"/>
                  </a:lnTo>
                  <a:lnTo>
                    <a:pt x="7769" y="4437089"/>
                  </a:lnTo>
                  <a:lnTo>
                    <a:pt x="29405" y="4478925"/>
                  </a:lnTo>
                  <a:lnTo>
                    <a:pt x="62396" y="4511914"/>
                  </a:lnTo>
                  <a:lnTo>
                    <a:pt x="104231" y="4533548"/>
                  </a:lnTo>
                  <a:lnTo>
                    <a:pt x="152400" y="4541316"/>
                  </a:lnTo>
                  <a:lnTo>
                    <a:pt x="2819400" y="4541316"/>
                  </a:lnTo>
                  <a:lnTo>
                    <a:pt x="2867568" y="4533548"/>
                  </a:lnTo>
                  <a:lnTo>
                    <a:pt x="2909403" y="4511914"/>
                  </a:lnTo>
                  <a:lnTo>
                    <a:pt x="2942394" y="4478925"/>
                  </a:lnTo>
                  <a:lnTo>
                    <a:pt x="2964030" y="4437089"/>
                  </a:lnTo>
                  <a:lnTo>
                    <a:pt x="2971800" y="4388916"/>
                  </a:lnTo>
                  <a:lnTo>
                    <a:pt x="2971800" y="152400"/>
                  </a:lnTo>
                  <a:lnTo>
                    <a:pt x="2964030" y="104231"/>
                  </a:lnTo>
                  <a:lnTo>
                    <a:pt x="2942394" y="62396"/>
                  </a:lnTo>
                  <a:lnTo>
                    <a:pt x="2909403" y="29405"/>
                  </a:lnTo>
                  <a:lnTo>
                    <a:pt x="2867568" y="7769"/>
                  </a:lnTo>
                  <a:lnTo>
                    <a:pt x="2819400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22900" y="4254500"/>
              <a:ext cx="1016635" cy="980440"/>
            </a:xfrm>
            <a:custGeom>
              <a:avLst/>
              <a:gdLst/>
              <a:ahLst/>
              <a:cxnLst/>
              <a:rect l="l" t="t" r="r" b="b"/>
              <a:pathLst>
                <a:path w="1016634" h="980439">
                  <a:moveTo>
                    <a:pt x="902207" y="0"/>
                  </a:moveTo>
                  <a:lnTo>
                    <a:pt x="114300" y="0"/>
                  </a:lnTo>
                  <a:lnTo>
                    <a:pt x="69806" y="8981"/>
                  </a:lnTo>
                  <a:lnTo>
                    <a:pt x="33475" y="33475"/>
                  </a:lnTo>
                  <a:lnTo>
                    <a:pt x="8981" y="69806"/>
                  </a:lnTo>
                  <a:lnTo>
                    <a:pt x="0" y="114300"/>
                  </a:lnTo>
                  <a:lnTo>
                    <a:pt x="0" y="865759"/>
                  </a:lnTo>
                  <a:lnTo>
                    <a:pt x="8981" y="910246"/>
                  </a:lnTo>
                  <a:lnTo>
                    <a:pt x="33475" y="946578"/>
                  </a:lnTo>
                  <a:lnTo>
                    <a:pt x="69806" y="971075"/>
                  </a:lnTo>
                  <a:lnTo>
                    <a:pt x="114300" y="980059"/>
                  </a:lnTo>
                  <a:lnTo>
                    <a:pt x="902207" y="980059"/>
                  </a:lnTo>
                  <a:lnTo>
                    <a:pt x="946701" y="971075"/>
                  </a:lnTo>
                  <a:lnTo>
                    <a:pt x="983032" y="946578"/>
                  </a:lnTo>
                  <a:lnTo>
                    <a:pt x="1007526" y="910246"/>
                  </a:lnTo>
                  <a:lnTo>
                    <a:pt x="1016508" y="865759"/>
                  </a:lnTo>
                  <a:lnTo>
                    <a:pt x="1016508" y="114300"/>
                  </a:lnTo>
                  <a:lnTo>
                    <a:pt x="1007526" y="69806"/>
                  </a:lnTo>
                  <a:lnTo>
                    <a:pt x="983032" y="33475"/>
                  </a:lnTo>
                  <a:lnTo>
                    <a:pt x="946701" y="8981"/>
                  </a:lnTo>
                  <a:lnTo>
                    <a:pt x="902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210530" y="4307078"/>
              <a:ext cx="841248" cy="87489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097287" y="6714336"/>
            <a:ext cx="9906000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b="1" spc="50" dirty="0" smtClean="0">
                <a:solidFill>
                  <a:srgbClr val="002135"/>
                </a:solidFill>
                <a:latin typeface="Gotham Pro"/>
                <a:cs typeface="Gotham Pro"/>
              </a:rPr>
              <a:t>ОБЩИЙ</a:t>
            </a:r>
            <a:r>
              <a:rPr lang="ru-RU" sz="3600" b="1" spc="50" dirty="0" smtClean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3600" b="1" spc="50" dirty="0" smtClean="0">
                <a:solidFill>
                  <a:srgbClr val="002135"/>
                </a:solidFill>
                <a:latin typeface="Gotham Pro"/>
                <a:cs typeface="Gotham Pro"/>
              </a:rPr>
              <a:t>В</a:t>
            </a:r>
            <a:r>
              <a:rPr sz="3600" b="1" spc="20" dirty="0" smtClean="0">
                <a:solidFill>
                  <a:srgbClr val="002135"/>
                </a:solidFill>
                <a:latin typeface="Gotham Pro"/>
                <a:cs typeface="Gotham Pro"/>
              </a:rPr>
              <a:t>О</a:t>
            </a:r>
            <a:r>
              <a:rPr sz="3600" b="1" spc="45" dirty="0" smtClean="0">
                <a:solidFill>
                  <a:srgbClr val="002135"/>
                </a:solidFill>
                <a:latin typeface="Gotham Pro"/>
                <a:cs typeface="Gotham Pro"/>
              </a:rPr>
              <a:t>ДИТЕЛЬСКИЙ  </a:t>
            </a:r>
            <a:r>
              <a:rPr sz="3600" b="1" spc="15" dirty="0" smtClean="0">
                <a:solidFill>
                  <a:srgbClr val="002135"/>
                </a:solidFill>
                <a:latin typeface="Gotham Pro"/>
                <a:cs typeface="Gotham Pro"/>
              </a:rPr>
              <a:t>СТАЖ</a:t>
            </a:r>
            <a:r>
              <a:rPr lang="ru-RU" sz="3600" b="1" spc="15" dirty="0" smtClean="0">
                <a:solidFill>
                  <a:srgbClr val="002135"/>
                </a:solidFill>
                <a:latin typeface="Gotham Pro"/>
                <a:cs typeface="Gotham Pro"/>
              </a:rPr>
              <a:t> – 131 год</a:t>
            </a:r>
            <a:endParaRPr sz="3600" b="1" dirty="0">
              <a:latin typeface="Gotham Pro"/>
              <a:cs typeface="Gotham Pr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80449" y="7895220"/>
            <a:ext cx="16430081" cy="1710689"/>
            <a:chOff x="1789357" y="7400976"/>
            <a:chExt cx="12545311" cy="1710689"/>
          </a:xfrm>
        </p:grpSpPr>
        <p:sp>
          <p:nvSpPr>
            <p:cNvPr id="41" name="object 41"/>
            <p:cNvSpPr/>
            <p:nvPr/>
          </p:nvSpPr>
          <p:spPr>
            <a:xfrm>
              <a:off x="1789357" y="7537498"/>
              <a:ext cx="1232425" cy="1564005"/>
            </a:xfrm>
            <a:custGeom>
              <a:avLst/>
              <a:gdLst/>
              <a:ahLst/>
              <a:cxnLst/>
              <a:rect l="l" t="t" r="r" b="b"/>
              <a:pathLst>
                <a:path w="1729739" h="1564004">
                  <a:moveTo>
                    <a:pt x="1561541" y="0"/>
                  </a:moveTo>
                  <a:lnTo>
                    <a:pt x="168122" y="0"/>
                  </a:lnTo>
                  <a:lnTo>
                    <a:pt x="123429" y="6005"/>
                  </a:lnTo>
                  <a:lnTo>
                    <a:pt x="83268" y="22954"/>
                  </a:lnTo>
                  <a:lnTo>
                    <a:pt x="49242" y="49242"/>
                  </a:lnTo>
                  <a:lnTo>
                    <a:pt x="22954" y="83268"/>
                  </a:lnTo>
                  <a:lnTo>
                    <a:pt x="6005" y="123429"/>
                  </a:lnTo>
                  <a:lnTo>
                    <a:pt x="0" y="168122"/>
                  </a:lnTo>
                  <a:lnTo>
                    <a:pt x="0" y="1395336"/>
                  </a:lnTo>
                  <a:lnTo>
                    <a:pt x="6005" y="1440029"/>
                  </a:lnTo>
                  <a:lnTo>
                    <a:pt x="22954" y="1480190"/>
                  </a:lnTo>
                  <a:lnTo>
                    <a:pt x="49242" y="1514216"/>
                  </a:lnTo>
                  <a:lnTo>
                    <a:pt x="83268" y="1540504"/>
                  </a:lnTo>
                  <a:lnTo>
                    <a:pt x="123429" y="1557453"/>
                  </a:lnTo>
                  <a:lnTo>
                    <a:pt x="168122" y="1563458"/>
                  </a:lnTo>
                  <a:lnTo>
                    <a:pt x="1561541" y="1563458"/>
                  </a:lnTo>
                  <a:lnTo>
                    <a:pt x="1606234" y="1557453"/>
                  </a:lnTo>
                  <a:lnTo>
                    <a:pt x="1646395" y="1540504"/>
                  </a:lnTo>
                  <a:lnTo>
                    <a:pt x="1680421" y="1514216"/>
                  </a:lnTo>
                  <a:lnTo>
                    <a:pt x="1706709" y="1480190"/>
                  </a:lnTo>
                  <a:lnTo>
                    <a:pt x="1723658" y="1440029"/>
                  </a:lnTo>
                  <a:lnTo>
                    <a:pt x="1729663" y="1395336"/>
                  </a:lnTo>
                  <a:lnTo>
                    <a:pt x="1729663" y="168122"/>
                  </a:lnTo>
                  <a:lnTo>
                    <a:pt x="1723658" y="123429"/>
                  </a:lnTo>
                  <a:lnTo>
                    <a:pt x="1706709" y="83268"/>
                  </a:lnTo>
                  <a:lnTo>
                    <a:pt x="1680421" y="49242"/>
                  </a:lnTo>
                  <a:lnTo>
                    <a:pt x="1646395" y="22954"/>
                  </a:lnTo>
                  <a:lnTo>
                    <a:pt x="1606234" y="6005"/>
                  </a:lnTo>
                  <a:lnTo>
                    <a:pt x="1561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04968" y="8196669"/>
              <a:ext cx="3008218" cy="90885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319662" y="7810103"/>
              <a:ext cx="1993900" cy="1287145"/>
            </a:xfrm>
            <a:custGeom>
              <a:avLst/>
              <a:gdLst/>
              <a:ahLst/>
              <a:cxnLst/>
              <a:rect l="l" t="t" r="r" b="b"/>
              <a:pathLst>
                <a:path w="1993900" h="1287145">
                  <a:moveTo>
                    <a:pt x="1869147" y="0"/>
                  </a:moveTo>
                  <a:lnTo>
                    <a:pt x="124536" y="0"/>
                  </a:lnTo>
                  <a:lnTo>
                    <a:pt x="76059" y="9786"/>
                  </a:lnTo>
                  <a:lnTo>
                    <a:pt x="36474" y="36474"/>
                  </a:lnTo>
                  <a:lnTo>
                    <a:pt x="9786" y="76059"/>
                  </a:lnTo>
                  <a:lnTo>
                    <a:pt x="0" y="124536"/>
                  </a:lnTo>
                  <a:lnTo>
                    <a:pt x="0" y="1162329"/>
                  </a:lnTo>
                  <a:lnTo>
                    <a:pt x="9786" y="1210806"/>
                  </a:lnTo>
                  <a:lnTo>
                    <a:pt x="36474" y="1250391"/>
                  </a:lnTo>
                  <a:lnTo>
                    <a:pt x="76059" y="1277079"/>
                  </a:lnTo>
                  <a:lnTo>
                    <a:pt x="124536" y="1286865"/>
                  </a:lnTo>
                  <a:lnTo>
                    <a:pt x="1869147" y="1286865"/>
                  </a:lnTo>
                  <a:lnTo>
                    <a:pt x="1917619" y="1277079"/>
                  </a:lnTo>
                  <a:lnTo>
                    <a:pt x="1957204" y="1250391"/>
                  </a:lnTo>
                  <a:lnTo>
                    <a:pt x="1983896" y="1210806"/>
                  </a:lnTo>
                  <a:lnTo>
                    <a:pt x="1993684" y="1162329"/>
                  </a:lnTo>
                  <a:lnTo>
                    <a:pt x="1993684" y="124536"/>
                  </a:lnTo>
                  <a:lnTo>
                    <a:pt x="1983896" y="76059"/>
                  </a:lnTo>
                  <a:lnTo>
                    <a:pt x="1957204" y="36474"/>
                  </a:lnTo>
                  <a:lnTo>
                    <a:pt x="1917619" y="9786"/>
                  </a:lnTo>
                  <a:lnTo>
                    <a:pt x="1869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70682" y="7897430"/>
              <a:ext cx="1853082" cy="11357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196748" y="7400976"/>
              <a:ext cx="1137920" cy="1710689"/>
            </a:xfrm>
            <a:custGeom>
              <a:avLst/>
              <a:gdLst/>
              <a:ahLst/>
              <a:cxnLst/>
              <a:rect l="l" t="t" r="r" b="b"/>
              <a:pathLst>
                <a:path w="1137919" h="1710690">
                  <a:moveTo>
                    <a:pt x="1023073" y="0"/>
                  </a:moveTo>
                  <a:lnTo>
                    <a:pt x="114528" y="0"/>
                  </a:lnTo>
                  <a:lnTo>
                    <a:pt x="69951" y="8999"/>
                  </a:lnTo>
                  <a:lnTo>
                    <a:pt x="33547" y="33542"/>
                  </a:lnTo>
                  <a:lnTo>
                    <a:pt x="9001" y="69946"/>
                  </a:lnTo>
                  <a:lnTo>
                    <a:pt x="0" y="114528"/>
                  </a:lnTo>
                  <a:lnTo>
                    <a:pt x="0" y="1595691"/>
                  </a:lnTo>
                  <a:lnTo>
                    <a:pt x="9001" y="1640266"/>
                  </a:lnTo>
                  <a:lnTo>
                    <a:pt x="33547" y="1676666"/>
                  </a:lnTo>
                  <a:lnTo>
                    <a:pt x="69951" y="1701208"/>
                  </a:lnTo>
                  <a:lnTo>
                    <a:pt x="114528" y="1710207"/>
                  </a:lnTo>
                  <a:lnTo>
                    <a:pt x="1023073" y="1710207"/>
                  </a:lnTo>
                  <a:lnTo>
                    <a:pt x="1067656" y="1701208"/>
                  </a:lnTo>
                  <a:lnTo>
                    <a:pt x="1104060" y="1676666"/>
                  </a:lnTo>
                  <a:lnTo>
                    <a:pt x="1128603" y="1640266"/>
                  </a:lnTo>
                  <a:lnTo>
                    <a:pt x="1137602" y="1595691"/>
                  </a:lnTo>
                  <a:lnTo>
                    <a:pt x="1137602" y="114528"/>
                  </a:lnTo>
                  <a:lnTo>
                    <a:pt x="1128603" y="69946"/>
                  </a:lnTo>
                  <a:lnTo>
                    <a:pt x="1104060" y="33542"/>
                  </a:lnTo>
                  <a:lnTo>
                    <a:pt x="1067656" y="8999"/>
                  </a:lnTo>
                  <a:lnTo>
                    <a:pt x="10230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240016" y="7466018"/>
              <a:ext cx="1051067" cy="158012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498600" y="9848081"/>
            <a:ext cx="3200400" cy="446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marR="5080" indent="-186055">
              <a:lnSpc>
                <a:spcPct val="101400"/>
              </a:lnSpc>
              <a:spcBef>
                <a:spcPts val="90"/>
              </a:spcBef>
            </a:pPr>
            <a:r>
              <a:rPr sz="2800" spc="15" dirty="0">
                <a:solidFill>
                  <a:srgbClr val="002135"/>
                </a:solidFill>
                <a:latin typeface="Gotham Pro"/>
                <a:cs typeface="Gotham Pro"/>
              </a:rPr>
              <a:t>Минтранс  России</a:t>
            </a:r>
            <a:endParaRPr sz="2800" dirty="0">
              <a:latin typeface="Gotham Pro"/>
              <a:cs typeface="Gotham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37199" y="9769315"/>
            <a:ext cx="4442459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spc="15" dirty="0" smtClean="0">
                <a:solidFill>
                  <a:srgbClr val="002135"/>
                </a:solidFill>
                <a:latin typeface="Gotham Pro"/>
                <a:cs typeface="Gotham Pro"/>
              </a:rPr>
              <a:t>Г</a:t>
            </a:r>
            <a:r>
              <a:rPr lang="ru-RU" sz="2800" spc="15" dirty="0" err="1" smtClean="0">
                <a:solidFill>
                  <a:srgbClr val="002135"/>
                </a:solidFill>
                <a:latin typeface="Gotham Pro"/>
                <a:cs typeface="Gotham Pro"/>
              </a:rPr>
              <a:t>осударственная</a:t>
            </a:r>
            <a:r>
              <a:rPr lang="ru-RU" sz="2800" spc="15" dirty="0" smtClean="0">
                <a:solidFill>
                  <a:srgbClr val="002135"/>
                </a:solidFill>
                <a:latin typeface="Gotham Pro"/>
                <a:cs typeface="Gotham Pro"/>
              </a:rPr>
              <a:t> компания</a:t>
            </a:r>
            <a:r>
              <a:rPr sz="2800" spc="-75" dirty="0" smtClean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2800" spc="5" dirty="0">
                <a:solidFill>
                  <a:srgbClr val="002135"/>
                </a:solidFill>
                <a:latin typeface="Gotham Pro"/>
                <a:cs typeface="Gotham Pro"/>
              </a:rPr>
              <a:t>«Автодор»</a:t>
            </a:r>
            <a:endParaRPr sz="2800" dirty="0">
              <a:latin typeface="Gotham Pro"/>
              <a:cs typeface="Gotham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642599" y="9737982"/>
            <a:ext cx="4436391" cy="1344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90"/>
              </a:spcBef>
            </a:pPr>
            <a:r>
              <a:rPr sz="2150" dirty="0">
                <a:solidFill>
                  <a:srgbClr val="002135"/>
                </a:solidFill>
                <a:latin typeface="Gotham Pro"/>
                <a:cs typeface="Gotham Pro"/>
              </a:rPr>
              <a:t>Научно-исследовательский </a:t>
            </a:r>
            <a:r>
              <a:rPr sz="2150" spc="-63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2150" spc="15" dirty="0">
                <a:solidFill>
                  <a:srgbClr val="002135"/>
                </a:solidFill>
                <a:latin typeface="Gotham Pro"/>
                <a:cs typeface="Gotham Pro"/>
              </a:rPr>
              <a:t>институт </a:t>
            </a:r>
            <a:r>
              <a:rPr sz="2150" dirty="0">
                <a:solidFill>
                  <a:srgbClr val="002135"/>
                </a:solidFill>
                <a:latin typeface="Gotham Pro"/>
                <a:cs typeface="Gotham Pro"/>
              </a:rPr>
              <a:t>автомобильного </a:t>
            </a:r>
            <a:r>
              <a:rPr sz="2150" spc="5" dirty="0">
                <a:solidFill>
                  <a:srgbClr val="002135"/>
                </a:solidFill>
                <a:latin typeface="Gotham Pro"/>
                <a:cs typeface="Gotham Pro"/>
              </a:rPr>
              <a:t> транспорта</a:t>
            </a:r>
            <a:endParaRPr sz="2150" dirty="0">
              <a:latin typeface="Gotham Pro"/>
              <a:cs typeface="Gotham Pr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150" spc="-25" dirty="0">
                <a:solidFill>
                  <a:srgbClr val="002135"/>
                </a:solidFill>
                <a:latin typeface="Gotham Pro"/>
                <a:cs typeface="Gotham Pro"/>
              </a:rPr>
              <a:t>(ОАО </a:t>
            </a:r>
            <a:r>
              <a:rPr sz="2150" spc="-35" dirty="0">
                <a:solidFill>
                  <a:srgbClr val="002135"/>
                </a:solidFill>
                <a:latin typeface="Gotham Pro"/>
                <a:cs typeface="Gotham Pro"/>
              </a:rPr>
              <a:t>«НИИАТ»)</a:t>
            </a:r>
            <a:endParaRPr sz="2150" dirty="0">
              <a:latin typeface="Gotham Pro"/>
              <a:cs typeface="Gotham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5300236" y="9737982"/>
            <a:ext cx="4120014" cy="1344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01400"/>
              </a:lnSpc>
              <a:spcBef>
                <a:spcPts val="90"/>
              </a:spcBef>
            </a:pPr>
            <a:r>
              <a:rPr sz="2150" spc="10" dirty="0">
                <a:solidFill>
                  <a:srgbClr val="002135"/>
                </a:solidFill>
                <a:latin typeface="Gotham Pro"/>
                <a:cs typeface="Gotham Pro"/>
              </a:rPr>
              <a:t>Научный </a:t>
            </a:r>
            <a:r>
              <a:rPr sz="2150" spc="15" dirty="0">
                <a:solidFill>
                  <a:srgbClr val="002135"/>
                </a:solidFill>
                <a:latin typeface="Gotham Pro"/>
                <a:cs typeface="Gotham Pro"/>
              </a:rPr>
              <a:t>центр </a:t>
            </a:r>
            <a:r>
              <a:rPr sz="2150" spc="2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2150" spc="15" dirty="0">
                <a:solidFill>
                  <a:srgbClr val="002135"/>
                </a:solidFill>
                <a:latin typeface="Gotham Pro"/>
                <a:cs typeface="Gotham Pro"/>
              </a:rPr>
              <a:t>безопасности</a:t>
            </a:r>
            <a:r>
              <a:rPr sz="2150" spc="-4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2150" dirty="0">
                <a:solidFill>
                  <a:srgbClr val="002135"/>
                </a:solidFill>
                <a:latin typeface="Gotham Pro"/>
                <a:cs typeface="Gotham Pro"/>
              </a:rPr>
              <a:t>дорожного </a:t>
            </a:r>
            <a:r>
              <a:rPr sz="2150" spc="-63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2150" spc="5" dirty="0">
                <a:solidFill>
                  <a:srgbClr val="002135"/>
                </a:solidFill>
                <a:latin typeface="Gotham Pro"/>
                <a:cs typeface="Gotham Pro"/>
              </a:rPr>
              <a:t>движения </a:t>
            </a:r>
            <a:r>
              <a:rPr sz="2150" spc="20" dirty="0">
                <a:solidFill>
                  <a:srgbClr val="002135"/>
                </a:solidFill>
                <a:latin typeface="Gotham Pro"/>
                <a:cs typeface="Gotham Pro"/>
              </a:rPr>
              <a:t>МВД </a:t>
            </a:r>
            <a:r>
              <a:rPr sz="2150" spc="15" dirty="0">
                <a:solidFill>
                  <a:srgbClr val="002135"/>
                </a:solidFill>
                <a:latin typeface="Gotham Pro"/>
                <a:cs typeface="Gotham Pro"/>
              </a:rPr>
              <a:t>России </a:t>
            </a:r>
            <a:r>
              <a:rPr sz="2150" spc="20" dirty="0">
                <a:solidFill>
                  <a:srgbClr val="002135"/>
                </a:solidFill>
                <a:latin typeface="Gotham Pro"/>
                <a:cs typeface="Gotham Pro"/>
              </a:rPr>
              <a:t> (ФКУ</a:t>
            </a:r>
            <a:r>
              <a:rPr sz="2150" spc="-5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2150" spc="20" dirty="0">
                <a:solidFill>
                  <a:srgbClr val="002135"/>
                </a:solidFill>
                <a:latin typeface="Gotham Pro"/>
                <a:cs typeface="Gotham Pro"/>
              </a:rPr>
              <a:t>«НЦ</a:t>
            </a:r>
            <a:r>
              <a:rPr sz="215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2150" spc="40" dirty="0">
                <a:solidFill>
                  <a:srgbClr val="002135"/>
                </a:solidFill>
                <a:latin typeface="Gotham Pro"/>
                <a:cs typeface="Gotham Pro"/>
              </a:rPr>
              <a:t>БДД</a:t>
            </a:r>
            <a:r>
              <a:rPr sz="215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2150" spc="20" dirty="0">
                <a:solidFill>
                  <a:srgbClr val="002135"/>
                </a:solidFill>
                <a:latin typeface="Gotham Pro"/>
                <a:cs typeface="Gotham Pro"/>
              </a:rPr>
              <a:t>МВД</a:t>
            </a:r>
            <a:endParaRPr sz="2150" dirty="0">
              <a:latin typeface="Gotham Pro"/>
              <a:cs typeface="Gotham Pro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2150" spc="15" dirty="0">
                <a:solidFill>
                  <a:srgbClr val="002135"/>
                </a:solidFill>
                <a:latin typeface="Gotham Pro"/>
                <a:cs typeface="Gotham Pro"/>
              </a:rPr>
              <a:t>России»)</a:t>
            </a:r>
            <a:endParaRPr sz="2150" dirty="0">
              <a:latin typeface="Gotham Pro"/>
              <a:cs typeface="Gotham Pro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6590" y="8174904"/>
            <a:ext cx="1222694" cy="133384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6"/>
          <a:srcRect l="11358" t="7220" r="9579" b="12406"/>
          <a:stretch/>
        </p:blipFill>
        <p:spPr>
          <a:xfrm>
            <a:off x="2711042" y="4254499"/>
            <a:ext cx="1020215" cy="98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5501" y="6106250"/>
            <a:ext cx="19634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85C946"/>
                </a:solidFill>
                <a:latin typeface="Font Awesome 5 Pro Solid"/>
                <a:cs typeface="Font Awesome 5 Pro Solid"/>
              </a:rPr>
              <a:t></a:t>
            </a:r>
            <a:r>
              <a:rPr sz="1900" b="1" spc="590" dirty="0">
                <a:solidFill>
                  <a:srgbClr val="85C946"/>
                </a:solidFill>
                <a:latin typeface="Times New Roman"/>
                <a:cs typeface="Times New Roman"/>
              </a:rPr>
              <a:t> </a:t>
            </a:r>
            <a:r>
              <a:rPr sz="1900" b="1" spc="35" dirty="0">
                <a:solidFill>
                  <a:srgbClr val="85C946"/>
                </a:solidFill>
                <a:latin typeface="Gotham Pro"/>
                <a:cs typeface="Gotham Pro"/>
              </a:rPr>
              <a:t>СНИЖЕНИЕ</a:t>
            </a:r>
            <a:endParaRPr sz="1900">
              <a:latin typeface="Gotham Pro"/>
              <a:cs typeface="Gotham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5501" y="6651829"/>
            <a:ext cx="26511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BC00"/>
                </a:solidFill>
                <a:latin typeface="Font Awesome 5 Pro Solid"/>
                <a:cs typeface="Font Awesome 5 Pro Solid"/>
              </a:rPr>
              <a:t></a:t>
            </a:r>
            <a:r>
              <a:rPr sz="1900" b="1" spc="625" dirty="0">
                <a:solidFill>
                  <a:srgbClr val="FFBC00"/>
                </a:solidFill>
                <a:latin typeface="Times New Roman"/>
                <a:cs typeface="Times New Roman"/>
              </a:rPr>
              <a:t> </a:t>
            </a:r>
            <a:r>
              <a:rPr sz="1900" b="1" spc="20" dirty="0">
                <a:solidFill>
                  <a:srgbClr val="FFBC00"/>
                </a:solidFill>
                <a:latin typeface="Gotham Pro"/>
                <a:cs typeface="Gotham Pro"/>
              </a:rPr>
              <a:t>БЕЗ</a:t>
            </a:r>
            <a:r>
              <a:rPr sz="1900" b="1" spc="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1900" b="1" spc="35" dirty="0">
                <a:solidFill>
                  <a:srgbClr val="FFBC00"/>
                </a:solidFill>
                <a:latin typeface="Gotham Pro"/>
                <a:cs typeface="Gotham Pro"/>
              </a:rPr>
              <a:t>ИЗМЕНЕНИЙ</a:t>
            </a:r>
            <a:endParaRPr sz="1900">
              <a:latin typeface="Gotham Pro"/>
              <a:cs typeface="Gotham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5501" y="7197408"/>
            <a:ext cx="11341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0000"/>
                </a:solidFill>
                <a:latin typeface="Font Awesome 5 Pro Solid"/>
                <a:cs typeface="Font Awesome 5 Pro Solid"/>
              </a:rPr>
              <a:t></a:t>
            </a:r>
            <a:r>
              <a:rPr sz="1900" b="1" spc="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35" dirty="0">
                <a:solidFill>
                  <a:srgbClr val="FF0000"/>
                </a:solidFill>
                <a:latin typeface="Gotham Pro"/>
                <a:cs typeface="Gotham Pro"/>
              </a:rPr>
              <a:t>РОСТ</a:t>
            </a:r>
            <a:endParaRPr sz="1900">
              <a:latin typeface="Gotham Pro"/>
              <a:cs typeface="Gotham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8867" y="1596435"/>
            <a:ext cx="10939884" cy="53696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9300" y="2431854"/>
            <a:ext cx="7540625" cy="4654992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817880" marR="1017905" indent="-805815">
              <a:lnSpc>
                <a:spcPct val="85200"/>
              </a:lnSpc>
              <a:spcBef>
                <a:spcPts val="1775"/>
              </a:spcBef>
            </a:pPr>
            <a:r>
              <a:rPr sz="9450" dirty="0">
                <a:solidFill>
                  <a:srgbClr val="FF0000"/>
                </a:solidFill>
                <a:latin typeface="Gotham Pro"/>
                <a:cs typeface="Gotham Pro"/>
              </a:rPr>
              <a:t>16</a:t>
            </a:r>
            <a:r>
              <a:rPr sz="9450" spc="-1655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lang="en-US" sz="9450" spc="-1655" dirty="0" smtClean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9450" dirty="0" smtClean="0">
                <a:solidFill>
                  <a:srgbClr val="FF0000"/>
                </a:solidFill>
                <a:latin typeface="Gotham Pro"/>
                <a:cs typeface="Gotham Pro"/>
              </a:rPr>
              <a:t>981</a:t>
            </a:r>
            <a:r>
              <a:rPr sz="9450" spc="-1445" dirty="0" smtClean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4650" spc="-5" dirty="0">
                <a:solidFill>
                  <a:srgbClr val="FFFFFF"/>
                </a:solidFill>
                <a:latin typeface="Gotham Pro"/>
                <a:cs typeface="Gotham Pro"/>
              </a:rPr>
              <a:t>ЧЕЛОВЕК  </a:t>
            </a:r>
            <a:r>
              <a:rPr sz="4650" spc="-25" dirty="0">
                <a:solidFill>
                  <a:srgbClr val="FFFFFF"/>
                </a:solidFill>
                <a:latin typeface="Gotham Pro"/>
                <a:cs typeface="Gotham Pro"/>
              </a:rPr>
              <a:t>ПОГИБЛИ </a:t>
            </a:r>
            <a:r>
              <a:rPr sz="4650" spc="-5" dirty="0">
                <a:solidFill>
                  <a:srgbClr val="FFFFFF"/>
                </a:solidFill>
                <a:latin typeface="Gotham Pro"/>
                <a:cs typeface="Gotham Pro"/>
              </a:rPr>
              <a:t>В</a:t>
            </a:r>
            <a:r>
              <a:rPr sz="4650" spc="-2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4650" spc="-5" dirty="0">
                <a:solidFill>
                  <a:srgbClr val="FFFFFF"/>
                </a:solidFill>
                <a:latin typeface="Gotham Pro"/>
                <a:cs typeface="Gotham Pro"/>
              </a:rPr>
              <a:t>ДТП</a:t>
            </a:r>
            <a:endParaRPr sz="4650" dirty="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800" dirty="0">
              <a:latin typeface="Gotham Pro"/>
              <a:cs typeface="Gotham Pro"/>
            </a:endParaRPr>
          </a:p>
          <a:p>
            <a:pPr marL="817880" marR="5080" indent="-805815">
              <a:lnSpc>
                <a:spcPct val="85200"/>
              </a:lnSpc>
            </a:pPr>
            <a:r>
              <a:rPr sz="9450" dirty="0">
                <a:solidFill>
                  <a:srgbClr val="FF0000"/>
                </a:solidFill>
                <a:latin typeface="Gotham Pro"/>
                <a:cs typeface="Gotham Pro"/>
              </a:rPr>
              <a:t>210</a:t>
            </a:r>
            <a:r>
              <a:rPr sz="9450" spc="-1655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lang="en-US" sz="9450" spc="-1655" dirty="0" smtClean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9450" spc="-95" dirty="0" smtClean="0">
                <a:solidFill>
                  <a:srgbClr val="FF0000"/>
                </a:solidFill>
                <a:latin typeface="Gotham Pro"/>
                <a:cs typeface="Gotham Pro"/>
              </a:rPr>
              <a:t>8</a:t>
            </a:r>
            <a:r>
              <a:rPr sz="9450" dirty="0" smtClean="0">
                <a:solidFill>
                  <a:srgbClr val="FF0000"/>
                </a:solidFill>
                <a:latin typeface="Gotham Pro"/>
                <a:cs typeface="Gotham Pro"/>
              </a:rPr>
              <a:t>77</a:t>
            </a:r>
            <a:r>
              <a:rPr sz="9450" spc="-1445" dirty="0" smtClean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4650" spc="-5" dirty="0">
                <a:solidFill>
                  <a:srgbClr val="FFFFFF"/>
                </a:solidFill>
                <a:latin typeface="Gotham Pro"/>
                <a:cs typeface="Gotham Pro"/>
              </a:rPr>
              <a:t>ЧЕЛОВЕК  </a:t>
            </a:r>
            <a:r>
              <a:rPr sz="4650" spc="-40" dirty="0">
                <a:solidFill>
                  <a:srgbClr val="FFFFFF"/>
                </a:solidFill>
                <a:latin typeface="Gotham Pro"/>
                <a:cs typeface="Gotham Pro"/>
              </a:rPr>
              <a:t>ПОСТРАДАЛИ</a:t>
            </a:r>
            <a:endParaRPr sz="4650" dirty="0">
              <a:latin typeface="Gotham Pro"/>
              <a:cs typeface="Gotham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00" y="7408820"/>
            <a:ext cx="6988175" cy="320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855"/>
              </a:lnSpc>
              <a:spcBef>
                <a:spcPts val="100"/>
              </a:spcBef>
            </a:pPr>
            <a:r>
              <a:rPr sz="9450" dirty="0">
                <a:solidFill>
                  <a:srgbClr val="FF0000"/>
                </a:solidFill>
                <a:latin typeface="Gotham Pro"/>
                <a:cs typeface="Gotham Pro"/>
              </a:rPr>
              <a:t>30</a:t>
            </a:r>
            <a:r>
              <a:rPr sz="9450" spc="-1260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9450" dirty="0">
                <a:solidFill>
                  <a:srgbClr val="FF0000"/>
                </a:solidFill>
                <a:latin typeface="Gotham Pro"/>
                <a:cs typeface="Gotham Pro"/>
              </a:rPr>
              <a:t>%</a:t>
            </a:r>
            <a:endParaRPr sz="9450">
              <a:latin typeface="Gotham Pro"/>
              <a:cs typeface="Gotham Pro"/>
            </a:endParaRPr>
          </a:p>
          <a:p>
            <a:pPr marL="818515" marR="5080">
              <a:lnSpc>
                <a:spcPct val="78000"/>
              </a:lnSpc>
              <a:spcBef>
                <a:spcPts val="745"/>
              </a:spcBef>
            </a:pPr>
            <a:r>
              <a:rPr sz="4650" spc="-35" dirty="0">
                <a:solidFill>
                  <a:srgbClr val="FFFFFF"/>
                </a:solidFill>
                <a:latin typeface="Gotham Pro"/>
                <a:cs typeface="Gotham Pro"/>
              </a:rPr>
              <a:t>ПОСТРАДАВШИХ</a:t>
            </a:r>
            <a:r>
              <a:rPr sz="4650" spc="-6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4650" spc="-5" dirty="0">
                <a:solidFill>
                  <a:srgbClr val="FFFFFF"/>
                </a:solidFill>
                <a:latin typeface="Gotham Pro"/>
                <a:cs typeface="Gotham Pro"/>
              </a:rPr>
              <a:t>— </a:t>
            </a:r>
            <a:r>
              <a:rPr sz="4650" spc="-138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4650" spc="-5" dirty="0">
                <a:solidFill>
                  <a:srgbClr val="FFFFFF"/>
                </a:solidFill>
                <a:latin typeface="Gotham Pro"/>
                <a:cs typeface="Gotham Pro"/>
              </a:rPr>
              <a:t>ДО </a:t>
            </a:r>
            <a:r>
              <a:rPr sz="9450" dirty="0">
                <a:solidFill>
                  <a:srgbClr val="FF0000"/>
                </a:solidFill>
                <a:latin typeface="Gotham Pro"/>
                <a:cs typeface="Gotham Pro"/>
              </a:rPr>
              <a:t>30</a:t>
            </a:r>
            <a:r>
              <a:rPr sz="9450" spc="-1445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4650" spc="-5" dirty="0">
                <a:solidFill>
                  <a:srgbClr val="FFFFFF"/>
                </a:solidFill>
                <a:latin typeface="Gotham Pro"/>
                <a:cs typeface="Gotham Pro"/>
              </a:rPr>
              <a:t>ЛЕ</a:t>
            </a:r>
            <a:r>
              <a:rPr sz="4650" spc="-470" dirty="0">
                <a:solidFill>
                  <a:srgbClr val="FFFFFF"/>
                </a:solidFill>
                <a:latin typeface="Gotham Pro"/>
                <a:cs typeface="Gotham Pro"/>
              </a:rPr>
              <a:t>Т</a:t>
            </a:r>
            <a:r>
              <a:rPr sz="4650" spc="-5" dirty="0">
                <a:solidFill>
                  <a:srgbClr val="FFFFFF"/>
                </a:solidFill>
                <a:latin typeface="Gotham Pro"/>
                <a:cs typeface="Gotham Pro"/>
              </a:rPr>
              <a:t>.</a:t>
            </a:r>
            <a:endParaRPr sz="465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9300" y="385074"/>
            <a:ext cx="8604885" cy="16446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600" spc="-275" dirty="0"/>
              <a:t>В</a:t>
            </a:r>
            <a:r>
              <a:rPr sz="10600" spc="-330" dirty="0"/>
              <a:t> </a:t>
            </a:r>
            <a:r>
              <a:rPr sz="10600" spc="-315" dirty="0"/>
              <a:t>2019</a:t>
            </a:r>
            <a:r>
              <a:rPr sz="10600" spc="-325" dirty="0"/>
              <a:t> </a:t>
            </a:r>
            <a:r>
              <a:rPr sz="10600" spc="-340" dirty="0"/>
              <a:t>году:</a:t>
            </a:r>
            <a:endParaRPr sz="10600"/>
          </a:p>
        </p:txBody>
      </p:sp>
      <p:sp>
        <p:nvSpPr>
          <p:cNvPr id="9" name="object 9"/>
          <p:cNvSpPr/>
          <p:nvPr/>
        </p:nvSpPr>
        <p:spPr>
          <a:xfrm>
            <a:off x="13662545" y="7171918"/>
            <a:ext cx="5258435" cy="3505200"/>
          </a:xfrm>
          <a:custGeom>
            <a:avLst/>
            <a:gdLst/>
            <a:ahLst/>
            <a:cxnLst/>
            <a:rect l="l" t="t" r="r" b="b"/>
            <a:pathLst>
              <a:path w="5258434" h="3505200">
                <a:moveTo>
                  <a:pt x="2434310" y="470573"/>
                </a:moveTo>
                <a:lnTo>
                  <a:pt x="2083765" y="32397"/>
                </a:lnTo>
                <a:lnTo>
                  <a:pt x="2057095" y="10045"/>
                </a:lnTo>
                <a:lnTo>
                  <a:pt x="2025040" y="0"/>
                </a:lnTo>
                <a:lnTo>
                  <a:pt x="1991550" y="2717"/>
                </a:lnTo>
                <a:lnTo>
                  <a:pt x="1952218" y="26250"/>
                </a:lnTo>
                <a:lnTo>
                  <a:pt x="1789404" y="416064"/>
                </a:lnTo>
                <a:lnTo>
                  <a:pt x="1341945" y="267081"/>
                </a:lnTo>
                <a:lnTo>
                  <a:pt x="1275029" y="271830"/>
                </a:lnTo>
                <a:lnTo>
                  <a:pt x="1231087" y="322491"/>
                </a:lnTo>
                <a:lnTo>
                  <a:pt x="1226578" y="350215"/>
                </a:lnTo>
                <a:lnTo>
                  <a:pt x="1227709" y="364223"/>
                </a:lnTo>
                <a:lnTo>
                  <a:pt x="1231087" y="377939"/>
                </a:lnTo>
                <a:lnTo>
                  <a:pt x="1380058" y="825411"/>
                </a:lnTo>
                <a:lnTo>
                  <a:pt x="1018565" y="969911"/>
                </a:lnTo>
                <a:lnTo>
                  <a:pt x="989457" y="988987"/>
                </a:lnTo>
                <a:lnTo>
                  <a:pt x="970572" y="1016774"/>
                </a:lnTo>
                <a:lnTo>
                  <a:pt x="963485" y="1049604"/>
                </a:lnTo>
                <a:lnTo>
                  <a:pt x="969759" y="1083830"/>
                </a:lnTo>
                <a:lnTo>
                  <a:pt x="976122" y="1096619"/>
                </a:lnTo>
                <a:lnTo>
                  <a:pt x="984402" y="1108113"/>
                </a:lnTo>
                <a:lnTo>
                  <a:pt x="994435" y="1118133"/>
                </a:lnTo>
                <a:lnTo>
                  <a:pt x="1006030" y="1126439"/>
                </a:lnTo>
                <a:lnTo>
                  <a:pt x="1006475" y="1125994"/>
                </a:lnTo>
                <a:lnTo>
                  <a:pt x="1444650" y="1388897"/>
                </a:lnTo>
                <a:lnTo>
                  <a:pt x="1534909" y="1238694"/>
                </a:lnTo>
                <a:lnTo>
                  <a:pt x="1248168" y="1066660"/>
                </a:lnTo>
                <a:lnTo>
                  <a:pt x="1522374" y="957033"/>
                </a:lnTo>
                <a:lnTo>
                  <a:pt x="1550517" y="938911"/>
                </a:lnTo>
                <a:lnTo>
                  <a:pt x="1569326" y="912520"/>
                </a:lnTo>
                <a:lnTo>
                  <a:pt x="1577301" y="881126"/>
                </a:lnTo>
                <a:lnTo>
                  <a:pt x="1572945" y="847928"/>
                </a:lnTo>
                <a:lnTo>
                  <a:pt x="1453057" y="488632"/>
                </a:lnTo>
                <a:lnTo>
                  <a:pt x="1812366" y="608507"/>
                </a:lnTo>
                <a:lnTo>
                  <a:pt x="1876958" y="604901"/>
                </a:lnTo>
                <a:lnTo>
                  <a:pt x="1921471" y="557949"/>
                </a:lnTo>
                <a:lnTo>
                  <a:pt x="2040826" y="259372"/>
                </a:lnTo>
                <a:lnTo>
                  <a:pt x="2297417" y="580123"/>
                </a:lnTo>
                <a:lnTo>
                  <a:pt x="2434310" y="470573"/>
                </a:lnTo>
                <a:close/>
              </a:path>
              <a:path w="5258434" h="3505200">
                <a:moveTo>
                  <a:pt x="3242475" y="630250"/>
                </a:moveTo>
                <a:lnTo>
                  <a:pt x="3239274" y="582688"/>
                </a:lnTo>
                <a:lnTo>
                  <a:pt x="3229953" y="537070"/>
                </a:lnTo>
                <a:lnTo>
                  <a:pt x="3214928" y="493814"/>
                </a:lnTo>
                <a:lnTo>
                  <a:pt x="3195447" y="454977"/>
                </a:lnTo>
                <a:lnTo>
                  <a:pt x="3169437" y="416052"/>
                </a:lnTo>
                <a:lnTo>
                  <a:pt x="3139808" y="382384"/>
                </a:lnTo>
                <a:lnTo>
                  <a:pt x="3106140" y="352755"/>
                </a:lnTo>
                <a:lnTo>
                  <a:pt x="3068866" y="327571"/>
                </a:lnTo>
                <a:lnTo>
                  <a:pt x="3067215" y="326745"/>
                </a:lnTo>
                <a:lnTo>
                  <a:pt x="3067215" y="630250"/>
                </a:lnTo>
                <a:lnTo>
                  <a:pt x="3060954" y="676846"/>
                </a:lnTo>
                <a:lnTo>
                  <a:pt x="3043275" y="718705"/>
                </a:lnTo>
                <a:lnTo>
                  <a:pt x="3015869" y="754176"/>
                </a:lnTo>
                <a:lnTo>
                  <a:pt x="2980398" y="781583"/>
                </a:lnTo>
                <a:lnTo>
                  <a:pt x="2938526" y="799261"/>
                </a:lnTo>
                <a:lnTo>
                  <a:pt x="2891942" y="805510"/>
                </a:lnTo>
                <a:lnTo>
                  <a:pt x="2845346" y="799261"/>
                </a:lnTo>
                <a:lnTo>
                  <a:pt x="2803474" y="781583"/>
                </a:lnTo>
                <a:lnTo>
                  <a:pt x="2768003" y="754176"/>
                </a:lnTo>
                <a:lnTo>
                  <a:pt x="2740596" y="718705"/>
                </a:lnTo>
                <a:lnTo>
                  <a:pt x="2722930" y="676846"/>
                </a:lnTo>
                <a:lnTo>
                  <a:pt x="2716669" y="630250"/>
                </a:lnTo>
                <a:lnTo>
                  <a:pt x="2722930" y="583666"/>
                </a:lnTo>
                <a:lnTo>
                  <a:pt x="2740596" y="541794"/>
                </a:lnTo>
                <a:lnTo>
                  <a:pt x="2768003" y="506323"/>
                </a:lnTo>
                <a:lnTo>
                  <a:pt x="2803474" y="478917"/>
                </a:lnTo>
                <a:lnTo>
                  <a:pt x="2845346" y="461238"/>
                </a:lnTo>
                <a:lnTo>
                  <a:pt x="2891942" y="454977"/>
                </a:lnTo>
                <a:lnTo>
                  <a:pt x="2938526" y="461238"/>
                </a:lnTo>
                <a:lnTo>
                  <a:pt x="2980398" y="478917"/>
                </a:lnTo>
                <a:lnTo>
                  <a:pt x="3015869" y="506323"/>
                </a:lnTo>
                <a:lnTo>
                  <a:pt x="3043275" y="541794"/>
                </a:lnTo>
                <a:lnTo>
                  <a:pt x="3060954" y="583666"/>
                </a:lnTo>
                <a:lnTo>
                  <a:pt x="3067215" y="630250"/>
                </a:lnTo>
                <a:lnTo>
                  <a:pt x="3067215" y="326745"/>
                </a:lnTo>
                <a:lnTo>
                  <a:pt x="3028378" y="307263"/>
                </a:lnTo>
                <a:lnTo>
                  <a:pt x="2985122" y="292227"/>
                </a:lnTo>
                <a:lnTo>
                  <a:pt x="2939504" y="282905"/>
                </a:lnTo>
                <a:lnTo>
                  <a:pt x="2891942" y="279704"/>
                </a:lnTo>
                <a:lnTo>
                  <a:pt x="2844368" y="282905"/>
                </a:lnTo>
                <a:lnTo>
                  <a:pt x="2798749" y="292227"/>
                </a:lnTo>
                <a:lnTo>
                  <a:pt x="2755493" y="307263"/>
                </a:lnTo>
                <a:lnTo>
                  <a:pt x="2715018" y="327571"/>
                </a:lnTo>
                <a:lnTo>
                  <a:pt x="2677731" y="352755"/>
                </a:lnTo>
                <a:lnTo>
                  <a:pt x="2644076" y="382384"/>
                </a:lnTo>
                <a:lnTo>
                  <a:pt x="2614434" y="416052"/>
                </a:lnTo>
                <a:lnTo>
                  <a:pt x="2589263" y="453326"/>
                </a:lnTo>
                <a:lnTo>
                  <a:pt x="2568956" y="493814"/>
                </a:lnTo>
                <a:lnTo>
                  <a:pt x="2553932" y="537070"/>
                </a:lnTo>
                <a:lnTo>
                  <a:pt x="2544610" y="582688"/>
                </a:lnTo>
                <a:lnTo>
                  <a:pt x="2541409" y="630250"/>
                </a:lnTo>
                <a:lnTo>
                  <a:pt x="2544610" y="677824"/>
                </a:lnTo>
                <a:lnTo>
                  <a:pt x="2553932" y="723442"/>
                </a:lnTo>
                <a:lnTo>
                  <a:pt x="2568956" y="766699"/>
                </a:lnTo>
                <a:lnTo>
                  <a:pt x="2589263" y="807173"/>
                </a:lnTo>
                <a:lnTo>
                  <a:pt x="2614434" y="844448"/>
                </a:lnTo>
                <a:lnTo>
                  <a:pt x="2644076" y="878116"/>
                </a:lnTo>
                <a:lnTo>
                  <a:pt x="2677731" y="907745"/>
                </a:lnTo>
                <a:lnTo>
                  <a:pt x="2715018" y="932929"/>
                </a:lnTo>
                <a:lnTo>
                  <a:pt x="2755493" y="953236"/>
                </a:lnTo>
                <a:lnTo>
                  <a:pt x="2798749" y="968273"/>
                </a:lnTo>
                <a:lnTo>
                  <a:pt x="2844368" y="977595"/>
                </a:lnTo>
                <a:lnTo>
                  <a:pt x="2891942" y="980782"/>
                </a:lnTo>
                <a:lnTo>
                  <a:pt x="2939504" y="977595"/>
                </a:lnTo>
                <a:lnTo>
                  <a:pt x="2985122" y="968273"/>
                </a:lnTo>
                <a:lnTo>
                  <a:pt x="3028378" y="953236"/>
                </a:lnTo>
                <a:lnTo>
                  <a:pt x="3068866" y="932929"/>
                </a:lnTo>
                <a:lnTo>
                  <a:pt x="3106140" y="907745"/>
                </a:lnTo>
                <a:lnTo>
                  <a:pt x="3139808" y="878116"/>
                </a:lnTo>
                <a:lnTo>
                  <a:pt x="3169437" y="844448"/>
                </a:lnTo>
                <a:lnTo>
                  <a:pt x="3194608" y="807173"/>
                </a:lnTo>
                <a:lnTo>
                  <a:pt x="3214928" y="766699"/>
                </a:lnTo>
                <a:lnTo>
                  <a:pt x="3229953" y="723442"/>
                </a:lnTo>
                <a:lnTo>
                  <a:pt x="3239274" y="677824"/>
                </a:lnTo>
                <a:lnTo>
                  <a:pt x="3242475" y="630250"/>
                </a:lnTo>
                <a:close/>
              </a:path>
              <a:path w="5258434" h="3505200">
                <a:moveTo>
                  <a:pt x="3943553" y="2552179"/>
                </a:moveTo>
                <a:lnTo>
                  <a:pt x="3940352" y="2501379"/>
                </a:lnTo>
                <a:lnTo>
                  <a:pt x="3931031" y="2450579"/>
                </a:lnTo>
                <a:lnTo>
                  <a:pt x="3916007" y="2412479"/>
                </a:lnTo>
                <a:lnTo>
                  <a:pt x="3895687" y="2374379"/>
                </a:lnTo>
                <a:lnTo>
                  <a:pt x="3870515" y="2336279"/>
                </a:lnTo>
                <a:lnTo>
                  <a:pt x="3840886" y="2298179"/>
                </a:lnTo>
                <a:lnTo>
                  <a:pt x="3807218" y="2272779"/>
                </a:lnTo>
                <a:lnTo>
                  <a:pt x="3769944" y="2247379"/>
                </a:lnTo>
                <a:lnTo>
                  <a:pt x="3768293" y="2246350"/>
                </a:lnTo>
                <a:lnTo>
                  <a:pt x="3768293" y="2552179"/>
                </a:lnTo>
                <a:lnTo>
                  <a:pt x="3768293" y="2983979"/>
                </a:lnTo>
                <a:lnTo>
                  <a:pt x="3584257" y="2983979"/>
                </a:lnTo>
                <a:lnTo>
                  <a:pt x="3571036" y="2933179"/>
                </a:lnTo>
                <a:lnTo>
                  <a:pt x="3552113" y="2882379"/>
                </a:lnTo>
                <a:lnTo>
                  <a:pt x="3527717" y="2844279"/>
                </a:lnTo>
                <a:lnTo>
                  <a:pt x="3498126" y="2806179"/>
                </a:lnTo>
                <a:lnTo>
                  <a:pt x="3463582" y="2768079"/>
                </a:lnTo>
                <a:lnTo>
                  <a:pt x="3427882" y="2729979"/>
                </a:lnTo>
                <a:lnTo>
                  <a:pt x="3418230" y="2723553"/>
                </a:lnTo>
                <a:lnTo>
                  <a:pt x="3418230" y="3072879"/>
                </a:lnTo>
                <a:lnTo>
                  <a:pt x="3414077" y="3123679"/>
                </a:lnTo>
                <a:lnTo>
                  <a:pt x="3401949" y="3161779"/>
                </a:lnTo>
                <a:lnTo>
                  <a:pt x="3382581" y="3199879"/>
                </a:lnTo>
                <a:lnTo>
                  <a:pt x="3356711" y="3237979"/>
                </a:lnTo>
                <a:lnTo>
                  <a:pt x="3325076" y="3276079"/>
                </a:lnTo>
                <a:lnTo>
                  <a:pt x="3288436" y="3301479"/>
                </a:lnTo>
                <a:lnTo>
                  <a:pt x="3247517" y="3314179"/>
                </a:lnTo>
                <a:lnTo>
                  <a:pt x="3203054" y="3326879"/>
                </a:lnTo>
                <a:lnTo>
                  <a:pt x="3155810" y="3339579"/>
                </a:lnTo>
                <a:lnTo>
                  <a:pt x="3154845" y="3339579"/>
                </a:lnTo>
                <a:lnTo>
                  <a:pt x="3107575" y="3326879"/>
                </a:lnTo>
                <a:lnTo>
                  <a:pt x="3063075" y="3314179"/>
                </a:lnTo>
                <a:lnTo>
                  <a:pt x="3022079" y="3301479"/>
                </a:lnTo>
                <a:lnTo>
                  <a:pt x="2985338" y="3276079"/>
                </a:lnTo>
                <a:lnTo>
                  <a:pt x="2953601" y="3237979"/>
                </a:lnTo>
                <a:lnTo>
                  <a:pt x="2927591" y="3199879"/>
                </a:lnTo>
                <a:lnTo>
                  <a:pt x="2908071" y="3161779"/>
                </a:lnTo>
                <a:lnTo>
                  <a:pt x="2895777" y="3123679"/>
                </a:lnTo>
                <a:lnTo>
                  <a:pt x="2891459" y="3072879"/>
                </a:lnTo>
                <a:lnTo>
                  <a:pt x="2895600" y="3022079"/>
                </a:lnTo>
                <a:lnTo>
                  <a:pt x="2907728" y="2983979"/>
                </a:lnTo>
                <a:lnTo>
                  <a:pt x="2927108" y="2945879"/>
                </a:lnTo>
                <a:lnTo>
                  <a:pt x="2952978" y="2907779"/>
                </a:lnTo>
                <a:lnTo>
                  <a:pt x="2984601" y="2869679"/>
                </a:lnTo>
                <a:lnTo>
                  <a:pt x="3021253" y="2844279"/>
                </a:lnTo>
                <a:lnTo>
                  <a:pt x="3062173" y="2831579"/>
                </a:lnTo>
                <a:lnTo>
                  <a:pt x="3106623" y="2818879"/>
                </a:lnTo>
                <a:lnTo>
                  <a:pt x="3153880" y="2806179"/>
                </a:lnTo>
                <a:lnTo>
                  <a:pt x="3154845" y="2806179"/>
                </a:lnTo>
                <a:lnTo>
                  <a:pt x="3202101" y="2818879"/>
                </a:lnTo>
                <a:lnTo>
                  <a:pt x="3246602" y="2831579"/>
                </a:lnTo>
                <a:lnTo>
                  <a:pt x="3287598" y="2844279"/>
                </a:lnTo>
                <a:lnTo>
                  <a:pt x="3324339" y="2869679"/>
                </a:lnTo>
                <a:lnTo>
                  <a:pt x="3356089" y="2907779"/>
                </a:lnTo>
                <a:lnTo>
                  <a:pt x="3382086" y="2945879"/>
                </a:lnTo>
                <a:lnTo>
                  <a:pt x="3401606" y="2983979"/>
                </a:lnTo>
                <a:lnTo>
                  <a:pt x="3413899" y="3022079"/>
                </a:lnTo>
                <a:lnTo>
                  <a:pt x="3418230" y="3072879"/>
                </a:lnTo>
                <a:lnTo>
                  <a:pt x="3418230" y="2723553"/>
                </a:lnTo>
                <a:lnTo>
                  <a:pt x="3389757" y="2704579"/>
                </a:lnTo>
                <a:lnTo>
                  <a:pt x="3349561" y="2679179"/>
                </a:lnTo>
                <a:lnTo>
                  <a:pt x="3264497" y="2653779"/>
                </a:lnTo>
                <a:lnTo>
                  <a:pt x="3220377" y="2641079"/>
                </a:lnTo>
                <a:lnTo>
                  <a:pt x="3086239" y="2641079"/>
                </a:lnTo>
                <a:lnTo>
                  <a:pt x="3042196" y="2653779"/>
                </a:lnTo>
                <a:lnTo>
                  <a:pt x="2957360" y="2679179"/>
                </a:lnTo>
                <a:lnTo>
                  <a:pt x="2917317" y="2704579"/>
                </a:lnTo>
                <a:lnTo>
                  <a:pt x="2879382" y="2729979"/>
                </a:lnTo>
                <a:lnTo>
                  <a:pt x="2843923" y="2768079"/>
                </a:lnTo>
                <a:lnTo>
                  <a:pt x="2810040" y="2806179"/>
                </a:lnTo>
                <a:lnTo>
                  <a:pt x="2780995" y="2844279"/>
                </a:lnTo>
                <a:lnTo>
                  <a:pt x="2757055" y="2882379"/>
                </a:lnTo>
                <a:lnTo>
                  <a:pt x="2738450" y="2933179"/>
                </a:lnTo>
                <a:lnTo>
                  <a:pt x="2725432" y="2983979"/>
                </a:lnTo>
                <a:lnTo>
                  <a:pt x="1932343" y="2983979"/>
                </a:lnTo>
                <a:lnTo>
                  <a:pt x="1930412" y="2374379"/>
                </a:lnTo>
                <a:lnTo>
                  <a:pt x="3639604" y="2374379"/>
                </a:lnTo>
                <a:lnTo>
                  <a:pt x="3681476" y="2399779"/>
                </a:lnTo>
                <a:lnTo>
                  <a:pt x="3716947" y="2425179"/>
                </a:lnTo>
                <a:lnTo>
                  <a:pt x="3744353" y="2463279"/>
                </a:lnTo>
                <a:lnTo>
                  <a:pt x="3762032" y="2501379"/>
                </a:lnTo>
                <a:lnTo>
                  <a:pt x="3768293" y="2552179"/>
                </a:lnTo>
                <a:lnTo>
                  <a:pt x="3768293" y="2246350"/>
                </a:lnTo>
                <a:lnTo>
                  <a:pt x="3729456" y="2221979"/>
                </a:lnTo>
                <a:lnTo>
                  <a:pt x="3686200" y="2209279"/>
                </a:lnTo>
                <a:lnTo>
                  <a:pt x="3640582" y="2196579"/>
                </a:lnTo>
                <a:lnTo>
                  <a:pt x="3198660" y="2196579"/>
                </a:lnTo>
                <a:lnTo>
                  <a:pt x="2978874" y="1906193"/>
                </a:lnTo>
                <a:lnTo>
                  <a:pt x="2978874" y="2196579"/>
                </a:lnTo>
                <a:lnTo>
                  <a:pt x="1930069" y="2196579"/>
                </a:lnTo>
                <a:lnTo>
                  <a:pt x="1927961" y="1675879"/>
                </a:lnTo>
                <a:lnTo>
                  <a:pt x="2536075" y="1675879"/>
                </a:lnTo>
                <a:lnTo>
                  <a:pt x="2573909" y="1688579"/>
                </a:lnTo>
                <a:lnTo>
                  <a:pt x="2607627" y="1713979"/>
                </a:lnTo>
                <a:lnTo>
                  <a:pt x="2635783" y="1739379"/>
                </a:lnTo>
                <a:lnTo>
                  <a:pt x="2978874" y="2196579"/>
                </a:lnTo>
                <a:lnTo>
                  <a:pt x="2978874" y="1906193"/>
                </a:lnTo>
                <a:lnTo>
                  <a:pt x="2804566" y="1675879"/>
                </a:lnTo>
                <a:lnTo>
                  <a:pt x="2794952" y="1663179"/>
                </a:lnTo>
                <a:lnTo>
                  <a:pt x="2775737" y="1637779"/>
                </a:lnTo>
                <a:lnTo>
                  <a:pt x="2745168" y="1599679"/>
                </a:lnTo>
                <a:lnTo>
                  <a:pt x="2710611" y="1574279"/>
                </a:lnTo>
                <a:lnTo>
                  <a:pt x="2672562" y="1548879"/>
                </a:lnTo>
                <a:lnTo>
                  <a:pt x="2631579" y="1523479"/>
                </a:lnTo>
                <a:lnTo>
                  <a:pt x="2588196" y="1510779"/>
                </a:lnTo>
                <a:lnTo>
                  <a:pt x="2542946" y="1498079"/>
                </a:lnTo>
                <a:lnTo>
                  <a:pt x="1757337" y="1498079"/>
                </a:lnTo>
                <a:lnTo>
                  <a:pt x="1757337" y="2983979"/>
                </a:lnTo>
                <a:lnTo>
                  <a:pt x="1218120" y="2983979"/>
                </a:lnTo>
                <a:lnTo>
                  <a:pt x="1204899" y="2933179"/>
                </a:lnTo>
                <a:lnTo>
                  <a:pt x="1185976" y="2882379"/>
                </a:lnTo>
                <a:lnTo>
                  <a:pt x="1161580" y="2844279"/>
                </a:lnTo>
                <a:lnTo>
                  <a:pt x="1131989" y="2806179"/>
                </a:lnTo>
                <a:lnTo>
                  <a:pt x="1097445" y="2768079"/>
                </a:lnTo>
                <a:lnTo>
                  <a:pt x="1060284" y="2729979"/>
                </a:lnTo>
                <a:lnTo>
                  <a:pt x="1052093" y="2724810"/>
                </a:lnTo>
                <a:lnTo>
                  <a:pt x="1052093" y="3072879"/>
                </a:lnTo>
                <a:lnTo>
                  <a:pt x="1047940" y="3123679"/>
                </a:lnTo>
                <a:lnTo>
                  <a:pt x="1035812" y="3161779"/>
                </a:lnTo>
                <a:lnTo>
                  <a:pt x="1016444" y="3199879"/>
                </a:lnTo>
                <a:lnTo>
                  <a:pt x="990574" y="3237979"/>
                </a:lnTo>
                <a:lnTo>
                  <a:pt x="958938" y="3276079"/>
                </a:lnTo>
                <a:lnTo>
                  <a:pt x="922299" y="3301479"/>
                </a:lnTo>
                <a:lnTo>
                  <a:pt x="881380" y="3314179"/>
                </a:lnTo>
                <a:lnTo>
                  <a:pt x="836917" y="3326879"/>
                </a:lnTo>
                <a:lnTo>
                  <a:pt x="789673" y="3339579"/>
                </a:lnTo>
                <a:lnTo>
                  <a:pt x="788708" y="3339579"/>
                </a:lnTo>
                <a:lnTo>
                  <a:pt x="741438" y="3326879"/>
                </a:lnTo>
                <a:lnTo>
                  <a:pt x="696937" y="3314179"/>
                </a:lnTo>
                <a:lnTo>
                  <a:pt x="655942" y="3301479"/>
                </a:lnTo>
                <a:lnTo>
                  <a:pt x="619201" y="3276079"/>
                </a:lnTo>
                <a:lnTo>
                  <a:pt x="587463" y="3237979"/>
                </a:lnTo>
                <a:lnTo>
                  <a:pt x="561454" y="3199879"/>
                </a:lnTo>
                <a:lnTo>
                  <a:pt x="541934" y="3161779"/>
                </a:lnTo>
                <a:lnTo>
                  <a:pt x="529640" y="3123679"/>
                </a:lnTo>
                <a:lnTo>
                  <a:pt x="525322" y="3072879"/>
                </a:lnTo>
                <a:lnTo>
                  <a:pt x="529463" y="3022079"/>
                </a:lnTo>
                <a:lnTo>
                  <a:pt x="541591" y="2983979"/>
                </a:lnTo>
                <a:lnTo>
                  <a:pt x="560971" y="2945879"/>
                </a:lnTo>
                <a:lnTo>
                  <a:pt x="586841" y="2907779"/>
                </a:lnTo>
                <a:lnTo>
                  <a:pt x="618464" y="2869679"/>
                </a:lnTo>
                <a:lnTo>
                  <a:pt x="655116" y="2844279"/>
                </a:lnTo>
                <a:lnTo>
                  <a:pt x="696036" y="2831579"/>
                </a:lnTo>
                <a:lnTo>
                  <a:pt x="740486" y="2818879"/>
                </a:lnTo>
                <a:lnTo>
                  <a:pt x="787742" y="2806179"/>
                </a:lnTo>
                <a:lnTo>
                  <a:pt x="788708" y="2806179"/>
                </a:lnTo>
                <a:lnTo>
                  <a:pt x="835964" y="2818879"/>
                </a:lnTo>
                <a:lnTo>
                  <a:pt x="880465" y="2831579"/>
                </a:lnTo>
                <a:lnTo>
                  <a:pt x="921461" y="2844279"/>
                </a:lnTo>
                <a:lnTo>
                  <a:pt x="958202" y="2869679"/>
                </a:lnTo>
                <a:lnTo>
                  <a:pt x="989952" y="2907779"/>
                </a:lnTo>
                <a:lnTo>
                  <a:pt x="1015949" y="2945879"/>
                </a:lnTo>
                <a:lnTo>
                  <a:pt x="1035469" y="2983979"/>
                </a:lnTo>
                <a:lnTo>
                  <a:pt x="1047762" y="3022079"/>
                </a:lnTo>
                <a:lnTo>
                  <a:pt x="1052093" y="3072879"/>
                </a:lnTo>
                <a:lnTo>
                  <a:pt x="1052093" y="2724810"/>
                </a:lnTo>
                <a:lnTo>
                  <a:pt x="1020038" y="2704579"/>
                </a:lnTo>
                <a:lnTo>
                  <a:pt x="977125" y="2679179"/>
                </a:lnTo>
                <a:lnTo>
                  <a:pt x="931951" y="2653779"/>
                </a:lnTo>
                <a:lnTo>
                  <a:pt x="884948" y="2641079"/>
                </a:lnTo>
                <a:lnTo>
                  <a:pt x="836536" y="2641079"/>
                </a:lnTo>
                <a:lnTo>
                  <a:pt x="787133" y="2628379"/>
                </a:lnTo>
                <a:lnTo>
                  <a:pt x="739775" y="2641079"/>
                </a:lnTo>
                <a:lnTo>
                  <a:pt x="693737" y="2641079"/>
                </a:lnTo>
                <a:lnTo>
                  <a:pt x="649325" y="2653779"/>
                </a:lnTo>
                <a:lnTo>
                  <a:pt x="606831" y="2679179"/>
                </a:lnTo>
                <a:lnTo>
                  <a:pt x="566547" y="2691879"/>
                </a:lnTo>
                <a:lnTo>
                  <a:pt x="528764" y="2717279"/>
                </a:lnTo>
                <a:lnTo>
                  <a:pt x="493788" y="2742679"/>
                </a:lnTo>
                <a:lnTo>
                  <a:pt x="461911" y="2780779"/>
                </a:lnTo>
                <a:lnTo>
                  <a:pt x="433425" y="2818879"/>
                </a:lnTo>
                <a:lnTo>
                  <a:pt x="408622" y="2856979"/>
                </a:lnTo>
                <a:lnTo>
                  <a:pt x="387794" y="2895079"/>
                </a:lnTo>
                <a:lnTo>
                  <a:pt x="371259" y="2933179"/>
                </a:lnTo>
                <a:lnTo>
                  <a:pt x="359295" y="2983979"/>
                </a:lnTo>
                <a:lnTo>
                  <a:pt x="175260" y="2983979"/>
                </a:lnTo>
                <a:lnTo>
                  <a:pt x="175260" y="2552179"/>
                </a:lnTo>
                <a:lnTo>
                  <a:pt x="181521" y="2501379"/>
                </a:lnTo>
                <a:lnTo>
                  <a:pt x="199186" y="2463279"/>
                </a:lnTo>
                <a:lnTo>
                  <a:pt x="226593" y="2425179"/>
                </a:lnTo>
                <a:lnTo>
                  <a:pt x="262064" y="2399779"/>
                </a:lnTo>
                <a:lnTo>
                  <a:pt x="303936" y="2374379"/>
                </a:lnTo>
                <a:lnTo>
                  <a:pt x="1755406" y="2374379"/>
                </a:lnTo>
                <a:lnTo>
                  <a:pt x="1757337" y="2983979"/>
                </a:lnTo>
                <a:lnTo>
                  <a:pt x="1757337" y="1498079"/>
                </a:lnTo>
                <a:lnTo>
                  <a:pt x="1754797" y="1498079"/>
                </a:lnTo>
                <a:lnTo>
                  <a:pt x="1754797" y="2196579"/>
                </a:lnTo>
                <a:lnTo>
                  <a:pt x="788098" y="2196579"/>
                </a:lnTo>
                <a:lnTo>
                  <a:pt x="1130490" y="1739379"/>
                </a:lnTo>
                <a:lnTo>
                  <a:pt x="1158354" y="1701279"/>
                </a:lnTo>
                <a:lnTo>
                  <a:pt x="1191691" y="1688579"/>
                </a:lnTo>
                <a:lnTo>
                  <a:pt x="1229118" y="1675879"/>
                </a:lnTo>
                <a:lnTo>
                  <a:pt x="1269212" y="1663179"/>
                </a:lnTo>
                <a:lnTo>
                  <a:pt x="1752688" y="1663179"/>
                </a:lnTo>
                <a:lnTo>
                  <a:pt x="1754797" y="2196579"/>
                </a:lnTo>
                <a:lnTo>
                  <a:pt x="1754797" y="1498079"/>
                </a:lnTo>
                <a:lnTo>
                  <a:pt x="1222857" y="1498079"/>
                </a:lnTo>
                <a:lnTo>
                  <a:pt x="1177671" y="1510779"/>
                </a:lnTo>
                <a:lnTo>
                  <a:pt x="1134351" y="1523479"/>
                </a:lnTo>
                <a:lnTo>
                  <a:pt x="1093444" y="1536179"/>
                </a:lnTo>
                <a:lnTo>
                  <a:pt x="1055471" y="1561579"/>
                </a:lnTo>
                <a:lnTo>
                  <a:pt x="1020953" y="1599679"/>
                </a:lnTo>
                <a:lnTo>
                  <a:pt x="990447" y="1637779"/>
                </a:lnTo>
                <a:lnTo>
                  <a:pt x="569620" y="2196579"/>
                </a:lnTo>
                <a:lnTo>
                  <a:pt x="302958" y="2196579"/>
                </a:lnTo>
                <a:lnTo>
                  <a:pt x="257340" y="2209279"/>
                </a:lnTo>
                <a:lnTo>
                  <a:pt x="214083" y="2221979"/>
                </a:lnTo>
                <a:lnTo>
                  <a:pt x="173609" y="2247379"/>
                </a:lnTo>
                <a:lnTo>
                  <a:pt x="136321" y="2272779"/>
                </a:lnTo>
                <a:lnTo>
                  <a:pt x="102666" y="2298179"/>
                </a:lnTo>
                <a:lnTo>
                  <a:pt x="73025" y="2336279"/>
                </a:lnTo>
                <a:lnTo>
                  <a:pt x="47853" y="2374379"/>
                </a:lnTo>
                <a:lnTo>
                  <a:pt x="27546" y="2412479"/>
                </a:lnTo>
                <a:lnTo>
                  <a:pt x="12522" y="2450579"/>
                </a:lnTo>
                <a:lnTo>
                  <a:pt x="3200" y="2501379"/>
                </a:lnTo>
                <a:lnTo>
                  <a:pt x="0" y="2552179"/>
                </a:lnTo>
                <a:lnTo>
                  <a:pt x="0" y="3072879"/>
                </a:lnTo>
                <a:lnTo>
                  <a:pt x="6883" y="3110979"/>
                </a:lnTo>
                <a:lnTo>
                  <a:pt x="25654" y="3136379"/>
                </a:lnTo>
                <a:lnTo>
                  <a:pt x="53517" y="3149079"/>
                </a:lnTo>
                <a:lnTo>
                  <a:pt x="87630" y="3161779"/>
                </a:lnTo>
                <a:lnTo>
                  <a:pt x="359295" y="3161779"/>
                </a:lnTo>
                <a:lnTo>
                  <a:pt x="371297" y="3212579"/>
                </a:lnTo>
                <a:lnTo>
                  <a:pt x="387908" y="3250679"/>
                </a:lnTo>
                <a:lnTo>
                  <a:pt x="408813" y="3288779"/>
                </a:lnTo>
                <a:lnTo>
                  <a:pt x="433717" y="3326879"/>
                </a:lnTo>
                <a:lnTo>
                  <a:pt x="462330" y="3364979"/>
                </a:lnTo>
                <a:lnTo>
                  <a:pt x="494334" y="3403079"/>
                </a:lnTo>
                <a:lnTo>
                  <a:pt x="529450" y="3428479"/>
                </a:lnTo>
                <a:lnTo>
                  <a:pt x="567385" y="3453879"/>
                </a:lnTo>
                <a:lnTo>
                  <a:pt x="607822" y="3466579"/>
                </a:lnTo>
                <a:lnTo>
                  <a:pt x="650468" y="3491979"/>
                </a:lnTo>
                <a:lnTo>
                  <a:pt x="695032" y="3504679"/>
                </a:lnTo>
                <a:lnTo>
                  <a:pt x="883666" y="3504679"/>
                </a:lnTo>
                <a:lnTo>
                  <a:pt x="928077" y="3491979"/>
                </a:lnTo>
                <a:lnTo>
                  <a:pt x="970572" y="3466579"/>
                </a:lnTo>
                <a:lnTo>
                  <a:pt x="1010856" y="3453879"/>
                </a:lnTo>
                <a:lnTo>
                  <a:pt x="1048639" y="3428479"/>
                </a:lnTo>
                <a:lnTo>
                  <a:pt x="1083614" y="3403079"/>
                </a:lnTo>
                <a:lnTo>
                  <a:pt x="1115491" y="3364979"/>
                </a:lnTo>
                <a:lnTo>
                  <a:pt x="1134491" y="3339579"/>
                </a:lnTo>
                <a:lnTo>
                  <a:pt x="1143990" y="3326879"/>
                </a:lnTo>
                <a:lnTo>
                  <a:pt x="1168781" y="3288779"/>
                </a:lnTo>
                <a:lnTo>
                  <a:pt x="1189609" y="3250679"/>
                </a:lnTo>
                <a:lnTo>
                  <a:pt x="1206144" y="3212579"/>
                </a:lnTo>
                <a:lnTo>
                  <a:pt x="1218120" y="3161779"/>
                </a:lnTo>
                <a:lnTo>
                  <a:pt x="2725432" y="3161779"/>
                </a:lnTo>
                <a:lnTo>
                  <a:pt x="2737434" y="3212579"/>
                </a:lnTo>
                <a:lnTo>
                  <a:pt x="2754045" y="3250679"/>
                </a:lnTo>
                <a:lnTo>
                  <a:pt x="2774950" y="3288779"/>
                </a:lnTo>
                <a:lnTo>
                  <a:pt x="2799854" y="3326879"/>
                </a:lnTo>
                <a:lnTo>
                  <a:pt x="2828455" y="3364979"/>
                </a:lnTo>
                <a:lnTo>
                  <a:pt x="2860471" y="3403079"/>
                </a:lnTo>
                <a:lnTo>
                  <a:pt x="2895587" y="3428479"/>
                </a:lnTo>
                <a:lnTo>
                  <a:pt x="2933509" y="3453879"/>
                </a:lnTo>
                <a:lnTo>
                  <a:pt x="2973946" y="3466579"/>
                </a:lnTo>
                <a:lnTo>
                  <a:pt x="3016593" y="3491979"/>
                </a:lnTo>
                <a:lnTo>
                  <a:pt x="3061157" y="3504679"/>
                </a:lnTo>
                <a:lnTo>
                  <a:pt x="3249803" y="3504679"/>
                </a:lnTo>
                <a:lnTo>
                  <a:pt x="3294215" y="3491979"/>
                </a:lnTo>
                <a:lnTo>
                  <a:pt x="3336709" y="3466579"/>
                </a:lnTo>
                <a:lnTo>
                  <a:pt x="3376993" y="3453879"/>
                </a:lnTo>
                <a:lnTo>
                  <a:pt x="3414776" y="3428479"/>
                </a:lnTo>
                <a:lnTo>
                  <a:pt x="3449751" y="3403079"/>
                </a:lnTo>
                <a:lnTo>
                  <a:pt x="3481628" y="3364979"/>
                </a:lnTo>
                <a:lnTo>
                  <a:pt x="3500628" y="3339579"/>
                </a:lnTo>
                <a:lnTo>
                  <a:pt x="3510127" y="3326879"/>
                </a:lnTo>
                <a:lnTo>
                  <a:pt x="3534918" y="3288779"/>
                </a:lnTo>
                <a:lnTo>
                  <a:pt x="3555746" y="3250679"/>
                </a:lnTo>
                <a:lnTo>
                  <a:pt x="3572281" y="3212579"/>
                </a:lnTo>
                <a:lnTo>
                  <a:pt x="3584257" y="3161779"/>
                </a:lnTo>
                <a:lnTo>
                  <a:pt x="3855923" y="3161779"/>
                </a:lnTo>
                <a:lnTo>
                  <a:pt x="3890022" y="3149079"/>
                </a:lnTo>
                <a:lnTo>
                  <a:pt x="3917886" y="3136379"/>
                </a:lnTo>
                <a:lnTo>
                  <a:pt x="3936657" y="3110979"/>
                </a:lnTo>
                <a:lnTo>
                  <a:pt x="3943553" y="3072879"/>
                </a:lnTo>
                <a:lnTo>
                  <a:pt x="3943553" y="2983979"/>
                </a:lnTo>
                <a:lnTo>
                  <a:pt x="3943553" y="2552179"/>
                </a:lnTo>
                <a:close/>
              </a:path>
              <a:path w="5258434" h="3505200">
                <a:moveTo>
                  <a:pt x="5257876" y="1846237"/>
                </a:moveTo>
                <a:lnTo>
                  <a:pt x="5256200" y="1823745"/>
                </a:lnTo>
                <a:lnTo>
                  <a:pt x="5255946" y="1820214"/>
                </a:lnTo>
                <a:lnTo>
                  <a:pt x="5246433" y="1795919"/>
                </a:lnTo>
                <a:lnTo>
                  <a:pt x="5229771" y="1775104"/>
                </a:lnTo>
                <a:lnTo>
                  <a:pt x="5207660" y="1760258"/>
                </a:lnTo>
                <a:lnTo>
                  <a:pt x="5182679" y="1752815"/>
                </a:lnTo>
                <a:lnTo>
                  <a:pt x="5156619" y="1753044"/>
                </a:lnTo>
                <a:lnTo>
                  <a:pt x="5131270" y="1761172"/>
                </a:lnTo>
                <a:lnTo>
                  <a:pt x="5006213" y="1823707"/>
                </a:lnTo>
                <a:lnTo>
                  <a:pt x="5006213" y="2014080"/>
                </a:lnTo>
                <a:lnTo>
                  <a:pt x="4952060" y="2149741"/>
                </a:lnTo>
                <a:lnTo>
                  <a:pt x="4644631" y="1965274"/>
                </a:lnTo>
                <a:lnTo>
                  <a:pt x="4644631" y="1758975"/>
                </a:lnTo>
                <a:lnTo>
                  <a:pt x="4940401" y="1995589"/>
                </a:lnTo>
                <a:lnTo>
                  <a:pt x="4955210" y="2005114"/>
                </a:lnTo>
                <a:lnTo>
                  <a:pt x="4971440" y="2011464"/>
                </a:lnTo>
                <a:lnTo>
                  <a:pt x="4988611" y="2014499"/>
                </a:lnTo>
                <a:lnTo>
                  <a:pt x="5006213" y="2014080"/>
                </a:lnTo>
                <a:lnTo>
                  <a:pt x="5006213" y="1823707"/>
                </a:lnTo>
                <a:lnTo>
                  <a:pt x="4925149" y="1758975"/>
                </a:lnTo>
                <a:lnTo>
                  <a:pt x="4683722" y="1565833"/>
                </a:lnTo>
                <a:lnTo>
                  <a:pt x="4644682" y="1538795"/>
                </a:lnTo>
                <a:lnTo>
                  <a:pt x="4602645" y="1517383"/>
                </a:lnTo>
                <a:lnTo>
                  <a:pt x="4558220" y="1501813"/>
                </a:lnTo>
                <a:lnTo>
                  <a:pt x="4520717" y="1494104"/>
                </a:lnTo>
                <a:lnTo>
                  <a:pt x="4520717" y="2540685"/>
                </a:lnTo>
                <a:lnTo>
                  <a:pt x="4294098" y="2540685"/>
                </a:lnTo>
                <a:lnTo>
                  <a:pt x="4294098" y="1927237"/>
                </a:lnTo>
                <a:lnTo>
                  <a:pt x="4287202" y="1893138"/>
                </a:lnTo>
                <a:lnTo>
                  <a:pt x="4268419" y="1865274"/>
                </a:lnTo>
                <a:lnTo>
                  <a:pt x="4240568" y="1846503"/>
                </a:lnTo>
                <a:lnTo>
                  <a:pt x="4206456" y="1839607"/>
                </a:lnTo>
                <a:lnTo>
                  <a:pt x="3557968" y="1839607"/>
                </a:lnTo>
                <a:lnTo>
                  <a:pt x="3515639" y="1834565"/>
                </a:lnTo>
                <a:lnTo>
                  <a:pt x="3476371" y="1819656"/>
                </a:lnTo>
                <a:lnTo>
                  <a:pt x="3441801" y="1795780"/>
                </a:lnTo>
                <a:lnTo>
                  <a:pt x="3413633" y="1763801"/>
                </a:lnTo>
                <a:lnTo>
                  <a:pt x="3157474" y="1352791"/>
                </a:lnTo>
                <a:lnTo>
                  <a:pt x="3144266" y="1320596"/>
                </a:lnTo>
                <a:lnTo>
                  <a:pt x="3144431" y="1287005"/>
                </a:lnTo>
                <a:lnTo>
                  <a:pt x="3181731" y="1231252"/>
                </a:lnTo>
                <a:lnTo>
                  <a:pt x="3764254" y="915314"/>
                </a:lnTo>
                <a:lnTo>
                  <a:pt x="3789705" y="894562"/>
                </a:lnTo>
                <a:lnTo>
                  <a:pt x="3805364" y="866851"/>
                </a:lnTo>
                <a:lnTo>
                  <a:pt x="3810127" y="835380"/>
                </a:lnTo>
                <a:lnTo>
                  <a:pt x="3802900" y="803325"/>
                </a:lnTo>
                <a:lnTo>
                  <a:pt x="3683889" y="530517"/>
                </a:lnTo>
                <a:lnTo>
                  <a:pt x="3680269" y="507568"/>
                </a:lnTo>
                <a:lnTo>
                  <a:pt x="3694811" y="465251"/>
                </a:lnTo>
                <a:lnTo>
                  <a:pt x="3725722" y="442099"/>
                </a:lnTo>
                <a:lnTo>
                  <a:pt x="3756317" y="437629"/>
                </a:lnTo>
                <a:lnTo>
                  <a:pt x="3771785" y="440601"/>
                </a:lnTo>
                <a:lnTo>
                  <a:pt x="3787546" y="447992"/>
                </a:lnTo>
                <a:lnTo>
                  <a:pt x="3801008" y="458647"/>
                </a:lnTo>
                <a:lnTo>
                  <a:pt x="3811701" y="472097"/>
                </a:lnTo>
                <a:lnTo>
                  <a:pt x="3819118" y="487832"/>
                </a:lnTo>
                <a:lnTo>
                  <a:pt x="4019448" y="896213"/>
                </a:lnTo>
                <a:lnTo>
                  <a:pt x="4019156" y="961021"/>
                </a:lnTo>
                <a:lnTo>
                  <a:pt x="3974935" y="1008392"/>
                </a:lnTo>
                <a:lnTo>
                  <a:pt x="3551047" y="1236243"/>
                </a:lnTo>
                <a:lnTo>
                  <a:pt x="3524275" y="1258481"/>
                </a:lnTo>
                <a:lnTo>
                  <a:pt x="3508654" y="1288224"/>
                </a:lnTo>
                <a:lnTo>
                  <a:pt x="3505327" y="1321650"/>
                </a:lnTo>
                <a:lnTo>
                  <a:pt x="3515436" y="1354950"/>
                </a:lnTo>
                <a:lnTo>
                  <a:pt x="3694938" y="1624901"/>
                </a:lnTo>
                <a:lnTo>
                  <a:pt x="3726624" y="1653895"/>
                </a:lnTo>
                <a:lnTo>
                  <a:pt x="3768280" y="1664335"/>
                </a:lnTo>
                <a:lnTo>
                  <a:pt x="4381728" y="1664335"/>
                </a:lnTo>
                <a:lnTo>
                  <a:pt x="4415841" y="1671231"/>
                </a:lnTo>
                <a:lnTo>
                  <a:pt x="4443692" y="1690001"/>
                </a:lnTo>
                <a:lnTo>
                  <a:pt x="4462462" y="1717865"/>
                </a:lnTo>
                <a:lnTo>
                  <a:pt x="4469358" y="1751965"/>
                </a:lnTo>
                <a:lnTo>
                  <a:pt x="4469358" y="2453043"/>
                </a:lnTo>
                <a:lnTo>
                  <a:pt x="4471060" y="2470226"/>
                </a:lnTo>
                <a:lnTo>
                  <a:pt x="4476039" y="2486583"/>
                </a:lnTo>
                <a:lnTo>
                  <a:pt x="4484090" y="2501671"/>
                </a:lnTo>
                <a:lnTo>
                  <a:pt x="4495038" y="2515006"/>
                </a:lnTo>
                <a:lnTo>
                  <a:pt x="4520717" y="2540685"/>
                </a:lnTo>
                <a:lnTo>
                  <a:pt x="4520717" y="1494104"/>
                </a:lnTo>
                <a:lnTo>
                  <a:pt x="4512018" y="1492300"/>
                </a:lnTo>
                <a:lnTo>
                  <a:pt x="4464634" y="1489062"/>
                </a:lnTo>
                <a:lnTo>
                  <a:pt x="3815169" y="1489062"/>
                </a:lnTo>
                <a:lnTo>
                  <a:pt x="3719296" y="1345349"/>
                </a:lnTo>
                <a:lnTo>
                  <a:pt x="4056164" y="1164031"/>
                </a:lnTo>
                <a:lnTo>
                  <a:pt x="4094670" y="1139964"/>
                </a:lnTo>
                <a:lnTo>
                  <a:pt x="4127741" y="1110513"/>
                </a:lnTo>
                <a:lnTo>
                  <a:pt x="4155033" y="1076528"/>
                </a:lnTo>
                <a:lnTo>
                  <a:pt x="4176242" y="1038860"/>
                </a:lnTo>
                <a:lnTo>
                  <a:pt x="4191063" y="998359"/>
                </a:lnTo>
                <a:lnTo>
                  <a:pt x="4199178" y="955903"/>
                </a:lnTo>
                <a:lnTo>
                  <a:pt x="4200271" y="912317"/>
                </a:lnTo>
                <a:lnTo>
                  <a:pt x="4194048" y="868489"/>
                </a:lnTo>
                <a:lnTo>
                  <a:pt x="4180167" y="825233"/>
                </a:lnTo>
                <a:lnTo>
                  <a:pt x="3990022" y="437629"/>
                </a:lnTo>
                <a:lnTo>
                  <a:pt x="3979837" y="416852"/>
                </a:lnTo>
                <a:lnTo>
                  <a:pt x="3956799" y="372694"/>
                </a:lnTo>
                <a:lnTo>
                  <a:pt x="3926357" y="335153"/>
                </a:lnTo>
                <a:lnTo>
                  <a:pt x="3889794" y="304787"/>
                </a:lnTo>
                <a:lnTo>
                  <a:pt x="3848404" y="282143"/>
                </a:lnTo>
                <a:lnTo>
                  <a:pt x="3803472" y="267779"/>
                </a:lnTo>
                <a:lnTo>
                  <a:pt x="3756266" y="262229"/>
                </a:lnTo>
                <a:lnTo>
                  <a:pt x="3708082" y="266065"/>
                </a:lnTo>
                <a:lnTo>
                  <a:pt x="3660216" y="279819"/>
                </a:lnTo>
                <a:lnTo>
                  <a:pt x="3625900" y="296748"/>
                </a:lnTo>
                <a:lnTo>
                  <a:pt x="3578301" y="334048"/>
                </a:lnTo>
                <a:lnTo>
                  <a:pt x="3548646" y="370154"/>
                </a:lnTo>
                <a:lnTo>
                  <a:pt x="3526510" y="410679"/>
                </a:lnTo>
                <a:lnTo>
                  <a:pt x="3512286" y="454444"/>
                </a:lnTo>
                <a:lnTo>
                  <a:pt x="3506368" y="500240"/>
                </a:lnTo>
                <a:lnTo>
                  <a:pt x="3509137" y="546887"/>
                </a:lnTo>
                <a:lnTo>
                  <a:pt x="3520986" y="593178"/>
                </a:lnTo>
                <a:lnTo>
                  <a:pt x="3610546" y="799465"/>
                </a:lnTo>
                <a:lnTo>
                  <a:pt x="3103232" y="1074381"/>
                </a:lnTo>
                <a:lnTo>
                  <a:pt x="3063964" y="1101026"/>
                </a:lnTo>
                <a:lnTo>
                  <a:pt x="3031007" y="1133297"/>
                </a:lnTo>
                <a:lnTo>
                  <a:pt x="3004642" y="1170178"/>
                </a:lnTo>
                <a:lnTo>
                  <a:pt x="2985147" y="1210665"/>
                </a:lnTo>
                <a:lnTo>
                  <a:pt x="2972828" y="1253744"/>
                </a:lnTo>
                <a:lnTo>
                  <a:pt x="2967964" y="1298422"/>
                </a:lnTo>
                <a:lnTo>
                  <a:pt x="2970847" y="1343660"/>
                </a:lnTo>
                <a:lnTo>
                  <a:pt x="2981756" y="1388478"/>
                </a:lnTo>
                <a:lnTo>
                  <a:pt x="3000997" y="1431848"/>
                </a:lnTo>
                <a:lnTo>
                  <a:pt x="3010598" y="1447787"/>
                </a:lnTo>
                <a:lnTo>
                  <a:pt x="3266757" y="1858797"/>
                </a:lnTo>
                <a:lnTo>
                  <a:pt x="3297224" y="1898154"/>
                </a:lnTo>
                <a:lnTo>
                  <a:pt x="3332505" y="1932393"/>
                </a:lnTo>
                <a:lnTo>
                  <a:pt x="3371926" y="1961172"/>
                </a:lnTo>
                <a:lnTo>
                  <a:pt x="3414877" y="1984146"/>
                </a:lnTo>
                <a:lnTo>
                  <a:pt x="3460699" y="2000986"/>
                </a:lnTo>
                <a:lnTo>
                  <a:pt x="3508756" y="2011349"/>
                </a:lnTo>
                <a:lnTo>
                  <a:pt x="3558400" y="2014867"/>
                </a:lnTo>
                <a:lnTo>
                  <a:pt x="4118826" y="2014867"/>
                </a:lnTo>
                <a:lnTo>
                  <a:pt x="4118826" y="2628315"/>
                </a:lnTo>
                <a:lnTo>
                  <a:pt x="4125709" y="2662428"/>
                </a:lnTo>
                <a:lnTo>
                  <a:pt x="4144492" y="2690291"/>
                </a:lnTo>
                <a:lnTo>
                  <a:pt x="4172343" y="2709062"/>
                </a:lnTo>
                <a:lnTo>
                  <a:pt x="4206456" y="2715945"/>
                </a:lnTo>
                <a:lnTo>
                  <a:pt x="4732274" y="2715945"/>
                </a:lnTo>
                <a:lnTo>
                  <a:pt x="4766373" y="2709062"/>
                </a:lnTo>
                <a:lnTo>
                  <a:pt x="4794224" y="2690279"/>
                </a:lnTo>
                <a:lnTo>
                  <a:pt x="4812995" y="2662428"/>
                </a:lnTo>
                <a:lnTo>
                  <a:pt x="4819878" y="2628303"/>
                </a:lnTo>
                <a:lnTo>
                  <a:pt x="4818177" y="2611132"/>
                </a:lnTo>
                <a:lnTo>
                  <a:pt x="4794224" y="2566352"/>
                </a:lnTo>
                <a:lnTo>
                  <a:pt x="4644631" y="2416772"/>
                </a:lnTo>
                <a:lnTo>
                  <a:pt x="4644631" y="2169630"/>
                </a:lnTo>
                <a:lnTo>
                  <a:pt x="4950041" y="2352878"/>
                </a:lnTo>
                <a:lnTo>
                  <a:pt x="4982807" y="2364575"/>
                </a:lnTo>
                <a:lnTo>
                  <a:pt x="5016360" y="2362847"/>
                </a:lnTo>
                <a:lnTo>
                  <a:pt x="5070322" y="2322982"/>
                </a:lnTo>
                <a:lnTo>
                  <a:pt x="5132883" y="2169630"/>
                </a:lnTo>
                <a:lnTo>
                  <a:pt x="5140845" y="2149741"/>
                </a:lnTo>
                <a:lnTo>
                  <a:pt x="5195100" y="2014080"/>
                </a:lnTo>
                <a:lnTo>
                  <a:pt x="5251856" y="1872208"/>
                </a:lnTo>
                <a:lnTo>
                  <a:pt x="5257876" y="1846237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493910" y="10533682"/>
            <a:ext cx="40640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620"/>
              </a:lnSpc>
            </a:pPr>
            <a:fld id="{81D60167-4931-47E6-BA6A-407CBD079E47}" type="slidenum">
              <a:rPr sz="4000" b="1" spc="-110" dirty="0">
                <a:solidFill>
                  <a:srgbClr val="FFBC00"/>
                </a:solidFill>
                <a:latin typeface="Gotham Pro Black"/>
                <a:cs typeface="Gotham Pro Black"/>
              </a:rPr>
              <a:t>2</a:t>
            </a:fld>
            <a:endParaRPr sz="4000">
              <a:latin typeface="Gotham Pro Black"/>
              <a:cs typeface="Gotham Pr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3451947"/>
            <a:ext cx="7574915" cy="406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5000" spc="85" dirty="0">
                <a:solidFill>
                  <a:srgbClr val="FFBC00"/>
                </a:solidFill>
                <a:latin typeface="Gotham Pro Medium"/>
                <a:cs typeface="Gotham Pro Medium"/>
              </a:rPr>
              <a:t>ПРИНЯТЫЕ</a:t>
            </a:r>
            <a:r>
              <a:rPr sz="5000" spc="20" dirty="0">
                <a:solidFill>
                  <a:srgbClr val="FFBC00"/>
                </a:solidFill>
                <a:latin typeface="Gotham Pro Medium"/>
                <a:cs typeface="Gotham Pro Medium"/>
              </a:rPr>
              <a:t> </a:t>
            </a:r>
            <a:r>
              <a:rPr sz="5000" spc="100" dirty="0">
                <a:solidFill>
                  <a:srgbClr val="FFBC00"/>
                </a:solidFill>
                <a:latin typeface="Gotham Pro Medium"/>
                <a:cs typeface="Gotham Pro Medium"/>
              </a:rPr>
              <a:t>РЕШЕНИЯ</a:t>
            </a:r>
            <a:endParaRPr sz="5000" dirty="0">
              <a:latin typeface="Gotham Pro Medium"/>
              <a:cs typeface="Gotham Pro Medium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850" dirty="0">
              <a:latin typeface="Gotham Pro Medium"/>
              <a:cs typeface="Gotham Pro Medium"/>
            </a:endParaRPr>
          </a:p>
          <a:p>
            <a:pPr marL="12700">
              <a:lnSpc>
                <a:spcPts val="4400"/>
              </a:lnSpc>
              <a:tabLst>
                <a:tab pos="2605405" algn="l"/>
              </a:tabLst>
            </a:pPr>
            <a:r>
              <a:rPr sz="4000" spc="-15" dirty="0">
                <a:solidFill>
                  <a:srgbClr val="FFBC00"/>
                </a:solidFill>
                <a:latin typeface="Gotham Pro"/>
                <a:cs typeface="Gotham Pro"/>
              </a:rPr>
              <a:t>Позволят	</a:t>
            </a:r>
            <a:r>
              <a:rPr sz="4000" spc="-10" dirty="0">
                <a:solidFill>
                  <a:srgbClr val="FFBC00"/>
                </a:solidFill>
                <a:latin typeface="Gotham Pro"/>
                <a:cs typeface="Gotham Pro"/>
              </a:rPr>
              <a:t>сохранить</a:t>
            </a:r>
            <a:endParaRPr sz="4000" dirty="0">
              <a:latin typeface="Gotham Pro"/>
              <a:cs typeface="Gotham Pro"/>
            </a:endParaRPr>
          </a:p>
          <a:p>
            <a:pPr marL="12700">
              <a:lnSpc>
                <a:spcPts val="9200"/>
              </a:lnSpc>
            </a:pPr>
            <a:r>
              <a:rPr sz="8000" spc="-100" dirty="0" smtClean="0">
                <a:solidFill>
                  <a:srgbClr val="FFFFFF"/>
                </a:solidFill>
                <a:latin typeface="Gotham Pro"/>
                <a:cs typeface="Gotham Pro"/>
              </a:rPr>
              <a:t>5</a:t>
            </a:r>
            <a:r>
              <a:rPr lang="ru-RU" sz="8000" spc="-100" dirty="0" smtClean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8000" spc="-100" dirty="0" smtClean="0">
                <a:solidFill>
                  <a:srgbClr val="FFFFFF"/>
                </a:solidFill>
                <a:latin typeface="Gotham Pro"/>
                <a:cs typeface="Gotham Pro"/>
              </a:rPr>
              <a:t>700</a:t>
            </a:r>
            <a:endParaRPr sz="8000" dirty="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3779520" algn="l"/>
              </a:tabLst>
            </a:pPr>
            <a:r>
              <a:rPr sz="4000" dirty="0">
                <a:solidFill>
                  <a:srgbClr val="FFBC00"/>
                </a:solidFill>
                <a:latin typeface="Gotham Pro"/>
                <a:cs typeface="Gotham Pro"/>
              </a:rPr>
              <a:t>человеческих	жизней</a:t>
            </a:r>
            <a:endParaRPr sz="4000" dirty="0">
              <a:latin typeface="Gotham Pro"/>
              <a:cs typeface="Gotham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10750" y="3451947"/>
            <a:ext cx="693293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>
              <a:lnSpc>
                <a:spcPct val="100000"/>
              </a:lnSpc>
              <a:spcBef>
                <a:spcPts val="100"/>
              </a:spcBef>
            </a:pPr>
            <a:r>
              <a:rPr sz="5000" spc="100" dirty="0">
                <a:solidFill>
                  <a:srgbClr val="00C800"/>
                </a:solidFill>
                <a:latin typeface="Gotham Pro Medium"/>
                <a:cs typeface="Gotham Pro Medium"/>
              </a:rPr>
              <a:t>ДОП</a:t>
            </a:r>
            <a:r>
              <a:rPr sz="5000" spc="-100" dirty="0">
                <a:solidFill>
                  <a:srgbClr val="00C800"/>
                </a:solidFill>
                <a:latin typeface="Gotham Pro Medium"/>
                <a:cs typeface="Gotham Pro Medium"/>
              </a:rPr>
              <a:t>О</a:t>
            </a:r>
            <a:r>
              <a:rPr sz="5000" spc="100" dirty="0">
                <a:solidFill>
                  <a:srgbClr val="00C800"/>
                </a:solidFill>
                <a:latin typeface="Gotham Pro Medium"/>
                <a:cs typeface="Gotham Pro Medium"/>
              </a:rPr>
              <a:t>ЛНИТЕЛЬНЫЕ  РЕШЕНИЯ</a:t>
            </a:r>
            <a:endParaRPr sz="5000" dirty="0">
              <a:latin typeface="Gotham Pro Medium"/>
              <a:cs typeface="Gotham Pro Medium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4000" spc="-10" dirty="0">
                <a:solidFill>
                  <a:srgbClr val="00C800"/>
                </a:solidFill>
                <a:latin typeface="Gotham Pro"/>
                <a:cs typeface="Gotham Pro"/>
              </a:rPr>
              <a:t>Сохранят</a:t>
            </a:r>
            <a:endParaRPr sz="4000" dirty="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1044575" algn="l"/>
              </a:tabLst>
            </a:pPr>
            <a:r>
              <a:rPr sz="8000" dirty="0" smtClean="0">
                <a:solidFill>
                  <a:srgbClr val="FFFFFF"/>
                </a:solidFill>
                <a:latin typeface="Gotham Pro"/>
                <a:cs typeface="Gotham Pro"/>
              </a:rPr>
              <a:t>11</a:t>
            </a:r>
            <a:r>
              <a:rPr lang="ru-RU" sz="8000" dirty="0" smtClean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8000" dirty="0" smtClean="0">
                <a:solidFill>
                  <a:srgbClr val="FFFFFF"/>
                </a:solidFill>
                <a:latin typeface="Gotham Pro"/>
                <a:cs typeface="Gotham Pro"/>
              </a:rPr>
              <a:t>000</a:t>
            </a:r>
            <a:endParaRPr sz="8000" dirty="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4000" dirty="0">
                <a:solidFill>
                  <a:srgbClr val="00C800"/>
                </a:solidFill>
                <a:latin typeface="Gotham Pro"/>
                <a:cs typeface="Gotham Pro"/>
              </a:rPr>
              <a:t>жизней</a:t>
            </a:r>
            <a:endParaRPr sz="4000" dirty="0">
              <a:latin typeface="Gotham Pro"/>
              <a:cs typeface="Gotham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779002" y="8468453"/>
            <a:ext cx="6671945" cy="1168400"/>
            <a:chOff x="9779002" y="8468453"/>
            <a:chExt cx="6671945" cy="116840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7856" y="8468453"/>
              <a:ext cx="241020" cy="24100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785352" y="8744622"/>
              <a:ext cx="368300" cy="640080"/>
            </a:xfrm>
            <a:custGeom>
              <a:avLst/>
              <a:gdLst/>
              <a:ahLst/>
              <a:cxnLst/>
              <a:rect l="l" t="t" r="r" b="b"/>
              <a:pathLst>
                <a:path w="368300" h="640079">
                  <a:moveTo>
                    <a:pt x="56603" y="0"/>
                  </a:moveTo>
                  <a:lnTo>
                    <a:pt x="311327" y="0"/>
                  </a:lnTo>
                  <a:lnTo>
                    <a:pt x="333304" y="4465"/>
                  </a:lnTo>
                  <a:lnTo>
                    <a:pt x="351302" y="16624"/>
                  </a:lnTo>
                  <a:lnTo>
                    <a:pt x="363464" y="34622"/>
                  </a:lnTo>
                  <a:lnTo>
                    <a:pt x="367931" y="56603"/>
                  </a:lnTo>
                  <a:lnTo>
                    <a:pt x="367931" y="79248"/>
                  </a:lnTo>
                  <a:lnTo>
                    <a:pt x="333567" y="100507"/>
                  </a:lnTo>
                  <a:lnTo>
                    <a:pt x="306727" y="130432"/>
                  </a:lnTo>
                  <a:lnTo>
                    <a:pt x="289264" y="167076"/>
                  </a:lnTo>
                  <a:lnTo>
                    <a:pt x="283032" y="208495"/>
                  </a:lnTo>
                  <a:lnTo>
                    <a:pt x="283032" y="503796"/>
                  </a:lnTo>
                  <a:lnTo>
                    <a:pt x="284092" y="521278"/>
                  </a:lnTo>
                  <a:lnTo>
                    <a:pt x="287272" y="538230"/>
                  </a:lnTo>
                  <a:lnTo>
                    <a:pt x="292574" y="554475"/>
                  </a:lnTo>
                  <a:lnTo>
                    <a:pt x="299999" y="569836"/>
                  </a:lnTo>
                  <a:lnTo>
                    <a:pt x="299999" y="583044"/>
                  </a:lnTo>
                  <a:lnTo>
                    <a:pt x="295534" y="605020"/>
                  </a:lnTo>
                  <a:lnTo>
                    <a:pt x="283375" y="623019"/>
                  </a:lnTo>
                  <a:lnTo>
                    <a:pt x="265377" y="635181"/>
                  </a:lnTo>
                  <a:lnTo>
                    <a:pt x="243395" y="639648"/>
                  </a:lnTo>
                  <a:lnTo>
                    <a:pt x="124523" y="639648"/>
                  </a:lnTo>
                  <a:lnTo>
                    <a:pt x="102541" y="635181"/>
                  </a:lnTo>
                  <a:lnTo>
                    <a:pt x="84543" y="623019"/>
                  </a:lnTo>
                  <a:lnTo>
                    <a:pt x="72384" y="605020"/>
                  </a:lnTo>
                  <a:lnTo>
                    <a:pt x="67919" y="583044"/>
                  </a:lnTo>
                  <a:lnTo>
                    <a:pt x="67919" y="356616"/>
                  </a:lnTo>
                  <a:lnTo>
                    <a:pt x="56603" y="356616"/>
                  </a:lnTo>
                  <a:lnTo>
                    <a:pt x="34622" y="352150"/>
                  </a:lnTo>
                  <a:lnTo>
                    <a:pt x="16624" y="339991"/>
                  </a:lnTo>
                  <a:lnTo>
                    <a:pt x="4465" y="321993"/>
                  </a:lnTo>
                  <a:lnTo>
                    <a:pt x="0" y="300012"/>
                  </a:lnTo>
                  <a:lnTo>
                    <a:pt x="0" y="56603"/>
                  </a:lnTo>
                  <a:lnTo>
                    <a:pt x="4465" y="34627"/>
                  </a:lnTo>
                  <a:lnTo>
                    <a:pt x="16624" y="16629"/>
                  </a:lnTo>
                  <a:lnTo>
                    <a:pt x="34622" y="4467"/>
                  </a:lnTo>
                  <a:lnTo>
                    <a:pt x="56603" y="0"/>
                  </a:lnTo>
                  <a:close/>
                </a:path>
              </a:pathLst>
            </a:custGeom>
            <a:ln w="12700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52257" y="8474803"/>
              <a:ext cx="228320" cy="22830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6082450" y="8745566"/>
              <a:ext cx="368300" cy="640715"/>
            </a:xfrm>
            <a:custGeom>
              <a:avLst/>
              <a:gdLst/>
              <a:ahLst/>
              <a:cxnLst/>
              <a:rect l="l" t="t" r="r" b="b"/>
              <a:pathLst>
                <a:path w="368300" h="640715">
                  <a:moveTo>
                    <a:pt x="311327" y="0"/>
                  </a:moveTo>
                  <a:lnTo>
                    <a:pt x="56603" y="0"/>
                  </a:lnTo>
                  <a:lnTo>
                    <a:pt x="34627" y="4467"/>
                  </a:lnTo>
                  <a:lnTo>
                    <a:pt x="16629" y="16629"/>
                  </a:lnTo>
                  <a:lnTo>
                    <a:pt x="4467" y="34627"/>
                  </a:lnTo>
                  <a:lnTo>
                    <a:pt x="0" y="56603"/>
                  </a:lnTo>
                  <a:lnTo>
                    <a:pt x="0" y="79248"/>
                  </a:lnTo>
                  <a:lnTo>
                    <a:pt x="34361" y="100507"/>
                  </a:lnTo>
                  <a:lnTo>
                    <a:pt x="61206" y="130432"/>
                  </a:lnTo>
                  <a:lnTo>
                    <a:pt x="78675" y="167076"/>
                  </a:lnTo>
                  <a:lnTo>
                    <a:pt x="84912" y="208495"/>
                  </a:lnTo>
                  <a:lnTo>
                    <a:pt x="84912" y="504736"/>
                  </a:lnTo>
                  <a:lnTo>
                    <a:pt x="83718" y="522216"/>
                  </a:lnTo>
                  <a:lnTo>
                    <a:pt x="80311" y="539165"/>
                  </a:lnTo>
                  <a:lnTo>
                    <a:pt x="74957" y="555410"/>
                  </a:lnTo>
                  <a:lnTo>
                    <a:pt x="67919" y="570776"/>
                  </a:lnTo>
                  <a:lnTo>
                    <a:pt x="67919" y="583971"/>
                  </a:lnTo>
                  <a:lnTo>
                    <a:pt x="72386" y="605960"/>
                  </a:lnTo>
                  <a:lnTo>
                    <a:pt x="84550" y="623962"/>
                  </a:lnTo>
                  <a:lnTo>
                    <a:pt x="102552" y="636122"/>
                  </a:lnTo>
                  <a:lnTo>
                    <a:pt x="124536" y="640588"/>
                  </a:lnTo>
                  <a:lnTo>
                    <a:pt x="243408" y="640588"/>
                  </a:lnTo>
                  <a:lnTo>
                    <a:pt x="265384" y="636122"/>
                  </a:lnTo>
                  <a:lnTo>
                    <a:pt x="283383" y="623962"/>
                  </a:lnTo>
                  <a:lnTo>
                    <a:pt x="295545" y="605960"/>
                  </a:lnTo>
                  <a:lnTo>
                    <a:pt x="300012" y="583971"/>
                  </a:lnTo>
                  <a:lnTo>
                    <a:pt x="300012" y="357555"/>
                  </a:lnTo>
                  <a:lnTo>
                    <a:pt x="311327" y="357555"/>
                  </a:lnTo>
                  <a:lnTo>
                    <a:pt x="333705" y="353090"/>
                  </a:lnTo>
                  <a:lnTo>
                    <a:pt x="351659" y="340931"/>
                  </a:lnTo>
                  <a:lnTo>
                    <a:pt x="363598" y="322933"/>
                  </a:lnTo>
                  <a:lnTo>
                    <a:pt x="367931" y="300951"/>
                  </a:lnTo>
                  <a:lnTo>
                    <a:pt x="367931" y="56603"/>
                  </a:lnTo>
                  <a:lnTo>
                    <a:pt x="363466" y="34627"/>
                  </a:lnTo>
                  <a:lnTo>
                    <a:pt x="351307" y="16629"/>
                  </a:lnTo>
                  <a:lnTo>
                    <a:pt x="333309" y="4467"/>
                  </a:lnTo>
                  <a:lnTo>
                    <a:pt x="311327" y="0"/>
                  </a:lnTo>
                  <a:close/>
                </a:path>
              </a:pathLst>
            </a:custGeom>
            <a:solidFill>
              <a:srgbClr val="00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1659" y="8474803"/>
              <a:ext cx="228320" cy="22830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292794" y="8588006"/>
              <a:ext cx="789305" cy="1042669"/>
            </a:xfrm>
            <a:custGeom>
              <a:avLst/>
              <a:gdLst/>
              <a:ahLst/>
              <a:cxnLst/>
              <a:rect l="l" t="t" r="r" b="b"/>
              <a:pathLst>
                <a:path w="789305" h="1042670">
                  <a:moveTo>
                    <a:pt x="367944" y="213233"/>
                  </a:moveTo>
                  <a:lnTo>
                    <a:pt x="363474" y="191249"/>
                  </a:lnTo>
                  <a:lnTo>
                    <a:pt x="351307" y="173253"/>
                  </a:lnTo>
                  <a:lnTo>
                    <a:pt x="333311" y="161086"/>
                  </a:lnTo>
                  <a:lnTo>
                    <a:pt x="311327" y="156629"/>
                  </a:lnTo>
                  <a:lnTo>
                    <a:pt x="56603" y="156629"/>
                  </a:lnTo>
                  <a:lnTo>
                    <a:pt x="34620" y="161086"/>
                  </a:lnTo>
                  <a:lnTo>
                    <a:pt x="16624" y="173253"/>
                  </a:lnTo>
                  <a:lnTo>
                    <a:pt x="4470" y="191249"/>
                  </a:lnTo>
                  <a:lnTo>
                    <a:pt x="0" y="213233"/>
                  </a:lnTo>
                  <a:lnTo>
                    <a:pt x="0" y="236816"/>
                  </a:lnTo>
                  <a:lnTo>
                    <a:pt x="34366" y="258076"/>
                  </a:lnTo>
                  <a:lnTo>
                    <a:pt x="61214" y="287997"/>
                  </a:lnTo>
                  <a:lnTo>
                    <a:pt x="78676" y="324637"/>
                  </a:lnTo>
                  <a:lnTo>
                    <a:pt x="84912" y="366064"/>
                  </a:lnTo>
                  <a:lnTo>
                    <a:pt x="84912" y="662305"/>
                  </a:lnTo>
                  <a:lnTo>
                    <a:pt x="83718" y="679780"/>
                  </a:lnTo>
                  <a:lnTo>
                    <a:pt x="80314" y="696734"/>
                  </a:lnTo>
                  <a:lnTo>
                    <a:pt x="74968" y="712978"/>
                  </a:lnTo>
                  <a:lnTo>
                    <a:pt x="67932" y="728345"/>
                  </a:lnTo>
                  <a:lnTo>
                    <a:pt x="67932" y="739863"/>
                  </a:lnTo>
                  <a:lnTo>
                    <a:pt x="72453" y="761771"/>
                  </a:lnTo>
                  <a:lnTo>
                    <a:pt x="84620" y="779703"/>
                  </a:lnTo>
                  <a:lnTo>
                    <a:pt x="102590" y="791819"/>
                  </a:lnTo>
                  <a:lnTo>
                    <a:pt x="124523" y="796277"/>
                  </a:lnTo>
                  <a:lnTo>
                    <a:pt x="243395" y="796277"/>
                  </a:lnTo>
                  <a:lnTo>
                    <a:pt x="265379" y="791806"/>
                  </a:lnTo>
                  <a:lnTo>
                    <a:pt x="283375" y="779640"/>
                  </a:lnTo>
                  <a:lnTo>
                    <a:pt x="295541" y="761644"/>
                  </a:lnTo>
                  <a:lnTo>
                    <a:pt x="299999" y="739673"/>
                  </a:lnTo>
                  <a:lnTo>
                    <a:pt x="299999" y="726465"/>
                  </a:lnTo>
                  <a:lnTo>
                    <a:pt x="292582" y="711098"/>
                  </a:lnTo>
                  <a:lnTo>
                    <a:pt x="287274" y="694855"/>
                  </a:lnTo>
                  <a:lnTo>
                    <a:pt x="284099" y="677900"/>
                  </a:lnTo>
                  <a:lnTo>
                    <a:pt x="283032" y="660425"/>
                  </a:lnTo>
                  <a:lnTo>
                    <a:pt x="283032" y="365125"/>
                  </a:lnTo>
                  <a:lnTo>
                    <a:pt x="289267" y="323697"/>
                  </a:lnTo>
                  <a:lnTo>
                    <a:pt x="306730" y="287045"/>
                  </a:lnTo>
                  <a:lnTo>
                    <a:pt x="333578" y="257124"/>
                  </a:lnTo>
                  <a:lnTo>
                    <a:pt x="367944" y="235877"/>
                  </a:lnTo>
                  <a:lnTo>
                    <a:pt x="367944" y="213233"/>
                  </a:lnTo>
                  <a:close/>
                </a:path>
                <a:path w="789305" h="1042670">
                  <a:moveTo>
                    <a:pt x="709460" y="131140"/>
                  </a:moveTo>
                  <a:lnTo>
                    <a:pt x="699160" y="80098"/>
                  </a:lnTo>
                  <a:lnTo>
                    <a:pt x="671055" y="38417"/>
                  </a:lnTo>
                  <a:lnTo>
                    <a:pt x="629361" y="10312"/>
                  </a:lnTo>
                  <a:lnTo>
                    <a:pt x="578319" y="0"/>
                  </a:lnTo>
                  <a:lnTo>
                    <a:pt x="527278" y="10312"/>
                  </a:lnTo>
                  <a:lnTo>
                    <a:pt x="485584" y="38417"/>
                  </a:lnTo>
                  <a:lnTo>
                    <a:pt x="457479" y="80098"/>
                  </a:lnTo>
                  <a:lnTo>
                    <a:pt x="447179" y="131140"/>
                  </a:lnTo>
                  <a:lnTo>
                    <a:pt x="457479" y="182194"/>
                  </a:lnTo>
                  <a:lnTo>
                    <a:pt x="485584" y="223875"/>
                  </a:lnTo>
                  <a:lnTo>
                    <a:pt x="527278" y="251980"/>
                  </a:lnTo>
                  <a:lnTo>
                    <a:pt x="578319" y="262280"/>
                  </a:lnTo>
                  <a:lnTo>
                    <a:pt x="629361" y="251980"/>
                  </a:lnTo>
                  <a:lnTo>
                    <a:pt x="671055" y="223875"/>
                  </a:lnTo>
                  <a:lnTo>
                    <a:pt x="699160" y="182194"/>
                  </a:lnTo>
                  <a:lnTo>
                    <a:pt x="709460" y="131140"/>
                  </a:lnTo>
                  <a:close/>
                </a:path>
                <a:path w="789305" h="1042670">
                  <a:moveTo>
                    <a:pt x="788708" y="366052"/>
                  </a:moveTo>
                  <a:lnTo>
                    <a:pt x="784377" y="344081"/>
                  </a:lnTo>
                  <a:lnTo>
                    <a:pt x="772426" y="326085"/>
                  </a:lnTo>
                  <a:lnTo>
                    <a:pt x="754481" y="313918"/>
                  </a:lnTo>
                  <a:lnTo>
                    <a:pt x="732104" y="309460"/>
                  </a:lnTo>
                  <a:lnTo>
                    <a:pt x="423595" y="309460"/>
                  </a:lnTo>
                  <a:lnTo>
                    <a:pt x="401624" y="313931"/>
                  </a:lnTo>
                  <a:lnTo>
                    <a:pt x="383616" y="326085"/>
                  </a:lnTo>
                  <a:lnTo>
                    <a:pt x="371462" y="344081"/>
                  </a:lnTo>
                  <a:lnTo>
                    <a:pt x="366991" y="366064"/>
                  </a:lnTo>
                  <a:lnTo>
                    <a:pt x="366991" y="661352"/>
                  </a:lnTo>
                  <a:lnTo>
                    <a:pt x="371462" y="683336"/>
                  </a:lnTo>
                  <a:lnTo>
                    <a:pt x="383616" y="701332"/>
                  </a:lnTo>
                  <a:lnTo>
                    <a:pt x="401624" y="713486"/>
                  </a:lnTo>
                  <a:lnTo>
                    <a:pt x="423595" y="717956"/>
                  </a:lnTo>
                  <a:lnTo>
                    <a:pt x="445300" y="717956"/>
                  </a:lnTo>
                  <a:lnTo>
                    <a:pt x="445300" y="985901"/>
                  </a:lnTo>
                  <a:lnTo>
                    <a:pt x="449770" y="1007872"/>
                  </a:lnTo>
                  <a:lnTo>
                    <a:pt x="461924" y="1025880"/>
                  </a:lnTo>
                  <a:lnTo>
                    <a:pt x="479920" y="1038034"/>
                  </a:lnTo>
                  <a:lnTo>
                    <a:pt x="501904" y="1042504"/>
                  </a:lnTo>
                  <a:lnTo>
                    <a:pt x="653796" y="1042504"/>
                  </a:lnTo>
                  <a:lnTo>
                    <a:pt x="675767" y="1038034"/>
                  </a:lnTo>
                  <a:lnTo>
                    <a:pt x="693775" y="1025880"/>
                  </a:lnTo>
                  <a:lnTo>
                    <a:pt x="705929" y="1007872"/>
                  </a:lnTo>
                  <a:lnTo>
                    <a:pt x="710399" y="985901"/>
                  </a:lnTo>
                  <a:lnTo>
                    <a:pt x="710399" y="718908"/>
                  </a:lnTo>
                  <a:lnTo>
                    <a:pt x="732104" y="718908"/>
                  </a:lnTo>
                  <a:lnTo>
                    <a:pt x="754075" y="714438"/>
                  </a:lnTo>
                  <a:lnTo>
                    <a:pt x="772083" y="702271"/>
                  </a:lnTo>
                  <a:lnTo>
                    <a:pt x="784237" y="684276"/>
                  </a:lnTo>
                  <a:lnTo>
                    <a:pt x="788708" y="662292"/>
                  </a:lnTo>
                  <a:lnTo>
                    <a:pt x="788708" y="366052"/>
                  </a:lnTo>
                  <a:close/>
                </a:path>
              </a:pathLst>
            </a:custGeom>
            <a:solidFill>
              <a:srgbClr val="00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72955" y="8474803"/>
              <a:ext cx="228320" cy="22830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04098" y="8588006"/>
              <a:ext cx="789305" cy="1042669"/>
            </a:xfrm>
            <a:custGeom>
              <a:avLst/>
              <a:gdLst/>
              <a:ahLst/>
              <a:cxnLst/>
              <a:rect l="l" t="t" r="r" b="b"/>
              <a:pathLst>
                <a:path w="789305" h="1042670">
                  <a:moveTo>
                    <a:pt x="367944" y="213233"/>
                  </a:moveTo>
                  <a:lnTo>
                    <a:pt x="363474" y="191249"/>
                  </a:lnTo>
                  <a:lnTo>
                    <a:pt x="351307" y="173253"/>
                  </a:lnTo>
                  <a:lnTo>
                    <a:pt x="333311" y="161086"/>
                  </a:lnTo>
                  <a:lnTo>
                    <a:pt x="311340" y="156629"/>
                  </a:lnTo>
                  <a:lnTo>
                    <a:pt x="56603" y="156629"/>
                  </a:lnTo>
                  <a:lnTo>
                    <a:pt x="34620" y="161086"/>
                  </a:lnTo>
                  <a:lnTo>
                    <a:pt x="16624" y="173253"/>
                  </a:lnTo>
                  <a:lnTo>
                    <a:pt x="4457" y="191249"/>
                  </a:lnTo>
                  <a:lnTo>
                    <a:pt x="0" y="213233"/>
                  </a:lnTo>
                  <a:lnTo>
                    <a:pt x="0" y="236816"/>
                  </a:lnTo>
                  <a:lnTo>
                    <a:pt x="34353" y="258076"/>
                  </a:lnTo>
                  <a:lnTo>
                    <a:pt x="61201" y="287997"/>
                  </a:lnTo>
                  <a:lnTo>
                    <a:pt x="78676" y="324637"/>
                  </a:lnTo>
                  <a:lnTo>
                    <a:pt x="84912" y="366064"/>
                  </a:lnTo>
                  <a:lnTo>
                    <a:pt x="84912" y="662305"/>
                  </a:lnTo>
                  <a:lnTo>
                    <a:pt x="83718" y="679780"/>
                  </a:lnTo>
                  <a:lnTo>
                    <a:pt x="80302" y="696734"/>
                  </a:lnTo>
                  <a:lnTo>
                    <a:pt x="74955" y="712978"/>
                  </a:lnTo>
                  <a:lnTo>
                    <a:pt x="67932" y="728345"/>
                  </a:lnTo>
                  <a:lnTo>
                    <a:pt x="67932" y="739863"/>
                  </a:lnTo>
                  <a:lnTo>
                    <a:pt x="72440" y="761771"/>
                  </a:lnTo>
                  <a:lnTo>
                    <a:pt x="84607" y="779703"/>
                  </a:lnTo>
                  <a:lnTo>
                    <a:pt x="102590" y="791819"/>
                  </a:lnTo>
                  <a:lnTo>
                    <a:pt x="124523" y="796277"/>
                  </a:lnTo>
                  <a:lnTo>
                    <a:pt x="243395" y="796277"/>
                  </a:lnTo>
                  <a:lnTo>
                    <a:pt x="265366" y="791806"/>
                  </a:lnTo>
                  <a:lnTo>
                    <a:pt x="283375" y="779640"/>
                  </a:lnTo>
                  <a:lnTo>
                    <a:pt x="295529" y="761644"/>
                  </a:lnTo>
                  <a:lnTo>
                    <a:pt x="299999" y="739673"/>
                  </a:lnTo>
                  <a:lnTo>
                    <a:pt x="299999" y="726465"/>
                  </a:lnTo>
                  <a:lnTo>
                    <a:pt x="292569" y="711098"/>
                  </a:lnTo>
                  <a:lnTo>
                    <a:pt x="287274" y="694855"/>
                  </a:lnTo>
                  <a:lnTo>
                    <a:pt x="284086" y="677900"/>
                  </a:lnTo>
                  <a:lnTo>
                    <a:pt x="283032" y="660425"/>
                  </a:lnTo>
                  <a:lnTo>
                    <a:pt x="283032" y="365125"/>
                  </a:lnTo>
                  <a:lnTo>
                    <a:pt x="289267" y="323697"/>
                  </a:lnTo>
                  <a:lnTo>
                    <a:pt x="306730" y="287045"/>
                  </a:lnTo>
                  <a:lnTo>
                    <a:pt x="333578" y="257124"/>
                  </a:lnTo>
                  <a:lnTo>
                    <a:pt x="367944" y="235877"/>
                  </a:lnTo>
                  <a:lnTo>
                    <a:pt x="367944" y="213233"/>
                  </a:lnTo>
                  <a:close/>
                </a:path>
                <a:path w="789305" h="1042670">
                  <a:moveTo>
                    <a:pt x="709447" y="131140"/>
                  </a:moveTo>
                  <a:lnTo>
                    <a:pt x="699147" y="80098"/>
                  </a:lnTo>
                  <a:lnTo>
                    <a:pt x="671042" y="38417"/>
                  </a:lnTo>
                  <a:lnTo>
                    <a:pt x="629361" y="10312"/>
                  </a:lnTo>
                  <a:lnTo>
                    <a:pt x="578307" y="0"/>
                  </a:lnTo>
                  <a:lnTo>
                    <a:pt x="527265" y="10312"/>
                  </a:lnTo>
                  <a:lnTo>
                    <a:pt x="485584" y="38417"/>
                  </a:lnTo>
                  <a:lnTo>
                    <a:pt x="457479" y="80098"/>
                  </a:lnTo>
                  <a:lnTo>
                    <a:pt x="447167" y="131140"/>
                  </a:lnTo>
                  <a:lnTo>
                    <a:pt x="457479" y="182194"/>
                  </a:lnTo>
                  <a:lnTo>
                    <a:pt x="485584" y="223875"/>
                  </a:lnTo>
                  <a:lnTo>
                    <a:pt x="527265" y="251980"/>
                  </a:lnTo>
                  <a:lnTo>
                    <a:pt x="578307" y="262280"/>
                  </a:lnTo>
                  <a:lnTo>
                    <a:pt x="629361" y="251980"/>
                  </a:lnTo>
                  <a:lnTo>
                    <a:pt x="671042" y="223875"/>
                  </a:lnTo>
                  <a:lnTo>
                    <a:pt x="699147" y="182194"/>
                  </a:lnTo>
                  <a:lnTo>
                    <a:pt x="709447" y="131140"/>
                  </a:lnTo>
                  <a:close/>
                </a:path>
                <a:path w="789305" h="1042670">
                  <a:moveTo>
                    <a:pt x="788695" y="366052"/>
                  </a:moveTo>
                  <a:lnTo>
                    <a:pt x="784364" y="344081"/>
                  </a:lnTo>
                  <a:lnTo>
                    <a:pt x="772426" y="326085"/>
                  </a:lnTo>
                  <a:lnTo>
                    <a:pt x="754468" y="313918"/>
                  </a:lnTo>
                  <a:lnTo>
                    <a:pt x="732091" y="309460"/>
                  </a:lnTo>
                  <a:lnTo>
                    <a:pt x="423583" y="309460"/>
                  </a:lnTo>
                  <a:lnTo>
                    <a:pt x="401612" y="313931"/>
                  </a:lnTo>
                  <a:lnTo>
                    <a:pt x="383603" y="326085"/>
                  </a:lnTo>
                  <a:lnTo>
                    <a:pt x="371449" y="344081"/>
                  </a:lnTo>
                  <a:lnTo>
                    <a:pt x="366979" y="366064"/>
                  </a:lnTo>
                  <a:lnTo>
                    <a:pt x="366979" y="661352"/>
                  </a:lnTo>
                  <a:lnTo>
                    <a:pt x="371449" y="683336"/>
                  </a:lnTo>
                  <a:lnTo>
                    <a:pt x="383603" y="701332"/>
                  </a:lnTo>
                  <a:lnTo>
                    <a:pt x="401612" y="713486"/>
                  </a:lnTo>
                  <a:lnTo>
                    <a:pt x="423583" y="717956"/>
                  </a:lnTo>
                  <a:lnTo>
                    <a:pt x="445274" y="717956"/>
                  </a:lnTo>
                  <a:lnTo>
                    <a:pt x="445274" y="985901"/>
                  </a:lnTo>
                  <a:lnTo>
                    <a:pt x="449745" y="1007872"/>
                  </a:lnTo>
                  <a:lnTo>
                    <a:pt x="461911" y="1025880"/>
                  </a:lnTo>
                  <a:lnTo>
                    <a:pt x="479907" y="1038034"/>
                  </a:lnTo>
                  <a:lnTo>
                    <a:pt x="501891" y="1042504"/>
                  </a:lnTo>
                  <a:lnTo>
                    <a:pt x="653783" y="1042504"/>
                  </a:lnTo>
                  <a:lnTo>
                    <a:pt x="675767" y="1038034"/>
                  </a:lnTo>
                  <a:lnTo>
                    <a:pt x="693762" y="1025880"/>
                  </a:lnTo>
                  <a:lnTo>
                    <a:pt x="705929" y="1007872"/>
                  </a:lnTo>
                  <a:lnTo>
                    <a:pt x="710387" y="985901"/>
                  </a:lnTo>
                  <a:lnTo>
                    <a:pt x="710387" y="718908"/>
                  </a:lnTo>
                  <a:lnTo>
                    <a:pt x="732091" y="718908"/>
                  </a:lnTo>
                  <a:lnTo>
                    <a:pt x="754075" y="714438"/>
                  </a:lnTo>
                  <a:lnTo>
                    <a:pt x="772071" y="702271"/>
                  </a:lnTo>
                  <a:lnTo>
                    <a:pt x="784237" y="684276"/>
                  </a:lnTo>
                  <a:lnTo>
                    <a:pt x="788695" y="662292"/>
                  </a:lnTo>
                  <a:lnTo>
                    <a:pt x="788695" y="366052"/>
                  </a:lnTo>
                  <a:close/>
                </a:path>
              </a:pathLst>
            </a:custGeom>
            <a:solidFill>
              <a:srgbClr val="00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84253" y="8474803"/>
              <a:ext cx="228320" cy="22830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715390" y="8588006"/>
              <a:ext cx="789305" cy="1042669"/>
            </a:xfrm>
            <a:custGeom>
              <a:avLst/>
              <a:gdLst/>
              <a:ahLst/>
              <a:cxnLst/>
              <a:rect l="l" t="t" r="r" b="b"/>
              <a:pathLst>
                <a:path w="789305" h="1042670">
                  <a:moveTo>
                    <a:pt x="367944" y="213233"/>
                  </a:moveTo>
                  <a:lnTo>
                    <a:pt x="363474" y="191249"/>
                  </a:lnTo>
                  <a:lnTo>
                    <a:pt x="351307" y="173253"/>
                  </a:lnTo>
                  <a:lnTo>
                    <a:pt x="333311" y="161086"/>
                  </a:lnTo>
                  <a:lnTo>
                    <a:pt x="311340" y="156629"/>
                  </a:lnTo>
                  <a:lnTo>
                    <a:pt x="56603" y="156629"/>
                  </a:lnTo>
                  <a:lnTo>
                    <a:pt x="34620" y="161086"/>
                  </a:lnTo>
                  <a:lnTo>
                    <a:pt x="16624" y="173253"/>
                  </a:lnTo>
                  <a:lnTo>
                    <a:pt x="4457" y="191249"/>
                  </a:lnTo>
                  <a:lnTo>
                    <a:pt x="0" y="213233"/>
                  </a:lnTo>
                  <a:lnTo>
                    <a:pt x="0" y="236816"/>
                  </a:lnTo>
                  <a:lnTo>
                    <a:pt x="34366" y="258076"/>
                  </a:lnTo>
                  <a:lnTo>
                    <a:pt x="61201" y="287997"/>
                  </a:lnTo>
                  <a:lnTo>
                    <a:pt x="78676" y="324637"/>
                  </a:lnTo>
                  <a:lnTo>
                    <a:pt x="84912" y="366064"/>
                  </a:lnTo>
                  <a:lnTo>
                    <a:pt x="84912" y="662305"/>
                  </a:lnTo>
                  <a:lnTo>
                    <a:pt x="83718" y="679780"/>
                  </a:lnTo>
                  <a:lnTo>
                    <a:pt x="80314" y="696734"/>
                  </a:lnTo>
                  <a:lnTo>
                    <a:pt x="74955" y="712978"/>
                  </a:lnTo>
                  <a:lnTo>
                    <a:pt x="67932" y="728345"/>
                  </a:lnTo>
                  <a:lnTo>
                    <a:pt x="67932" y="739863"/>
                  </a:lnTo>
                  <a:lnTo>
                    <a:pt x="72453" y="761771"/>
                  </a:lnTo>
                  <a:lnTo>
                    <a:pt x="84620" y="779703"/>
                  </a:lnTo>
                  <a:lnTo>
                    <a:pt x="102590" y="791819"/>
                  </a:lnTo>
                  <a:lnTo>
                    <a:pt x="124523" y="796277"/>
                  </a:lnTo>
                  <a:lnTo>
                    <a:pt x="243395" y="796277"/>
                  </a:lnTo>
                  <a:lnTo>
                    <a:pt x="265379" y="791806"/>
                  </a:lnTo>
                  <a:lnTo>
                    <a:pt x="283375" y="779640"/>
                  </a:lnTo>
                  <a:lnTo>
                    <a:pt x="295529" y="761644"/>
                  </a:lnTo>
                  <a:lnTo>
                    <a:pt x="299999" y="739673"/>
                  </a:lnTo>
                  <a:lnTo>
                    <a:pt x="299999" y="726465"/>
                  </a:lnTo>
                  <a:lnTo>
                    <a:pt x="292582" y="711098"/>
                  </a:lnTo>
                  <a:lnTo>
                    <a:pt x="287274" y="694855"/>
                  </a:lnTo>
                  <a:lnTo>
                    <a:pt x="284086" y="677900"/>
                  </a:lnTo>
                  <a:lnTo>
                    <a:pt x="283032" y="660425"/>
                  </a:lnTo>
                  <a:lnTo>
                    <a:pt x="283032" y="365125"/>
                  </a:lnTo>
                  <a:lnTo>
                    <a:pt x="289267" y="323697"/>
                  </a:lnTo>
                  <a:lnTo>
                    <a:pt x="306730" y="287045"/>
                  </a:lnTo>
                  <a:lnTo>
                    <a:pt x="333578" y="257124"/>
                  </a:lnTo>
                  <a:lnTo>
                    <a:pt x="367944" y="235877"/>
                  </a:lnTo>
                  <a:lnTo>
                    <a:pt x="367944" y="213233"/>
                  </a:lnTo>
                  <a:close/>
                </a:path>
                <a:path w="789305" h="1042670">
                  <a:moveTo>
                    <a:pt x="709460" y="131140"/>
                  </a:moveTo>
                  <a:lnTo>
                    <a:pt x="699147" y="80098"/>
                  </a:lnTo>
                  <a:lnTo>
                    <a:pt x="671042" y="38417"/>
                  </a:lnTo>
                  <a:lnTo>
                    <a:pt x="629361" y="10312"/>
                  </a:lnTo>
                  <a:lnTo>
                    <a:pt x="578319" y="0"/>
                  </a:lnTo>
                  <a:lnTo>
                    <a:pt x="527265" y="10312"/>
                  </a:lnTo>
                  <a:lnTo>
                    <a:pt x="485584" y="38417"/>
                  </a:lnTo>
                  <a:lnTo>
                    <a:pt x="457479" y="80098"/>
                  </a:lnTo>
                  <a:lnTo>
                    <a:pt x="447179" y="131140"/>
                  </a:lnTo>
                  <a:lnTo>
                    <a:pt x="457479" y="182194"/>
                  </a:lnTo>
                  <a:lnTo>
                    <a:pt x="485584" y="223875"/>
                  </a:lnTo>
                  <a:lnTo>
                    <a:pt x="527265" y="251980"/>
                  </a:lnTo>
                  <a:lnTo>
                    <a:pt x="578319" y="262280"/>
                  </a:lnTo>
                  <a:lnTo>
                    <a:pt x="629361" y="251980"/>
                  </a:lnTo>
                  <a:lnTo>
                    <a:pt x="671042" y="223875"/>
                  </a:lnTo>
                  <a:lnTo>
                    <a:pt x="699147" y="182194"/>
                  </a:lnTo>
                  <a:lnTo>
                    <a:pt x="709460" y="131140"/>
                  </a:lnTo>
                  <a:close/>
                </a:path>
                <a:path w="789305" h="1042670">
                  <a:moveTo>
                    <a:pt x="788708" y="366052"/>
                  </a:moveTo>
                  <a:lnTo>
                    <a:pt x="784364" y="344081"/>
                  </a:lnTo>
                  <a:lnTo>
                    <a:pt x="772426" y="326085"/>
                  </a:lnTo>
                  <a:lnTo>
                    <a:pt x="754468" y="313918"/>
                  </a:lnTo>
                  <a:lnTo>
                    <a:pt x="732104" y="309460"/>
                  </a:lnTo>
                  <a:lnTo>
                    <a:pt x="423595" y="309460"/>
                  </a:lnTo>
                  <a:lnTo>
                    <a:pt x="401612" y="313931"/>
                  </a:lnTo>
                  <a:lnTo>
                    <a:pt x="383616" y="326085"/>
                  </a:lnTo>
                  <a:lnTo>
                    <a:pt x="371449" y="344081"/>
                  </a:lnTo>
                  <a:lnTo>
                    <a:pt x="366991" y="366064"/>
                  </a:lnTo>
                  <a:lnTo>
                    <a:pt x="366991" y="661352"/>
                  </a:lnTo>
                  <a:lnTo>
                    <a:pt x="371449" y="683336"/>
                  </a:lnTo>
                  <a:lnTo>
                    <a:pt x="383616" y="701332"/>
                  </a:lnTo>
                  <a:lnTo>
                    <a:pt x="401612" y="713486"/>
                  </a:lnTo>
                  <a:lnTo>
                    <a:pt x="423595" y="717956"/>
                  </a:lnTo>
                  <a:lnTo>
                    <a:pt x="445300" y="717956"/>
                  </a:lnTo>
                  <a:lnTo>
                    <a:pt x="445300" y="985901"/>
                  </a:lnTo>
                  <a:lnTo>
                    <a:pt x="449757" y="1007872"/>
                  </a:lnTo>
                  <a:lnTo>
                    <a:pt x="461924" y="1025880"/>
                  </a:lnTo>
                  <a:lnTo>
                    <a:pt x="479920" y="1038034"/>
                  </a:lnTo>
                  <a:lnTo>
                    <a:pt x="501904" y="1042504"/>
                  </a:lnTo>
                  <a:lnTo>
                    <a:pt x="653796" y="1042504"/>
                  </a:lnTo>
                  <a:lnTo>
                    <a:pt x="675767" y="1038034"/>
                  </a:lnTo>
                  <a:lnTo>
                    <a:pt x="693762" y="1025880"/>
                  </a:lnTo>
                  <a:lnTo>
                    <a:pt x="705929" y="1007872"/>
                  </a:lnTo>
                  <a:lnTo>
                    <a:pt x="710399" y="985901"/>
                  </a:lnTo>
                  <a:lnTo>
                    <a:pt x="710399" y="718908"/>
                  </a:lnTo>
                  <a:lnTo>
                    <a:pt x="732104" y="718908"/>
                  </a:lnTo>
                  <a:lnTo>
                    <a:pt x="754075" y="714438"/>
                  </a:lnTo>
                  <a:lnTo>
                    <a:pt x="772071" y="702271"/>
                  </a:lnTo>
                  <a:lnTo>
                    <a:pt x="784237" y="684276"/>
                  </a:lnTo>
                  <a:lnTo>
                    <a:pt x="788708" y="662292"/>
                  </a:lnTo>
                  <a:lnTo>
                    <a:pt x="788708" y="366052"/>
                  </a:lnTo>
                  <a:close/>
                </a:path>
              </a:pathLst>
            </a:custGeom>
            <a:solidFill>
              <a:srgbClr val="00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95550" y="8474803"/>
              <a:ext cx="228320" cy="22830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926682" y="8588006"/>
              <a:ext cx="789305" cy="1042669"/>
            </a:xfrm>
            <a:custGeom>
              <a:avLst/>
              <a:gdLst/>
              <a:ahLst/>
              <a:cxnLst/>
              <a:rect l="l" t="t" r="r" b="b"/>
              <a:pathLst>
                <a:path w="789305" h="1042670">
                  <a:moveTo>
                    <a:pt x="367944" y="213233"/>
                  </a:moveTo>
                  <a:lnTo>
                    <a:pt x="363486" y="191249"/>
                  </a:lnTo>
                  <a:lnTo>
                    <a:pt x="351320" y="173253"/>
                  </a:lnTo>
                  <a:lnTo>
                    <a:pt x="333311" y="161086"/>
                  </a:lnTo>
                  <a:lnTo>
                    <a:pt x="311327" y="156629"/>
                  </a:lnTo>
                  <a:lnTo>
                    <a:pt x="56603" y="156629"/>
                  </a:lnTo>
                  <a:lnTo>
                    <a:pt x="34632" y="161086"/>
                  </a:lnTo>
                  <a:lnTo>
                    <a:pt x="16624" y="173253"/>
                  </a:lnTo>
                  <a:lnTo>
                    <a:pt x="4470" y="191249"/>
                  </a:lnTo>
                  <a:lnTo>
                    <a:pt x="0" y="213233"/>
                  </a:lnTo>
                  <a:lnTo>
                    <a:pt x="0" y="236816"/>
                  </a:lnTo>
                  <a:lnTo>
                    <a:pt x="34366" y="258076"/>
                  </a:lnTo>
                  <a:lnTo>
                    <a:pt x="61214" y="287997"/>
                  </a:lnTo>
                  <a:lnTo>
                    <a:pt x="78676" y="324637"/>
                  </a:lnTo>
                  <a:lnTo>
                    <a:pt x="84912" y="366064"/>
                  </a:lnTo>
                  <a:lnTo>
                    <a:pt x="84912" y="662305"/>
                  </a:lnTo>
                  <a:lnTo>
                    <a:pt x="83718" y="679780"/>
                  </a:lnTo>
                  <a:lnTo>
                    <a:pt x="80314" y="696734"/>
                  </a:lnTo>
                  <a:lnTo>
                    <a:pt x="74968" y="712978"/>
                  </a:lnTo>
                  <a:lnTo>
                    <a:pt x="67932" y="728345"/>
                  </a:lnTo>
                  <a:lnTo>
                    <a:pt x="67932" y="739863"/>
                  </a:lnTo>
                  <a:lnTo>
                    <a:pt x="72453" y="761771"/>
                  </a:lnTo>
                  <a:lnTo>
                    <a:pt x="84620" y="779703"/>
                  </a:lnTo>
                  <a:lnTo>
                    <a:pt x="102590" y="791819"/>
                  </a:lnTo>
                  <a:lnTo>
                    <a:pt x="124523" y="796277"/>
                  </a:lnTo>
                  <a:lnTo>
                    <a:pt x="243395" y="796277"/>
                  </a:lnTo>
                  <a:lnTo>
                    <a:pt x="265379" y="791806"/>
                  </a:lnTo>
                  <a:lnTo>
                    <a:pt x="283375" y="779640"/>
                  </a:lnTo>
                  <a:lnTo>
                    <a:pt x="295541" y="761644"/>
                  </a:lnTo>
                  <a:lnTo>
                    <a:pt x="299999" y="739673"/>
                  </a:lnTo>
                  <a:lnTo>
                    <a:pt x="299999" y="726465"/>
                  </a:lnTo>
                  <a:lnTo>
                    <a:pt x="292582" y="711098"/>
                  </a:lnTo>
                  <a:lnTo>
                    <a:pt x="287286" y="694855"/>
                  </a:lnTo>
                  <a:lnTo>
                    <a:pt x="284099" y="677900"/>
                  </a:lnTo>
                  <a:lnTo>
                    <a:pt x="283032" y="660425"/>
                  </a:lnTo>
                  <a:lnTo>
                    <a:pt x="283032" y="365125"/>
                  </a:lnTo>
                  <a:lnTo>
                    <a:pt x="289267" y="323697"/>
                  </a:lnTo>
                  <a:lnTo>
                    <a:pt x="306743" y="287045"/>
                  </a:lnTo>
                  <a:lnTo>
                    <a:pt x="333578" y="257124"/>
                  </a:lnTo>
                  <a:lnTo>
                    <a:pt x="367944" y="235877"/>
                  </a:lnTo>
                  <a:lnTo>
                    <a:pt x="367944" y="213233"/>
                  </a:lnTo>
                  <a:close/>
                </a:path>
                <a:path w="789305" h="1042670">
                  <a:moveTo>
                    <a:pt x="709460" y="131140"/>
                  </a:moveTo>
                  <a:lnTo>
                    <a:pt x="699160" y="80098"/>
                  </a:lnTo>
                  <a:lnTo>
                    <a:pt x="671055" y="38417"/>
                  </a:lnTo>
                  <a:lnTo>
                    <a:pt x="629361" y="10312"/>
                  </a:lnTo>
                  <a:lnTo>
                    <a:pt x="578319" y="0"/>
                  </a:lnTo>
                  <a:lnTo>
                    <a:pt x="527278" y="10312"/>
                  </a:lnTo>
                  <a:lnTo>
                    <a:pt x="485584" y="38417"/>
                  </a:lnTo>
                  <a:lnTo>
                    <a:pt x="457492" y="80098"/>
                  </a:lnTo>
                  <a:lnTo>
                    <a:pt x="447179" y="131140"/>
                  </a:lnTo>
                  <a:lnTo>
                    <a:pt x="457492" y="182194"/>
                  </a:lnTo>
                  <a:lnTo>
                    <a:pt x="485584" y="223875"/>
                  </a:lnTo>
                  <a:lnTo>
                    <a:pt x="527278" y="251980"/>
                  </a:lnTo>
                  <a:lnTo>
                    <a:pt x="578319" y="262280"/>
                  </a:lnTo>
                  <a:lnTo>
                    <a:pt x="629361" y="251980"/>
                  </a:lnTo>
                  <a:lnTo>
                    <a:pt x="671055" y="223875"/>
                  </a:lnTo>
                  <a:lnTo>
                    <a:pt x="699160" y="182194"/>
                  </a:lnTo>
                  <a:lnTo>
                    <a:pt x="709460" y="131140"/>
                  </a:lnTo>
                  <a:close/>
                </a:path>
                <a:path w="789305" h="1042670">
                  <a:moveTo>
                    <a:pt x="788708" y="366052"/>
                  </a:moveTo>
                  <a:lnTo>
                    <a:pt x="784377" y="344081"/>
                  </a:lnTo>
                  <a:lnTo>
                    <a:pt x="772439" y="326085"/>
                  </a:lnTo>
                  <a:lnTo>
                    <a:pt x="754481" y="313918"/>
                  </a:lnTo>
                  <a:lnTo>
                    <a:pt x="732104" y="309460"/>
                  </a:lnTo>
                  <a:lnTo>
                    <a:pt x="423595" y="309460"/>
                  </a:lnTo>
                  <a:lnTo>
                    <a:pt x="401612" y="313931"/>
                  </a:lnTo>
                  <a:lnTo>
                    <a:pt x="383616" y="326085"/>
                  </a:lnTo>
                  <a:lnTo>
                    <a:pt x="371462" y="344081"/>
                  </a:lnTo>
                  <a:lnTo>
                    <a:pt x="366991" y="366064"/>
                  </a:lnTo>
                  <a:lnTo>
                    <a:pt x="366991" y="661352"/>
                  </a:lnTo>
                  <a:lnTo>
                    <a:pt x="371462" y="683336"/>
                  </a:lnTo>
                  <a:lnTo>
                    <a:pt x="383616" y="701332"/>
                  </a:lnTo>
                  <a:lnTo>
                    <a:pt x="401612" y="713486"/>
                  </a:lnTo>
                  <a:lnTo>
                    <a:pt x="423595" y="717956"/>
                  </a:lnTo>
                  <a:lnTo>
                    <a:pt x="445300" y="717956"/>
                  </a:lnTo>
                  <a:lnTo>
                    <a:pt x="445300" y="985901"/>
                  </a:lnTo>
                  <a:lnTo>
                    <a:pt x="449770" y="1007872"/>
                  </a:lnTo>
                  <a:lnTo>
                    <a:pt x="461924" y="1025880"/>
                  </a:lnTo>
                  <a:lnTo>
                    <a:pt x="479920" y="1038034"/>
                  </a:lnTo>
                  <a:lnTo>
                    <a:pt x="501904" y="1042504"/>
                  </a:lnTo>
                  <a:lnTo>
                    <a:pt x="653796" y="1042504"/>
                  </a:lnTo>
                  <a:lnTo>
                    <a:pt x="675779" y="1038034"/>
                  </a:lnTo>
                  <a:lnTo>
                    <a:pt x="693775" y="1025880"/>
                  </a:lnTo>
                  <a:lnTo>
                    <a:pt x="705929" y="1007872"/>
                  </a:lnTo>
                  <a:lnTo>
                    <a:pt x="710399" y="985901"/>
                  </a:lnTo>
                  <a:lnTo>
                    <a:pt x="710399" y="718908"/>
                  </a:lnTo>
                  <a:lnTo>
                    <a:pt x="732104" y="718908"/>
                  </a:lnTo>
                  <a:lnTo>
                    <a:pt x="754087" y="714438"/>
                  </a:lnTo>
                  <a:lnTo>
                    <a:pt x="772083" y="702271"/>
                  </a:lnTo>
                  <a:lnTo>
                    <a:pt x="784237" y="684276"/>
                  </a:lnTo>
                  <a:lnTo>
                    <a:pt x="788708" y="662292"/>
                  </a:lnTo>
                  <a:lnTo>
                    <a:pt x="788708" y="366052"/>
                  </a:lnTo>
                  <a:close/>
                </a:path>
              </a:pathLst>
            </a:custGeom>
            <a:solidFill>
              <a:srgbClr val="00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06847" y="8474803"/>
              <a:ext cx="228320" cy="22830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137987" y="8588006"/>
              <a:ext cx="789305" cy="1042669"/>
            </a:xfrm>
            <a:custGeom>
              <a:avLst/>
              <a:gdLst/>
              <a:ahLst/>
              <a:cxnLst/>
              <a:rect l="l" t="t" r="r" b="b"/>
              <a:pathLst>
                <a:path w="789304" h="1042670">
                  <a:moveTo>
                    <a:pt x="367944" y="213233"/>
                  </a:moveTo>
                  <a:lnTo>
                    <a:pt x="363474" y="191249"/>
                  </a:lnTo>
                  <a:lnTo>
                    <a:pt x="351307" y="173253"/>
                  </a:lnTo>
                  <a:lnTo>
                    <a:pt x="333298" y="161086"/>
                  </a:lnTo>
                  <a:lnTo>
                    <a:pt x="311327" y="156629"/>
                  </a:lnTo>
                  <a:lnTo>
                    <a:pt x="56603" y="156629"/>
                  </a:lnTo>
                  <a:lnTo>
                    <a:pt x="34620" y="161086"/>
                  </a:lnTo>
                  <a:lnTo>
                    <a:pt x="16624" y="173253"/>
                  </a:lnTo>
                  <a:lnTo>
                    <a:pt x="4457" y="191249"/>
                  </a:lnTo>
                  <a:lnTo>
                    <a:pt x="0" y="213233"/>
                  </a:lnTo>
                  <a:lnTo>
                    <a:pt x="0" y="236816"/>
                  </a:lnTo>
                  <a:lnTo>
                    <a:pt x="34353" y="258076"/>
                  </a:lnTo>
                  <a:lnTo>
                    <a:pt x="61201" y="287997"/>
                  </a:lnTo>
                  <a:lnTo>
                    <a:pt x="78676" y="324637"/>
                  </a:lnTo>
                  <a:lnTo>
                    <a:pt x="84912" y="366064"/>
                  </a:lnTo>
                  <a:lnTo>
                    <a:pt x="84912" y="662305"/>
                  </a:lnTo>
                  <a:lnTo>
                    <a:pt x="83718" y="679780"/>
                  </a:lnTo>
                  <a:lnTo>
                    <a:pt x="80314" y="696734"/>
                  </a:lnTo>
                  <a:lnTo>
                    <a:pt x="74955" y="712978"/>
                  </a:lnTo>
                  <a:lnTo>
                    <a:pt x="67932" y="728345"/>
                  </a:lnTo>
                  <a:lnTo>
                    <a:pt x="67932" y="739863"/>
                  </a:lnTo>
                  <a:lnTo>
                    <a:pt x="72440" y="761771"/>
                  </a:lnTo>
                  <a:lnTo>
                    <a:pt x="84620" y="779703"/>
                  </a:lnTo>
                  <a:lnTo>
                    <a:pt x="102590" y="791819"/>
                  </a:lnTo>
                  <a:lnTo>
                    <a:pt x="124523" y="796277"/>
                  </a:lnTo>
                  <a:lnTo>
                    <a:pt x="243395" y="796277"/>
                  </a:lnTo>
                  <a:lnTo>
                    <a:pt x="265379" y="791806"/>
                  </a:lnTo>
                  <a:lnTo>
                    <a:pt x="283375" y="779640"/>
                  </a:lnTo>
                  <a:lnTo>
                    <a:pt x="295529" y="761644"/>
                  </a:lnTo>
                  <a:lnTo>
                    <a:pt x="299999" y="739673"/>
                  </a:lnTo>
                  <a:lnTo>
                    <a:pt x="299999" y="726465"/>
                  </a:lnTo>
                  <a:lnTo>
                    <a:pt x="292582" y="711098"/>
                  </a:lnTo>
                  <a:lnTo>
                    <a:pt x="287274" y="694855"/>
                  </a:lnTo>
                  <a:lnTo>
                    <a:pt x="284086" y="677900"/>
                  </a:lnTo>
                  <a:lnTo>
                    <a:pt x="283032" y="660425"/>
                  </a:lnTo>
                  <a:lnTo>
                    <a:pt x="283032" y="365125"/>
                  </a:lnTo>
                  <a:lnTo>
                    <a:pt x="289267" y="323697"/>
                  </a:lnTo>
                  <a:lnTo>
                    <a:pt x="306730" y="287045"/>
                  </a:lnTo>
                  <a:lnTo>
                    <a:pt x="333578" y="257124"/>
                  </a:lnTo>
                  <a:lnTo>
                    <a:pt x="367944" y="235877"/>
                  </a:lnTo>
                  <a:lnTo>
                    <a:pt x="367944" y="213233"/>
                  </a:lnTo>
                  <a:close/>
                </a:path>
                <a:path w="789304" h="1042670">
                  <a:moveTo>
                    <a:pt x="709460" y="131140"/>
                  </a:moveTo>
                  <a:lnTo>
                    <a:pt x="699147" y="80098"/>
                  </a:lnTo>
                  <a:lnTo>
                    <a:pt x="671042" y="38417"/>
                  </a:lnTo>
                  <a:lnTo>
                    <a:pt x="629361" y="10312"/>
                  </a:lnTo>
                  <a:lnTo>
                    <a:pt x="578319" y="0"/>
                  </a:lnTo>
                  <a:lnTo>
                    <a:pt x="527265" y="10312"/>
                  </a:lnTo>
                  <a:lnTo>
                    <a:pt x="485584" y="38417"/>
                  </a:lnTo>
                  <a:lnTo>
                    <a:pt x="457479" y="80098"/>
                  </a:lnTo>
                  <a:lnTo>
                    <a:pt x="447179" y="131140"/>
                  </a:lnTo>
                  <a:lnTo>
                    <a:pt x="457479" y="182194"/>
                  </a:lnTo>
                  <a:lnTo>
                    <a:pt x="485584" y="223875"/>
                  </a:lnTo>
                  <a:lnTo>
                    <a:pt x="527265" y="251980"/>
                  </a:lnTo>
                  <a:lnTo>
                    <a:pt x="578319" y="262280"/>
                  </a:lnTo>
                  <a:lnTo>
                    <a:pt x="629361" y="251980"/>
                  </a:lnTo>
                  <a:lnTo>
                    <a:pt x="671042" y="223875"/>
                  </a:lnTo>
                  <a:lnTo>
                    <a:pt x="699147" y="182194"/>
                  </a:lnTo>
                  <a:lnTo>
                    <a:pt x="709460" y="131140"/>
                  </a:lnTo>
                  <a:close/>
                </a:path>
                <a:path w="789304" h="1042670">
                  <a:moveTo>
                    <a:pt x="788708" y="366052"/>
                  </a:moveTo>
                  <a:lnTo>
                    <a:pt x="784364" y="344081"/>
                  </a:lnTo>
                  <a:lnTo>
                    <a:pt x="772426" y="326085"/>
                  </a:lnTo>
                  <a:lnTo>
                    <a:pt x="754468" y="313918"/>
                  </a:lnTo>
                  <a:lnTo>
                    <a:pt x="732104" y="309460"/>
                  </a:lnTo>
                  <a:lnTo>
                    <a:pt x="423595" y="309460"/>
                  </a:lnTo>
                  <a:lnTo>
                    <a:pt x="401612" y="313931"/>
                  </a:lnTo>
                  <a:lnTo>
                    <a:pt x="383616" y="326085"/>
                  </a:lnTo>
                  <a:lnTo>
                    <a:pt x="371449" y="344081"/>
                  </a:lnTo>
                  <a:lnTo>
                    <a:pt x="366991" y="366064"/>
                  </a:lnTo>
                  <a:lnTo>
                    <a:pt x="366991" y="661352"/>
                  </a:lnTo>
                  <a:lnTo>
                    <a:pt x="371449" y="683336"/>
                  </a:lnTo>
                  <a:lnTo>
                    <a:pt x="383616" y="701332"/>
                  </a:lnTo>
                  <a:lnTo>
                    <a:pt x="401612" y="713486"/>
                  </a:lnTo>
                  <a:lnTo>
                    <a:pt x="423595" y="717956"/>
                  </a:lnTo>
                  <a:lnTo>
                    <a:pt x="445300" y="717956"/>
                  </a:lnTo>
                  <a:lnTo>
                    <a:pt x="445300" y="985901"/>
                  </a:lnTo>
                  <a:lnTo>
                    <a:pt x="449757" y="1007872"/>
                  </a:lnTo>
                  <a:lnTo>
                    <a:pt x="461924" y="1025880"/>
                  </a:lnTo>
                  <a:lnTo>
                    <a:pt x="479920" y="1038034"/>
                  </a:lnTo>
                  <a:lnTo>
                    <a:pt x="501904" y="1042504"/>
                  </a:lnTo>
                  <a:lnTo>
                    <a:pt x="653796" y="1042504"/>
                  </a:lnTo>
                  <a:lnTo>
                    <a:pt x="675767" y="1038034"/>
                  </a:lnTo>
                  <a:lnTo>
                    <a:pt x="693762" y="1025880"/>
                  </a:lnTo>
                  <a:lnTo>
                    <a:pt x="705929" y="1007872"/>
                  </a:lnTo>
                  <a:lnTo>
                    <a:pt x="710399" y="985901"/>
                  </a:lnTo>
                  <a:lnTo>
                    <a:pt x="710399" y="718908"/>
                  </a:lnTo>
                  <a:lnTo>
                    <a:pt x="732104" y="718908"/>
                  </a:lnTo>
                  <a:lnTo>
                    <a:pt x="754075" y="714438"/>
                  </a:lnTo>
                  <a:lnTo>
                    <a:pt x="772071" y="702271"/>
                  </a:lnTo>
                  <a:lnTo>
                    <a:pt x="784237" y="684276"/>
                  </a:lnTo>
                  <a:lnTo>
                    <a:pt x="788708" y="662292"/>
                  </a:lnTo>
                  <a:lnTo>
                    <a:pt x="788708" y="366052"/>
                  </a:lnTo>
                  <a:close/>
                </a:path>
              </a:pathLst>
            </a:custGeom>
            <a:solidFill>
              <a:srgbClr val="00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7356" y="8468453"/>
              <a:ext cx="241020" cy="24100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354850" y="8744626"/>
              <a:ext cx="368300" cy="640080"/>
            </a:xfrm>
            <a:custGeom>
              <a:avLst/>
              <a:gdLst/>
              <a:ahLst/>
              <a:cxnLst/>
              <a:rect l="l" t="t" r="r" b="b"/>
              <a:pathLst>
                <a:path w="368300" h="640079">
                  <a:moveTo>
                    <a:pt x="0" y="80187"/>
                  </a:moveTo>
                  <a:lnTo>
                    <a:pt x="0" y="57543"/>
                  </a:lnTo>
                  <a:lnTo>
                    <a:pt x="0" y="56603"/>
                  </a:lnTo>
                  <a:lnTo>
                    <a:pt x="4465" y="34622"/>
                  </a:lnTo>
                  <a:lnTo>
                    <a:pt x="16624" y="16624"/>
                  </a:lnTo>
                  <a:lnTo>
                    <a:pt x="34622" y="4465"/>
                  </a:lnTo>
                  <a:lnTo>
                    <a:pt x="56603" y="0"/>
                  </a:lnTo>
                  <a:lnTo>
                    <a:pt x="311327" y="0"/>
                  </a:lnTo>
                  <a:lnTo>
                    <a:pt x="333306" y="4465"/>
                  </a:lnTo>
                  <a:lnTo>
                    <a:pt x="351308" y="16624"/>
                  </a:lnTo>
                  <a:lnTo>
                    <a:pt x="363475" y="34622"/>
                  </a:lnTo>
                  <a:lnTo>
                    <a:pt x="367944" y="56603"/>
                  </a:lnTo>
                  <a:lnTo>
                    <a:pt x="367944" y="57543"/>
                  </a:lnTo>
                  <a:lnTo>
                    <a:pt x="367944" y="79247"/>
                  </a:lnTo>
                  <a:lnTo>
                    <a:pt x="333577" y="100500"/>
                  </a:lnTo>
                  <a:lnTo>
                    <a:pt x="306733" y="130422"/>
                  </a:lnTo>
                  <a:lnTo>
                    <a:pt x="289266" y="167069"/>
                  </a:lnTo>
                  <a:lnTo>
                    <a:pt x="283032" y="208495"/>
                  </a:lnTo>
                  <a:lnTo>
                    <a:pt x="283032" y="503796"/>
                  </a:lnTo>
                  <a:lnTo>
                    <a:pt x="284093" y="521278"/>
                  </a:lnTo>
                  <a:lnTo>
                    <a:pt x="287277" y="538230"/>
                  </a:lnTo>
                  <a:lnTo>
                    <a:pt x="292579" y="554475"/>
                  </a:lnTo>
                  <a:lnTo>
                    <a:pt x="299999" y="569836"/>
                  </a:lnTo>
                  <a:lnTo>
                    <a:pt x="299999" y="583044"/>
                  </a:lnTo>
                  <a:lnTo>
                    <a:pt x="295534" y="605020"/>
                  </a:lnTo>
                  <a:lnTo>
                    <a:pt x="283375" y="623019"/>
                  </a:lnTo>
                  <a:lnTo>
                    <a:pt x="265377" y="635181"/>
                  </a:lnTo>
                  <a:lnTo>
                    <a:pt x="243395" y="639648"/>
                  </a:lnTo>
                  <a:lnTo>
                    <a:pt x="124523" y="639648"/>
                  </a:lnTo>
                  <a:lnTo>
                    <a:pt x="102590" y="635198"/>
                  </a:lnTo>
                  <a:lnTo>
                    <a:pt x="84616" y="623081"/>
                  </a:lnTo>
                  <a:lnTo>
                    <a:pt x="72449" y="605143"/>
                  </a:lnTo>
                  <a:lnTo>
                    <a:pt x="67932" y="583234"/>
                  </a:lnTo>
                  <a:lnTo>
                    <a:pt x="67932" y="571715"/>
                  </a:lnTo>
                  <a:lnTo>
                    <a:pt x="74962" y="556350"/>
                  </a:lnTo>
                  <a:lnTo>
                    <a:pt x="80313" y="540105"/>
                  </a:lnTo>
                  <a:lnTo>
                    <a:pt x="83718" y="523156"/>
                  </a:lnTo>
                  <a:lnTo>
                    <a:pt x="84912" y="505675"/>
                  </a:lnTo>
                  <a:lnTo>
                    <a:pt x="84912" y="209435"/>
                  </a:lnTo>
                  <a:lnTo>
                    <a:pt x="78675" y="168016"/>
                  </a:lnTo>
                  <a:lnTo>
                    <a:pt x="61206" y="131371"/>
                  </a:lnTo>
                  <a:lnTo>
                    <a:pt x="34361" y="101447"/>
                  </a:lnTo>
                  <a:lnTo>
                    <a:pt x="0" y="80187"/>
                  </a:lnTo>
                  <a:close/>
                </a:path>
              </a:pathLst>
            </a:custGeom>
            <a:ln w="12700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8653" y="8468453"/>
              <a:ext cx="241020" cy="2410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566147" y="8744626"/>
              <a:ext cx="368300" cy="640080"/>
            </a:xfrm>
            <a:custGeom>
              <a:avLst/>
              <a:gdLst/>
              <a:ahLst/>
              <a:cxnLst/>
              <a:rect l="l" t="t" r="r" b="b"/>
              <a:pathLst>
                <a:path w="368300" h="640079">
                  <a:moveTo>
                    <a:pt x="0" y="80187"/>
                  </a:moveTo>
                  <a:lnTo>
                    <a:pt x="0" y="57543"/>
                  </a:lnTo>
                  <a:lnTo>
                    <a:pt x="0" y="56603"/>
                  </a:lnTo>
                  <a:lnTo>
                    <a:pt x="4465" y="34622"/>
                  </a:lnTo>
                  <a:lnTo>
                    <a:pt x="16624" y="16624"/>
                  </a:lnTo>
                  <a:lnTo>
                    <a:pt x="34622" y="4465"/>
                  </a:lnTo>
                  <a:lnTo>
                    <a:pt x="56603" y="0"/>
                  </a:lnTo>
                  <a:lnTo>
                    <a:pt x="311327" y="0"/>
                  </a:lnTo>
                  <a:lnTo>
                    <a:pt x="333306" y="4465"/>
                  </a:lnTo>
                  <a:lnTo>
                    <a:pt x="351308" y="16624"/>
                  </a:lnTo>
                  <a:lnTo>
                    <a:pt x="363475" y="34622"/>
                  </a:lnTo>
                  <a:lnTo>
                    <a:pt x="367944" y="56603"/>
                  </a:lnTo>
                  <a:lnTo>
                    <a:pt x="367944" y="57543"/>
                  </a:lnTo>
                  <a:lnTo>
                    <a:pt x="367944" y="79247"/>
                  </a:lnTo>
                  <a:lnTo>
                    <a:pt x="333577" y="100500"/>
                  </a:lnTo>
                  <a:lnTo>
                    <a:pt x="306733" y="130422"/>
                  </a:lnTo>
                  <a:lnTo>
                    <a:pt x="289266" y="167069"/>
                  </a:lnTo>
                  <a:lnTo>
                    <a:pt x="283032" y="208495"/>
                  </a:lnTo>
                  <a:lnTo>
                    <a:pt x="283032" y="503796"/>
                  </a:lnTo>
                  <a:lnTo>
                    <a:pt x="284093" y="521278"/>
                  </a:lnTo>
                  <a:lnTo>
                    <a:pt x="287277" y="538230"/>
                  </a:lnTo>
                  <a:lnTo>
                    <a:pt x="292579" y="554475"/>
                  </a:lnTo>
                  <a:lnTo>
                    <a:pt x="299999" y="569836"/>
                  </a:lnTo>
                  <a:lnTo>
                    <a:pt x="299999" y="583044"/>
                  </a:lnTo>
                  <a:lnTo>
                    <a:pt x="295534" y="605020"/>
                  </a:lnTo>
                  <a:lnTo>
                    <a:pt x="283375" y="623019"/>
                  </a:lnTo>
                  <a:lnTo>
                    <a:pt x="265377" y="635181"/>
                  </a:lnTo>
                  <a:lnTo>
                    <a:pt x="243395" y="639648"/>
                  </a:lnTo>
                  <a:lnTo>
                    <a:pt x="124523" y="639648"/>
                  </a:lnTo>
                  <a:lnTo>
                    <a:pt x="102590" y="635198"/>
                  </a:lnTo>
                  <a:lnTo>
                    <a:pt x="84616" y="623081"/>
                  </a:lnTo>
                  <a:lnTo>
                    <a:pt x="72449" y="605143"/>
                  </a:lnTo>
                  <a:lnTo>
                    <a:pt x="67932" y="583234"/>
                  </a:lnTo>
                  <a:lnTo>
                    <a:pt x="67932" y="571715"/>
                  </a:lnTo>
                  <a:lnTo>
                    <a:pt x="74962" y="556350"/>
                  </a:lnTo>
                  <a:lnTo>
                    <a:pt x="80313" y="540105"/>
                  </a:lnTo>
                  <a:lnTo>
                    <a:pt x="83718" y="523156"/>
                  </a:lnTo>
                  <a:lnTo>
                    <a:pt x="84912" y="505675"/>
                  </a:lnTo>
                  <a:lnTo>
                    <a:pt x="84912" y="209435"/>
                  </a:lnTo>
                  <a:lnTo>
                    <a:pt x="78675" y="168016"/>
                  </a:lnTo>
                  <a:lnTo>
                    <a:pt x="61206" y="131371"/>
                  </a:lnTo>
                  <a:lnTo>
                    <a:pt x="34361" y="101447"/>
                  </a:lnTo>
                  <a:lnTo>
                    <a:pt x="0" y="80187"/>
                  </a:lnTo>
                  <a:close/>
                </a:path>
              </a:pathLst>
            </a:custGeom>
            <a:ln w="12700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933136" y="8897459"/>
              <a:ext cx="422275" cy="733425"/>
            </a:xfrm>
            <a:custGeom>
              <a:avLst/>
              <a:gdLst/>
              <a:ahLst/>
              <a:cxnLst/>
              <a:rect l="l" t="t" r="r" b="b"/>
              <a:pathLst>
                <a:path w="422275" h="733425">
                  <a:moveTo>
                    <a:pt x="56603" y="0"/>
                  </a:moveTo>
                  <a:lnTo>
                    <a:pt x="365112" y="0"/>
                  </a:lnTo>
                  <a:lnTo>
                    <a:pt x="387485" y="4461"/>
                  </a:lnTo>
                  <a:lnTo>
                    <a:pt x="405439" y="16622"/>
                  </a:lnTo>
                  <a:lnTo>
                    <a:pt x="417381" y="34620"/>
                  </a:lnTo>
                  <a:lnTo>
                    <a:pt x="421716" y="56591"/>
                  </a:lnTo>
                  <a:lnTo>
                    <a:pt x="421716" y="149047"/>
                  </a:lnTo>
                  <a:lnTo>
                    <a:pt x="421716" y="352831"/>
                  </a:lnTo>
                  <a:lnTo>
                    <a:pt x="417249" y="374815"/>
                  </a:lnTo>
                  <a:lnTo>
                    <a:pt x="405087" y="392817"/>
                  </a:lnTo>
                  <a:lnTo>
                    <a:pt x="387088" y="404980"/>
                  </a:lnTo>
                  <a:lnTo>
                    <a:pt x="365112" y="409448"/>
                  </a:lnTo>
                  <a:lnTo>
                    <a:pt x="343407" y="409448"/>
                  </a:lnTo>
                  <a:lnTo>
                    <a:pt x="343407" y="676440"/>
                  </a:lnTo>
                  <a:lnTo>
                    <a:pt x="338940" y="698416"/>
                  </a:lnTo>
                  <a:lnTo>
                    <a:pt x="326778" y="716414"/>
                  </a:lnTo>
                  <a:lnTo>
                    <a:pt x="308780" y="728576"/>
                  </a:lnTo>
                  <a:lnTo>
                    <a:pt x="286804" y="733044"/>
                  </a:lnTo>
                  <a:lnTo>
                    <a:pt x="134912" y="733044"/>
                  </a:lnTo>
                  <a:lnTo>
                    <a:pt x="112930" y="728576"/>
                  </a:lnTo>
                  <a:lnTo>
                    <a:pt x="94932" y="716414"/>
                  </a:lnTo>
                  <a:lnTo>
                    <a:pt x="82773" y="698416"/>
                  </a:lnTo>
                  <a:lnTo>
                    <a:pt x="78308" y="676440"/>
                  </a:lnTo>
                  <a:lnTo>
                    <a:pt x="78308" y="408495"/>
                  </a:lnTo>
                  <a:lnTo>
                    <a:pt x="56603" y="408495"/>
                  </a:lnTo>
                  <a:lnTo>
                    <a:pt x="34627" y="404030"/>
                  </a:lnTo>
                  <a:lnTo>
                    <a:pt x="16629" y="391871"/>
                  </a:lnTo>
                  <a:lnTo>
                    <a:pt x="4467" y="373873"/>
                  </a:lnTo>
                  <a:lnTo>
                    <a:pt x="0" y="351891"/>
                  </a:lnTo>
                  <a:lnTo>
                    <a:pt x="0" y="149059"/>
                  </a:lnTo>
                  <a:lnTo>
                    <a:pt x="0" y="56603"/>
                  </a:lnTo>
                  <a:lnTo>
                    <a:pt x="4467" y="34627"/>
                  </a:lnTo>
                  <a:lnTo>
                    <a:pt x="16629" y="16629"/>
                  </a:lnTo>
                  <a:lnTo>
                    <a:pt x="34627" y="4467"/>
                  </a:lnTo>
                  <a:lnTo>
                    <a:pt x="56603" y="0"/>
                  </a:lnTo>
                  <a:close/>
                </a:path>
              </a:pathLst>
            </a:custGeom>
            <a:ln w="12699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013322" y="858800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1140" y="262280"/>
                  </a:moveTo>
                  <a:lnTo>
                    <a:pt x="80093" y="251974"/>
                  </a:lnTo>
                  <a:lnTo>
                    <a:pt x="38409" y="223870"/>
                  </a:lnTo>
                  <a:lnTo>
                    <a:pt x="10305" y="182186"/>
                  </a:lnTo>
                  <a:lnTo>
                    <a:pt x="0" y="131140"/>
                  </a:lnTo>
                  <a:lnTo>
                    <a:pt x="10305" y="80093"/>
                  </a:lnTo>
                  <a:lnTo>
                    <a:pt x="38409" y="38409"/>
                  </a:lnTo>
                  <a:lnTo>
                    <a:pt x="80093" y="10305"/>
                  </a:lnTo>
                  <a:lnTo>
                    <a:pt x="131140" y="0"/>
                  </a:lnTo>
                  <a:lnTo>
                    <a:pt x="182186" y="10305"/>
                  </a:lnTo>
                  <a:lnTo>
                    <a:pt x="223870" y="38409"/>
                  </a:lnTo>
                  <a:lnTo>
                    <a:pt x="251974" y="80093"/>
                  </a:lnTo>
                  <a:lnTo>
                    <a:pt x="262280" y="131140"/>
                  </a:lnTo>
                  <a:lnTo>
                    <a:pt x="251974" y="182186"/>
                  </a:lnTo>
                  <a:lnTo>
                    <a:pt x="223870" y="223870"/>
                  </a:lnTo>
                  <a:lnTo>
                    <a:pt x="182186" y="251974"/>
                  </a:lnTo>
                  <a:lnTo>
                    <a:pt x="131140" y="262280"/>
                  </a:lnTo>
                  <a:close/>
                </a:path>
              </a:pathLst>
            </a:custGeom>
            <a:ln w="12700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716276" y="8897459"/>
              <a:ext cx="422275" cy="733425"/>
            </a:xfrm>
            <a:custGeom>
              <a:avLst/>
              <a:gdLst/>
              <a:ahLst/>
              <a:cxnLst/>
              <a:rect l="l" t="t" r="r" b="b"/>
              <a:pathLst>
                <a:path w="422275" h="733425">
                  <a:moveTo>
                    <a:pt x="56603" y="0"/>
                  </a:moveTo>
                  <a:lnTo>
                    <a:pt x="365112" y="0"/>
                  </a:lnTo>
                  <a:lnTo>
                    <a:pt x="387485" y="4461"/>
                  </a:lnTo>
                  <a:lnTo>
                    <a:pt x="405439" y="16622"/>
                  </a:lnTo>
                  <a:lnTo>
                    <a:pt x="417381" y="34620"/>
                  </a:lnTo>
                  <a:lnTo>
                    <a:pt x="421716" y="56591"/>
                  </a:lnTo>
                  <a:lnTo>
                    <a:pt x="421716" y="149047"/>
                  </a:lnTo>
                  <a:lnTo>
                    <a:pt x="421716" y="352831"/>
                  </a:lnTo>
                  <a:lnTo>
                    <a:pt x="417249" y="374815"/>
                  </a:lnTo>
                  <a:lnTo>
                    <a:pt x="405087" y="392817"/>
                  </a:lnTo>
                  <a:lnTo>
                    <a:pt x="387088" y="404980"/>
                  </a:lnTo>
                  <a:lnTo>
                    <a:pt x="365112" y="409448"/>
                  </a:lnTo>
                  <a:lnTo>
                    <a:pt x="343407" y="409448"/>
                  </a:lnTo>
                  <a:lnTo>
                    <a:pt x="343407" y="676440"/>
                  </a:lnTo>
                  <a:lnTo>
                    <a:pt x="338940" y="698416"/>
                  </a:lnTo>
                  <a:lnTo>
                    <a:pt x="326778" y="716414"/>
                  </a:lnTo>
                  <a:lnTo>
                    <a:pt x="308780" y="728576"/>
                  </a:lnTo>
                  <a:lnTo>
                    <a:pt x="286804" y="733044"/>
                  </a:lnTo>
                  <a:lnTo>
                    <a:pt x="134912" y="733044"/>
                  </a:lnTo>
                  <a:lnTo>
                    <a:pt x="112930" y="728576"/>
                  </a:lnTo>
                  <a:lnTo>
                    <a:pt x="94932" y="716414"/>
                  </a:lnTo>
                  <a:lnTo>
                    <a:pt x="82773" y="698416"/>
                  </a:lnTo>
                  <a:lnTo>
                    <a:pt x="78308" y="676440"/>
                  </a:lnTo>
                  <a:lnTo>
                    <a:pt x="78308" y="408495"/>
                  </a:lnTo>
                  <a:lnTo>
                    <a:pt x="56603" y="408495"/>
                  </a:lnTo>
                  <a:lnTo>
                    <a:pt x="34627" y="404030"/>
                  </a:lnTo>
                  <a:lnTo>
                    <a:pt x="16629" y="391871"/>
                  </a:lnTo>
                  <a:lnTo>
                    <a:pt x="4467" y="373873"/>
                  </a:lnTo>
                  <a:lnTo>
                    <a:pt x="0" y="351891"/>
                  </a:lnTo>
                  <a:lnTo>
                    <a:pt x="0" y="149059"/>
                  </a:lnTo>
                  <a:lnTo>
                    <a:pt x="0" y="56603"/>
                  </a:lnTo>
                  <a:lnTo>
                    <a:pt x="4467" y="34627"/>
                  </a:lnTo>
                  <a:lnTo>
                    <a:pt x="16629" y="16629"/>
                  </a:lnTo>
                  <a:lnTo>
                    <a:pt x="34627" y="4467"/>
                  </a:lnTo>
                  <a:lnTo>
                    <a:pt x="56603" y="0"/>
                  </a:lnTo>
                  <a:close/>
                </a:path>
              </a:pathLst>
            </a:custGeom>
            <a:ln w="12699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44433" y="8897459"/>
              <a:ext cx="422275" cy="733425"/>
            </a:xfrm>
            <a:custGeom>
              <a:avLst/>
              <a:gdLst/>
              <a:ahLst/>
              <a:cxnLst/>
              <a:rect l="l" t="t" r="r" b="b"/>
              <a:pathLst>
                <a:path w="422275" h="733425">
                  <a:moveTo>
                    <a:pt x="56603" y="0"/>
                  </a:moveTo>
                  <a:lnTo>
                    <a:pt x="365112" y="0"/>
                  </a:lnTo>
                  <a:lnTo>
                    <a:pt x="387485" y="4461"/>
                  </a:lnTo>
                  <a:lnTo>
                    <a:pt x="405439" y="16622"/>
                  </a:lnTo>
                  <a:lnTo>
                    <a:pt x="417381" y="34620"/>
                  </a:lnTo>
                  <a:lnTo>
                    <a:pt x="421716" y="56591"/>
                  </a:lnTo>
                  <a:lnTo>
                    <a:pt x="421716" y="149047"/>
                  </a:lnTo>
                  <a:lnTo>
                    <a:pt x="421716" y="352831"/>
                  </a:lnTo>
                  <a:lnTo>
                    <a:pt x="417249" y="374815"/>
                  </a:lnTo>
                  <a:lnTo>
                    <a:pt x="405087" y="392817"/>
                  </a:lnTo>
                  <a:lnTo>
                    <a:pt x="387088" y="404980"/>
                  </a:lnTo>
                  <a:lnTo>
                    <a:pt x="365112" y="409448"/>
                  </a:lnTo>
                  <a:lnTo>
                    <a:pt x="343407" y="409448"/>
                  </a:lnTo>
                  <a:lnTo>
                    <a:pt x="343407" y="676440"/>
                  </a:lnTo>
                  <a:lnTo>
                    <a:pt x="338940" y="698416"/>
                  </a:lnTo>
                  <a:lnTo>
                    <a:pt x="326778" y="716414"/>
                  </a:lnTo>
                  <a:lnTo>
                    <a:pt x="308780" y="728576"/>
                  </a:lnTo>
                  <a:lnTo>
                    <a:pt x="286804" y="733044"/>
                  </a:lnTo>
                  <a:lnTo>
                    <a:pt x="134912" y="733044"/>
                  </a:lnTo>
                  <a:lnTo>
                    <a:pt x="112930" y="728576"/>
                  </a:lnTo>
                  <a:lnTo>
                    <a:pt x="94932" y="716414"/>
                  </a:lnTo>
                  <a:lnTo>
                    <a:pt x="82773" y="698416"/>
                  </a:lnTo>
                  <a:lnTo>
                    <a:pt x="78308" y="676440"/>
                  </a:lnTo>
                  <a:lnTo>
                    <a:pt x="78308" y="408495"/>
                  </a:lnTo>
                  <a:lnTo>
                    <a:pt x="56603" y="408495"/>
                  </a:lnTo>
                  <a:lnTo>
                    <a:pt x="34627" y="404030"/>
                  </a:lnTo>
                  <a:lnTo>
                    <a:pt x="16629" y="391871"/>
                  </a:lnTo>
                  <a:lnTo>
                    <a:pt x="4467" y="373873"/>
                  </a:lnTo>
                  <a:lnTo>
                    <a:pt x="0" y="351891"/>
                  </a:lnTo>
                  <a:lnTo>
                    <a:pt x="0" y="149059"/>
                  </a:lnTo>
                  <a:lnTo>
                    <a:pt x="0" y="56603"/>
                  </a:lnTo>
                  <a:lnTo>
                    <a:pt x="4467" y="34627"/>
                  </a:lnTo>
                  <a:lnTo>
                    <a:pt x="16629" y="16629"/>
                  </a:lnTo>
                  <a:lnTo>
                    <a:pt x="34627" y="4467"/>
                  </a:lnTo>
                  <a:lnTo>
                    <a:pt x="56603" y="0"/>
                  </a:lnTo>
                  <a:close/>
                </a:path>
              </a:pathLst>
            </a:custGeom>
            <a:ln w="12699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796464" y="858800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1140" y="262280"/>
                  </a:moveTo>
                  <a:lnTo>
                    <a:pt x="80093" y="251974"/>
                  </a:lnTo>
                  <a:lnTo>
                    <a:pt x="38409" y="223870"/>
                  </a:lnTo>
                  <a:lnTo>
                    <a:pt x="10305" y="182186"/>
                  </a:lnTo>
                  <a:lnTo>
                    <a:pt x="0" y="131140"/>
                  </a:lnTo>
                  <a:lnTo>
                    <a:pt x="10305" y="80093"/>
                  </a:lnTo>
                  <a:lnTo>
                    <a:pt x="38409" y="38409"/>
                  </a:lnTo>
                  <a:lnTo>
                    <a:pt x="80093" y="10305"/>
                  </a:lnTo>
                  <a:lnTo>
                    <a:pt x="131140" y="0"/>
                  </a:lnTo>
                  <a:lnTo>
                    <a:pt x="182186" y="10305"/>
                  </a:lnTo>
                  <a:lnTo>
                    <a:pt x="223870" y="38409"/>
                  </a:lnTo>
                  <a:lnTo>
                    <a:pt x="251974" y="80093"/>
                  </a:lnTo>
                  <a:lnTo>
                    <a:pt x="262280" y="131140"/>
                  </a:lnTo>
                  <a:lnTo>
                    <a:pt x="251974" y="182186"/>
                  </a:lnTo>
                  <a:lnTo>
                    <a:pt x="223870" y="223870"/>
                  </a:lnTo>
                  <a:lnTo>
                    <a:pt x="182186" y="251974"/>
                  </a:lnTo>
                  <a:lnTo>
                    <a:pt x="131140" y="262280"/>
                  </a:lnTo>
                  <a:close/>
                </a:path>
              </a:pathLst>
            </a:custGeom>
            <a:ln w="12700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24619" y="8588006"/>
              <a:ext cx="262890" cy="262890"/>
            </a:xfrm>
            <a:custGeom>
              <a:avLst/>
              <a:gdLst/>
              <a:ahLst/>
              <a:cxnLst/>
              <a:rect l="l" t="t" r="r" b="b"/>
              <a:pathLst>
                <a:path w="262890" h="262890">
                  <a:moveTo>
                    <a:pt x="131140" y="262280"/>
                  </a:moveTo>
                  <a:lnTo>
                    <a:pt x="80093" y="251974"/>
                  </a:lnTo>
                  <a:lnTo>
                    <a:pt x="38409" y="223870"/>
                  </a:lnTo>
                  <a:lnTo>
                    <a:pt x="10305" y="182186"/>
                  </a:lnTo>
                  <a:lnTo>
                    <a:pt x="0" y="131140"/>
                  </a:lnTo>
                  <a:lnTo>
                    <a:pt x="10305" y="80093"/>
                  </a:lnTo>
                  <a:lnTo>
                    <a:pt x="38409" y="38409"/>
                  </a:lnTo>
                  <a:lnTo>
                    <a:pt x="80093" y="10305"/>
                  </a:lnTo>
                  <a:lnTo>
                    <a:pt x="131140" y="0"/>
                  </a:lnTo>
                  <a:lnTo>
                    <a:pt x="182186" y="10305"/>
                  </a:lnTo>
                  <a:lnTo>
                    <a:pt x="223870" y="38409"/>
                  </a:lnTo>
                  <a:lnTo>
                    <a:pt x="251974" y="80093"/>
                  </a:lnTo>
                  <a:lnTo>
                    <a:pt x="262280" y="131140"/>
                  </a:lnTo>
                  <a:lnTo>
                    <a:pt x="251974" y="182186"/>
                  </a:lnTo>
                  <a:lnTo>
                    <a:pt x="223870" y="223870"/>
                  </a:lnTo>
                  <a:lnTo>
                    <a:pt x="182186" y="251974"/>
                  </a:lnTo>
                  <a:lnTo>
                    <a:pt x="131140" y="262280"/>
                  </a:lnTo>
                  <a:close/>
                </a:path>
              </a:pathLst>
            </a:custGeom>
            <a:ln w="12700">
              <a:solidFill>
                <a:srgbClr val="FFB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749300" y="288753"/>
            <a:ext cx="11247755" cy="207263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400" spc="-340" dirty="0"/>
              <a:t>В</a:t>
            </a:r>
            <a:r>
              <a:rPr sz="13400" spc="-390" dirty="0"/>
              <a:t> </a:t>
            </a:r>
            <a:r>
              <a:rPr sz="13400" spc="-430" dirty="0"/>
              <a:t>2024</a:t>
            </a:r>
            <a:r>
              <a:rPr sz="13400" spc="-390" dirty="0"/>
              <a:t> </a:t>
            </a:r>
            <a:r>
              <a:rPr sz="13400" spc="-430" dirty="0"/>
              <a:t>году:</a:t>
            </a:r>
            <a:endParaRPr sz="13400"/>
          </a:p>
        </p:txBody>
      </p:sp>
      <p:sp>
        <p:nvSpPr>
          <p:cNvPr id="41" name="object 41"/>
          <p:cNvSpPr/>
          <p:nvPr/>
        </p:nvSpPr>
        <p:spPr>
          <a:xfrm>
            <a:off x="9188450" y="3559900"/>
            <a:ext cx="0" cy="6045200"/>
          </a:xfrm>
          <a:custGeom>
            <a:avLst/>
            <a:gdLst/>
            <a:ahLst/>
            <a:cxnLst/>
            <a:rect l="l" t="t" r="r" b="b"/>
            <a:pathLst>
              <a:path h="6045200">
                <a:moveTo>
                  <a:pt x="0" y="0"/>
                </a:moveTo>
                <a:lnTo>
                  <a:pt x="0" y="6045200"/>
                </a:lnTo>
              </a:path>
            </a:pathLst>
          </a:custGeom>
          <a:ln w="88900">
            <a:solidFill>
              <a:srgbClr val="91A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9493910" y="10533682"/>
            <a:ext cx="40640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4620"/>
              </a:lnSpc>
            </a:pPr>
            <a:fld id="{81D60167-4931-47E6-BA6A-407CBD079E47}" type="slidenum">
              <a:rPr sz="4000" b="1" spc="-110" dirty="0">
                <a:solidFill>
                  <a:srgbClr val="FFBC00"/>
                </a:solidFill>
                <a:latin typeface="Gotham Pro Black"/>
                <a:cs typeface="Gotham Pro Black"/>
              </a:rPr>
              <a:t>3</a:t>
            </a:fld>
            <a:endParaRPr sz="4000">
              <a:latin typeface="Gotham Pro Black"/>
              <a:cs typeface="Gotham Pro Black"/>
            </a:endParaRPr>
          </a:p>
        </p:txBody>
      </p:sp>
      <p:grpSp>
        <p:nvGrpSpPr>
          <p:cNvPr id="43" name="object 4"/>
          <p:cNvGrpSpPr/>
          <p:nvPr/>
        </p:nvGrpSpPr>
        <p:grpSpPr>
          <a:xfrm>
            <a:off x="-956455" y="8520282"/>
            <a:ext cx="7004834" cy="1178115"/>
            <a:chOff x="-1378768" y="8468453"/>
            <a:chExt cx="6677721" cy="1168400"/>
          </a:xfrm>
        </p:grpSpPr>
        <p:pic>
          <p:nvPicPr>
            <p:cNvPr id="44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460" y="8468453"/>
              <a:ext cx="241020" cy="241007"/>
            </a:xfrm>
            <a:prstGeom prst="rect">
              <a:avLst/>
            </a:prstGeom>
          </p:spPr>
        </p:pic>
        <p:pic>
          <p:nvPicPr>
            <p:cNvPr id="45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6059" y="8468453"/>
              <a:ext cx="241020" cy="241007"/>
            </a:xfrm>
            <a:prstGeom prst="rect">
              <a:avLst/>
            </a:prstGeom>
          </p:spPr>
        </p:pic>
        <p:pic>
          <p:nvPicPr>
            <p:cNvPr id="46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762" y="8468453"/>
              <a:ext cx="241020" cy="241007"/>
            </a:xfrm>
            <a:prstGeom prst="rect">
              <a:avLst/>
            </a:prstGeom>
          </p:spPr>
        </p:pic>
        <p:pic>
          <p:nvPicPr>
            <p:cNvPr id="47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3467" y="8468453"/>
              <a:ext cx="241020" cy="241007"/>
            </a:xfrm>
            <a:prstGeom prst="rect">
              <a:avLst/>
            </a:prstGeom>
          </p:spPr>
        </p:pic>
        <p:pic>
          <p:nvPicPr>
            <p:cNvPr id="48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2167" y="8468453"/>
              <a:ext cx="241020" cy="241007"/>
            </a:xfrm>
            <a:prstGeom prst="rect">
              <a:avLst/>
            </a:prstGeom>
          </p:spPr>
        </p:pic>
        <p:pic>
          <p:nvPicPr>
            <p:cNvPr id="50" name="object 12"/>
            <p:cNvPicPr/>
            <p:nvPr/>
          </p:nvPicPr>
          <p:blipFill rotWithShape="1">
            <a:blip r:embed="rId7" cstate="print"/>
            <a:srcRect l="-31981" r="31981"/>
            <a:stretch/>
          </p:blipFill>
          <p:spPr>
            <a:xfrm>
              <a:off x="-1378768" y="8581656"/>
              <a:ext cx="6677721" cy="1055197"/>
            </a:xfrm>
            <a:prstGeom prst="rect">
              <a:avLst/>
            </a:prstGeom>
          </p:spPr>
        </p:pic>
      </p:grpSp>
      <p:sp>
        <p:nvSpPr>
          <p:cNvPr id="52" name="object 27"/>
          <p:cNvSpPr/>
          <p:nvPr/>
        </p:nvSpPr>
        <p:spPr>
          <a:xfrm>
            <a:off x="6223547" y="8566278"/>
            <a:ext cx="823831" cy="1146096"/>
          </a:xfrm>
          <a:custGeom>
            <a:avLst/>
            <a:gdLst/>
            <a:ahLst/>
            <a:cxnLst/>
            <a:rect l="l" t="t" r="r" b="b"/>
            <a:pathLst>
              <a:path w="789305" h="1042670">
                <a:moveTo>
                  <a:pt x="367944" y="213233"/>
                </a:moveTo>
                <a:lnTo>
                  <a:pt x="363486" y="191249"/>
                </a:lnTo>
                <a:lnTo>
                  <a:pt x="351320" y="173253"/>
                </a:lnTo>
                <a:lnTo>
                  <a:pt x="333311" y="161086"/>
                </a:lnTo>
                <a:lnTo>
                  <a:pt x="311327" y="156629"/>
                </a:lnTo>
                <a:lnTo>
                  <a:pt x="56603" y="156629"/>
                </a:lnTo>
                <a:lnTo>
                  <a:pt x="34632" y="161086"/>
                </a:lnTo>
                <a:lnTo>
                  <a:pt x="16624" y="173253"/>
                </a:lnTo>
                <a:lnTo>
                  <a:pt x="4470" y="191249"/>
                </a:lnTo>
                <a:lnTo>
                  <a:pt x="0" y="213233"/>
                </a:lnTo>
                <a:lnTo>
                  <a:pt x="0" y="236816"/>
                </a:lnTo>
                <a:lnTo>
                  <a:pt x="34366" y="258076"/>
                </a:lnTo>
                <a:lnTo>
                  <a:pt x="61214" y="287997"/>
                </a:lnTo>
                <a:lnTo>
                  <a:pt x="78676" y="324637"/>
                </a:lnTo>
                <a:lnTo>
                  <a:pt x="84912" y="366064"/>
                </a:lnTo>
                <a:lnTo>
                  <a:pt x="84912" y="662305"/>
                </a:lnTo>
                <a:lnTo>
                  <a:pt x="83718" y="679780"/>
                </a:lnTo>
                <a:lnTo>
                  <a:pt x="80314" y="696734"/>
                </a:lnTo>
                <a:lnTo>
                  <a:pt x="74968" y="712978"/>
                </a:lnTo>
                <a:lnTo>
                  <a:pt x="67932" y="728345"/>
                </a:lnTo>
                <a:lnTo>
                  <a:pt x="67932" y="739863"/>
                </a:lnTo>
                <a:lnTo>
                  <a:pt x="72453" y="761771"/>
                </a:lnTo>
                <a:lnTo>
                  <a:pt x="84620" y="779703"/>
                </a:lnTo>
                <a:lnTo>
                  <a:pt x="102590" y="791819"/>
                </a:lnTo>
                <a:lnTo>
                  <a:pt x="124523" y="796277"/>
                </a:lnTo>
                <a:lnTo>
                  <a:pt x="243395" y="796277"/>
                </a:lnTo>
                <a:lnTo>
                  <a:pt x="265379" y="791806"/>
                </a:lnTo>
                <a:lnTo>
                  <a:pt x="283375" y="779640"/>
                </a:lnTo>
                <a:lnTo>
                  <a:pt x="295541" y="761644"/>
                </a:lnTo>
                <a:lnTo>
                  <a:pt x="299999" y="739673"/>
                </a:lnTo>
                <a:lnTo>
                  <a:pt x="299999" y="726465"/>
                </a:lnTo>
                <a:lnTo>
                  <a:pt x="292582" y="711098"/>
                </a:lnTo>
                <a:lnTo>
                  <a:pt x="287286" y="694855"/>
                </a:lnTo>
                <a:lnTo>
                  <a:pt x="284099" y="677900"/>
                </a:lnTo>
                <a:lnTo>
                  <a:pt x="283032" y="660425"/>
                </a:lnTo>
                <a:lnTo>
                  <a:pt x="283032" y="365125"/>
                </a:lnTo>
                <a:lnTo>
                  <a:pt x="289267" y="323697"/>
                </a:lnTo>
                <a:lnTo>
                  <a:pt x="306743" y="287045"/>
                </a:lnTo>
                <a:lnTo>
                  <a:pt x="333578" y="257124"/>
                </a:lnTo>
                <a:lnTo>
                  <a:pt x="367944" y="235877"/>
                </a:lnTo>
                <a:lnTo>
                  <a:pt x="367944" y="213233"/>
                </a:lnTo>
                <a:close/>
              </a:path>
              <a:path w="789305" h="1042670">
                <a:moveTo>
                  <a:pt x="709460" y="131140"/>
                </a:moveTo>
                <a:lnTo>
                  <a:pt x="699160" y="80098"/>
                </a:lnTo>
                <a:lnTo>
                  <a:pt x="671055" y="38417"/>
                </a:lnTo>
                <a:lnTo>
                  <a:pt x="629361" y="10312"/>
                </a:lnTo>
                <a:lnTo>
                  <a:pt x="578319" y="0"/>
                </a:lnTo>
                <a:lnTo>
                  <a:pt x="527278" y="10312"/>
                </a:lnTo>
                <a:lnTo>
                  <a:pt x="485584" y="38417"/>
                </a:lnTo>
                <a:lnTo>
                  <a:pt x="457492" y="80098"/>
                </a:lnTo>
                <a:lnTo>
                  <a:pt x="447179" y="131140"/>
                </a:lnTo>
                <a:lnTo>
                  <a:pt x="457492" y="182194"/>
                </a:lnTo>
                <a:lnTo>
                  <a:pt x="485584" y="223875"/>
                </a:lnTo>
                <a:lnTo>
                  <a:pt x="527278" y="251980"/>
                </a:lnTo>
                <a:lnTo>
                  <a:pt x="578319" y="262280"/>
                </a:lnTo>
                <a:lnTo>
                  <a:pt x="629361" y="251980"/>
                </a:lnTo>
                <a:lnTo>
                  <a:pt x="671055" y="223875"/>
                </a:lnTo>
                <a:lnTo>
                  <a:pt x="699160" y="182194"/>
                </a:lnTo>
                <a:lnTo>
                  <a:pt x="709460" y="131140"/>
                </a:lnTo>
                <a:close/>
              </a:path>
              <a:path w="789305" h="1042670">
                <a:moveTo>
                  <a:pt x="788708" y="366052"/>
                </a:moveTo>
                <a:lnTo>
                  <a:pt x="784377" y="344081"/>
                </a:lnTo>
                <a:lnTo>
                  <a:pt x="772439" y="326085"/>
                </a:lnTo>
                <a:lnTo>
                  <a:pt x="754481" y="313918"/>
                </a:lnTo>
                <a:lnTo>
                  <a:pt x="732104" y="309460"/>
                </a:lnTo>
                <a:lnTo>
                  <a:pt x="423595" y="309460"/>
                </a:lnTo>
                <a:lnTo>
                  <a:pt x="401612" y="313931"/>
                </a:lnTo>
                <a:lnTo>
                  <a:pt x="383616" y="326085"/>
                </a:lnTo>
                <a:lnTo>
                  <a:pt x="371462" y="344081"/>
                </a:lnTo>
                <a:lnTo>
                  <a:pt x="366991" y="366064"/>
                </a:lnTo>
                <a:lnTo>
                  <a:pt x="366991" y="661352"/>
                </a:lnTo>
                <a:lnTo>
                  <a:pt x="371462" y="683336"/>
                </a:lnTo>
                <a:lnTo>
                  <a:pt x="383616" y="701332"/>
                </a:lnTo>
                <a:lnTo>
                  <a:pt x="401612" y="713486"/>
                </a:lnTo>
                <a:lnTo>
                  <a:pt x="423595" y="717956"/>
                </a:lnTo>
                <a:lnTo>
                  <a:pt x="445300" y="717956"/>
                </a:lnTo>
                <a:lnTo>
                  <a:pt x="445300" y="985901"/>
                </a:lnTo>
                <a:lnTo>
                  <a:pt x="449770" y="1007872"/>
                </a:lnTo>
                <a:lnTo>
                  <a:pt x="461924" y="1025880"/>
                </a:lnTo>
                <a:lnTo>
                  <a:pt x="479920" y="1038034"/>
                </a:lnTo>
                <a:lnTo>
                  <a:pt x="501904" y="1042504"/>
                </a:lnTo>
                <a:lnTo>
                  <a:pt x="653796" y="1042504"/>
                </a:lnTo>
                <a:lnTo>
                  <a:pt x="675779" y="1038034"/>
                </a:lnTo>
                <a:lnTo>
                  <a:pt x="693775" y="1025880"/>
                </a:lnTo>
                <a:lnTo>
                  <a:pt x="705929" y="1007872"/>
                </a:lnTo>
                <a:lnTo>
                  <a:pt x="710399" y="985901"/>
                </a:lnTo>
                <a:lnTo>
                  <a:pt x="710399" y="718908"/>
                </a:lnTo>
                <a:lnTo>
                  <a:pt x="732104" y="718908"/>
                </a:lnTo>
                <a:lnTo>
                  <a:pt x="754087" y="714438"/>
                </a:lnTo>
                <a:lnTo>
                  <a:pt x="772083" y="702271"/>
                </a:lnTo>
                <a:lnTo>
                  <a:pt x="784237" y="684276"/>
                </a:lnTo>
                <a:lnTo>
                  <a:pt x="788708" y="662292"/>
                </a:lnTo>
                <a:lnTo>
                  <a:pt x="788708" y="366052"/>
                </a:lnTo>
                <a:close/>
              </a:path>
            </a:pathLst>
          </a:custGeom>
          <a:solidFill>
            <a:srgbClr val="00C8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27"/>
          <p:cNvSpPr/>
          <p:nvPr/>
        </p:nvSpPr>
        <p:spPr>
          <a:xfrm>
            <a:off x="5435352" y="8608956"/>
            <a:ext cx="823831" cy="1146096"/>
          </a:xfrm>
          <a:custGeom>
            <a:avLst/>
            <a:gdLst/>
            <a:ahLst/>
            <a:cxnLst/>
            <a:rect l="l" t="t" r="r" b="b"/>
            <a:pathLst>
              <a:path w="789305" h="1042670">
                <a:moveTo>
                  <a:pt x="367944" y="213233"/>
                </a:moveTo>
                <a:lnTo>
                  <a:pt x="363486" y="191249"/>
                </a:lnTo>
                <a:lnTo>
                  <a:pt x="351320" y="173253"/>
                </a:lnTo>
                <a:lnTo>
                  <a:pt x="333311" y="161086"/>
                </a:lnTo>
                <a:lnTo>
                  <a:pt x="311327" y="156629"/>
                </a:lnTo>
                <a:lnTo>
                  <a:pt x="56603" y="156629"/>
                </a:lnTo>
                <a:lnTo>
                  <a:pt x="34632" y="161086"/>
                </a:lnTo>
                <a:lnTo>
                  <a:pt x="16624" y="173253"/>
                </a:lnTo>
                <a:lnTo>
                  <a:pt x="4470" y="191249"/>
                </a:lnTo>
                <a:lnTo>
                  <a:pt x="0" y="213233"/>
                </a:lnTo>
                <a:lnTo>
                  <a:pt x="0" y="236816"/>
                </a:lnTo>
                <a:lnTo>
                  <a:pt x="34366" y="258076"/>
                </a:lnTo>
                <a:lnTo>
                  <a:pt x="61214" y="287997"/>
                </a:lnTo>
                <a:lnTo>
                  <a:pt x="78676" y="324637"/>
                </a:lnTo>
                <a:lnTo>
                  <a:pt x="84912" y="366064"/>
                </a:lnTo>
                <a:lnTo>
                  <a:pt x="84912" y="662305"/>
                </a:lnTo>
                <a:lnTo>
                  <a:pt x="83718" y="679780"/>
                </a:lnTo>
                <a:lnTo>
                  <a:pt x="80314" y="696734"/>
                </a:lnTo>
                <a:lnTo>
                  <a:pt x="74968" y="712978"/>
                </a:lnTo>
                <a:lnTo>
                  <a:pt x="67932" y="728345"/>
                </a:lnTo>
                <a:lnTo>
                  <a:pt x="67932" y="739863"/>
                </a:lnTo>
                <a:lnTo>
                  <a:pt x="72453" y="761771"/>
                </a:lnTo>
                <a:lnTo>
                  <a:pt x="84620" y="779703"/>
                </a:lnTo>
                <a:lnTo>
                  <a:pt x="102590" y="791819"/>
                </a:lnTo>
                <a:lnTo>
                  <a:pt x="124523" y="796277"/>
                </a:lnTo>
                <a:lnTo>
                  <a:pt x="243395" y="796277"/>
                </a:lnTo>
                <a:lnTo>
                  <a:pt x="265379" y="791806"/>
                </a:lnTo>
                <a:lnTo>
                  <a:pt x="283375" y="779640"/>
                </a:lnTo>
                <a:lnTo>
                  <a:pt x="295541" y="761644"/>
                </a:lnTo>
                <a:lnTo>
                  <a:pt x="299999" y="739673"/>
                </a:lnTo>
                <a:lnTo>
                  <a:pt x="299999" y="726465"/>
                </a:lnTo>
                <a:lnTo>
                  <a:pt x="292582" y="711098"/>
                </a:lnTo>
                <a:lnTo>
                  <a:pt x="287286" y="694855"/>
                </a:lnTo>
                <a:lnTo>
                  <a:pt x="284099" y="677900"/>
                </a:lnTo>
                <a:lnTo>
                  <a:pt x="283032" y="660425"/>
                </a:lnTo>
                <a:lnTo>
                  <a:pt x="283032" y="365125"/>
                </a:lnTo>
                <a:lnTo>
                  <a:pt x="289267" y="323697"/>
                </a:lnTo>
                <a:lnTo>
                  <a:pt x="306743" y="287045"/>
                </a:lnTo>
                <a:lnTo>
                  <a:pt x="333578" y="257124"/>
                </a:lnTo>
                <a:lnTo>
                  <a:pt x="367944" y="235877"/>
                </a:lnTo>
                <a:lnTo>
                  <a:pt x="367944" y="213233"/>
                </a:lnTo>
                <a:close/>
              </a:path>
              <a:path w="789305" h="1042670">
                <a:moveTo>
                  <a:pt x="709460" y="131140"/>
                </a:moveTo>
                <a:lnTo>
                  <a:pt x="699160" y="80098"/>
                </a:lnTo>
                <a:lnTo>
                  <a:pt x="671055" y="38417"/>
                </a:lnTo>
                <a:lnTo>
                  <a:pt x="629361" y="10312"/>
                </a:lnTo>
                <a:lnTo>
                  <a:pt x="578319" y="0"/>
                </a:lnTo>
                <a:lnTo>
                  <a:pt x="527278" y="10312"/>
                </a:lnTo>
                <a:lnTo>
                  <a:pt x="485584" y="38417"/>
                </a:lnTo>
                <a:lnTo>
                  <a:pt x="457492" y="80098"/>
                </a:lnTo>
                <a:lnTo>
                  <a:pt x="447179" y="131140"/>
                </a:lnTo>
                <a:lnTo>
                  <a:pt x="457492" y="182194"/>
                </a:lnTo>
                <a:lnTo>
                  <a:pt x="485584" y="223875"/>
                </a:lnTo>
                <a:lnTo>
                  <a:pt x="527278" y="251980"/>
                </a:lnTo>
                <a:lnTo>
                  <a:pt x="578319" y="262280"/>
                </a:lnTo>
                <a:lnTo>
                  <a:pt x="629361" y="251980"/>
                </a:lnTo>
                <a:lnTo>
                  <a:pt x="671055" y="223875"/>
                </a:lnTo>
                <a:lnTo>
                  <a:pt x="699160" y="182194"/>
                </a:lnTo>
                <a:lnTo>
                  <a:pt x="709460" y="131140"/>
                </a:lnTo>
                <a:close/>
              </a:path>
              <a:path w="789305" h="1042670">
                <a:moveTo>
                  <a:pt x="788708" y="366052"/>
                </a:moveTo>
                <a:lnTo>
                  <a:pt x="784377" y="344081"/>
                </a:lnTo>
                <a:lnTo>
                  <a:pt x="772439" y="326085"/>
                </a:lnTo>
                <a:lnTo>
                  <a:pt x="754481" y="313918"/>
                </a:lnTo>
                <a:lnTo>
                  <a:pt x="732104" y="309460"/>
                </a:lnTo>
                <a:lnTo>
                  <a:pt x="423595" y="309460"/>
                </a:lnTo>
                <a:lnTo>
                  <a:pt x="401612" y="313931"/>
                </a:lnTo>
                <a:lnTo>
                  <a:pt x="383616" y="326085"/>
                </a:lnTo>
                <a:lnTo>
                  <a:pt x="371462" y="344081"/>
                </a:lnTo>
                <a:lnTo>
                  <a:pt x="366991" y="366064"/>
                </a:lnTo>
                <a:lnTo>
                  <a:pt x="366991" y="661352"/>
                </a:lnTo>
                <a:lnTo>
                  <a:pt x="371462" y="683336"/>
                </a:lnTo>
                <a:lnTo>
                  <a:pt x="383616" y="701332"/>
                </a:lnTo>
                <a:lnTo>
                  <a:pt x="401612" y="713486"/>
                </a:lnTo>
                <a:lnTo>
                  <a:pt x="423595" y="717956"/>
                </a:lnTo>
                <a:lnTo>
                  <a:pt x="445300" y="717956"/>
                </a:lnTo>
                <a:lnTo>
                  <a:pt x="445300" y="985901"/>
                </a:lnTo>
                <a:lnTo>
                  <a:pt x="449770" y="1007872"/>
                </a:lnTo>
                <a:lnTo>
                  <a:pt x="461924" y="1025880"/>
                </a:lnTo>
                <a:lnTo>
                  <a:pt x="479920" y="1038034"/>
                </a:lnTo>
                <a:lnTo>
                  <a:pt x="501904" y="1042504"/>
                </a:lnTo>
                <a:lnTo>
                  <a:pt x="653796" y="1042504"/>
                </a:lnTo>
                <a:lnTo>
                  <a:pt x="675779" y="1038034"/>
                </a:lnTo>
                <a:lnTo>
                  <a:pt x="693775" y="1025880"/>
                </a:lnTo>
                <a:lnTo>
                  <a:pt x="705929" y="1007872"/>
                </a:lnTo>
                <a:lnTo>
                  <a:pt x="710399" y="985901"/>
                </a:lnTo>
                <a:lnTo>
                  <a:pt x="710399" y="718908"/>
                </a:lnTo>
                <a:lnTo>
                  <a:pt x="732104" y="718908"/>
                </a:lnTo>
                <a:lnTo>
                  <a:pt x="754087" y="714438"/>
                </a:lnTo>
                <a:lnTo>
                  <a:pt x="772083" y="702271"/>
                </a:lnTo>
                <a:lnTo>
                  <a:pt x="784237" y="684276"/>
                </a:lnTo>
                <a:lnTo>
                  <a:pt x="788708" y="662292"/>
                </a:lnTo>
                <a:lnTo>
                  <a:pt x="788708" y="366052"/>
                </a:lnTo>
                <a:close/>
              </a:path>
            </a:pathLst>
          </a:custGeom>
          <a:solidFill>
            <a:srgbClr val="00C8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27"/>
          <p:cNvSpPr/>
          <p:nvPr/>
        </p:nvSpPr>
        <p:spPr>
          <a:xfrm>
            <a:off x="7013852" y="8608956"/>
            <a:ext cx="823831" cy="1146096"/>
          </a:xfrm>
          <a:custGeom>
            <a:avLst/>
            <a:gdLst/>
            <a:ahLst/>
            <a:cxnLst/>
            <a:rect l="l" t="t" r="r" b="b"/>
            <a:pathLst>
              <a:path w="789305" h="1042670">
                <a:moveTo>
                  <a:pt x="367944" y="213233"/>
                </a:moveTo>
                <a:lnTo>
                  <a:pt x="363486" y="191249"/>
                </a:lnTo>
                <a:lnTo>
                  <a:pt x="351320" y="173253"/>
                </a:lnTo>
                <a:lnTo>
                  <a:pt x="333311" y="161086"/>
                </a:lnTo>
                <a:lnTo>
                  <a:pt x="311327" y="156629"/>
                </a:lnTo>
                <a:lnTo>
                  <a:pt x="56603" y="156629"/>
                </a:lnTo>
                <a:lnTo>
                  <a:pt x="34632" y="161086"/>
                </a:lnTo>
                <a:lnTo>
                  <a:pt x="16624" y="173253"/>
                </a:lnTo>
                <a:lnTo>
                  <a:pt x="4470" y="191249"/>
                </a:lnTo>
                <a:lnTo>
                  <a:pt x="0" y="213233"/>
                </a:lnTo>
                <a:lnTo>
                  <a:pt x="0" y="236816"/>
                </a:lnTo>
                <a:lnTo>
                  <a:pt x="34366" y="258076"/>
                </a:lnTo>
                <a:lnTo>
                  <a:pt x="61214" y="287997"/>
                </a:lnTo>
                <a:lnTo>
                  <a:pt x="78676" y="324637"/>
                </a:lnTo>
                <a:lnTo>
                  <a:pt x="84912" y="366064"/>
                </a:lnTo>
                <a:lnTo>
                  <a:pt x="84912" y="662305"/>
                </a:lnTo>
                <a:lnTo>
                  <a:pt x="83718" y="679780"/>
                </a:lnTo>
                <a:lnTo>
                  <a:pt x="80314" y="696734"/>
                </a:lnTo>
                <a:lnTo>
                  <a:pt x="74968" y="712978"/>
                </a:lnTo>
                <a:lnTo>
                  <a:pt x="67932" y="728345"/>
                </a:lnTo>
                <a:lnTo>
                  <a:pt x="67932" y="739863"/>
                </a:lnTo>
                <a:lnTo>
                  <a:pt x="72453" y="761771"/>
                </a:lnTo>
                <a:lnTo>
                  <a:pt x="84620" y="779703"/>
                </a:lnTo>
                <a:lnTo>
                  <a:pt x="102590" y="791819"/>
                </a:lnTo>
                <a:lnTo>
                  <a:pt x="124523" y="796277"/>
                </a:lnTo>
                <a:lnTo>
                  <a:pt x="243395" y="796277"/>
                </a:lnTo>
                <a:lnTo>
                  <a:pt x="265379" y="791806"/>
                </a:lnTo>
                <a:lnTo>
                  <a:pt x="283375" y="779640"/>
                </a:lnTo>
                <a:lnTo>
                  <a:pt x="295541" y="761644"/>
                </a:lnTo>
                <a:lnTo>
                  <a:pt x="299999" y="739673"/>
                </a:lnTo>
                <a:lnTo>
                  <a:pt x="299999" y="726465"/>
                </a:lnTo>
                <a:lnTo>
                  <a:pt x="292582" y="711098"/>
                </a:lnTo>
                <a:lnTo>
                  <a:pt x="287286" y="694855"/>
                </a:lnTo>
                <a:lnTo>
                  <a:pt x="284099" y="677900"/>
                </a:lnTo>
                <a:lnTo>
                  <a:pt x="283032" y="660425"/>
                </a:lnTo>
                <a:lnTo>
                  <a:pt x="283032" y="365125"/>
                </a:lnTo>
                <a:lnTo>
                  <a:pt x="289267" y="323697"/>
                </a:lnTo>
                <a:lnTo>
                  <a:pt x="306743" y="287045"/>
                </a:lnTo>
                <a:lnTo>
                  <a:pt x="333578" y="257124"/>
                </a:lnTo>
                <a:lnTo>
                  <a:pt x="367944" y="235877"/>
                </a:lnTo>
                <a:lnTo>
                  <a:pt x="367944" y="213233"/>
                </a:lnTo>
                <a:close/>
              </a:path>
              <a:path w="789305" h="1042670">
                <a:moveTo>
                  <a:pt x="709460" y="131140"/>
                </a:moveTo>
                <a:lnTo>
                  <a:pt x="699160" y="80098"/>
                </a:lnTo>
                <a:lnTo>
                  <a:pt x="671055" y="38417"/>
                </a:lnTo>
                <a:lnTo>
                  <a:pt x="629361" y="10312"/>
                </a:lnTo>
                <a:lnTo>
                  <a:pt x="578319" y="0"/>
                </a:lnTo>
                <a:lnTo>
                  <a:pt x="527278" y="10312"/>
                </a:lnTo>
                <a:lnTo>
                  <a:pt x="485584" y="38417"/>
                </a:lnTo>
                <a:lnTo>
                  <a:pt x="457492" y="80098"/>
                </a:lnTo>
                <a:lnTo>
                  <a:pt x="447179" y="131140"/>
                </a:lnTo>
                <a:lnTo>
                  <a:pt x="457492" y="182194"/>
                </a:lnTo>
                <a:lnTo>
                  <a:pt x="485584" y="223875"/>
                </a:lnTo>
                <a:lnTo>
                  <a:pt x="527278" y="251980"/>
                </a:lnTo>
                <a:lnTo>
                  <a:pt x="578319" y="262280"/>
                </a:lnTo>
                <a:lnTo>
                  <a:pt x="629361" y="251980"/>
                </a:lnTo>
                <a:lnTo>
                  <a:pt x="671055" y="223875"/>
                </a:lnTo>
                <a:lnTo>
                  <a:pt x="699160" y="182194"/>
                </a:lnTo>
                <a:lnTo>
                  <a:pt x="709460" y="131140"/>
                </a:lnTo>
                <a:close/>
              </a:path>
              <a:path w="789305" h="1042670">
                <a:moveTo>
                  <a:pt x="788708" y="366052"/>
                </a:moveTo>
                <a:lnTo>
                  <a:pt x="784377" y="344081"/>
                </a:lnTo>
                <a:lnTo>
                  <a:pt x="772439" y="326085"/>
                </a:lnTo>
                <a:lnTo>
                  <a:pt x="754481" y="313918"/>
                </a:lnTo>
                <a:lnTo>
                  <a:pt x="732104" y="309460"/>
                </a:lnTo>
                <a:lnTo>
                  <a:pt x="423595" y="309460"/>
                </a:lnTo>
                <a:lnTo>
                  <a:pt x="401612" y="313931"/>
                </a:lnTo>
                <a:lnTo>
                  <a:pt x="383616" y="326085"/>
                </a:lnTo>
                <a:lnTo>
                  <a:pt x="371462" y="344081"/>
                </a:lnTo>
                <a:lnTo>
                  <a:pt x="366991" y="366064"/>
                </a:lnTo>
                <a:lnTo>
                  <a:pt x="366991" y="661352"/>
                </a:lnTo>
                <a:lnTo>
                  <a:pt x="371462" y="683336"/>
                </a:lnTo>
                <a:lnTo>
                  <a:pt x="383616" y="701332"/>
                </a:lnTo>
                <a:lnTo>
                  <a:pt x="401612" y="713486"/>
                </a:lnTo>
                <a:lnTo>
                  <a:pt x="423595" y="717956"/>
                </a:lnTo>
                <a:lnTo>
                  <a:pt x="445300" y="717956"/>
                </a:lnTo>
                <a:lnTo>
                  <a:pt x="445300" y="985901"/>
                </a:lnTo>
                <a:lnTo>
                  <a:pt x="449770" y="1007872"/>
                </a:lnTo>
                <a:lnTo>
                  <a:pt x="461924" y="1025880"/>
                </a:lnTo>
                <a:lnTo>
                  <a:pt x="479920" y="1038034"/>
                </a:lnTo>
                <a:lnTo>
                  <a:pt x="501904" y="1042504"/>
                </a:lnTo>
                <a:lnTo>
                  <a:pt x="653796" y="1042504"/>
                </a:lnTo>
                <a:lnTo>
                  <a:pt x="675779" y="1038034"/>
                </a:lnTo>
                <a:lnTo>
                  <a:pt x="693775" y="1025880"/>
                </a:lnTo>
                <a:lnTo>
                  <a:pt x="705929" y="1007872"/>
                </a:lnTo>
                <a:lnTo>
                  <a:pt x="710399" y="985901"/>
                </a:lnTo>
                <a:lnTo>
                  <a:pt x="710399" y="718908"/>
                </a:lnTo>
                <a:lnTo>
                  <a:pt x="732104" y="718908"/>
                </a:lnTo>
                <a:lnTo>
                  <a:pt x="754087" y="714438"/>
                </a:lnTo>
                <a:lnTo>
                  <a:pt x="772083" y="702271"/>
                </a:lnTo>
                <a:lnTo>
                  <a:pt x="784237" y="684276"/>
                </a:lnTo>
                <a:lnTo>
                  <a:pt x="788708" y="662292"/>
                </a:lnTo>
                <a:lnTo>
                  <a:pt x="788708" y="366052"/>
                </a:lnTo>
                <a:close/>
              </a:path>
            </a:pathLst>
          </a:custGeom>
          <a:solidFill>
            <a:srgbClr val="00C8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6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0939" y="8452124"/>
            <a:ext cx="228320" cy="228307"/>
          </a:xfrm>
          <a:prstGeom prst="rect">
            <a:avLst/>
          </a:prstGeom>
        </p:spPr>
      </p:pic>
      <p:pic>
        <p:nvPicPr>
          <p:cNvPr id="57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2042" y="8460765"/>
            <a:ext cx="228320" cy="228307"/>
          </a:xfrm>
          <a:prstGeom prst="rect">
            <a:avLst/>
          </a:prstGeom>
        </p:spPr>
      </p:pic>
      <p:pic>
        <p:nvPicPr>
          <p:cNvPr id="58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4547" y="8475498"/>
            <a:ext cx="228320" cy="228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6289" y="10499138"/>
            <a:ext cx="3759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10" dirty="0">
                <a:solidFill>
                  <a:srgbClr val="FFBC00"/>
                </a:solidFill>
                <a:latin typeface="Gotham Pro Black"/>
                <a:cs typeface="Gotham Pro Black"/>
              </a:rPr>
              <a:t>4</a:t>
            </a:r>
            <a:endParaRPr sz="4000">
              <a:latin typeface="Gotham Pro Black"/>
              <a:cs typeface="Gotham Pro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86639" y="5421274"/>
            <a:ext cx="1282700" cy="349250"/>
          </a:xfrm>
          <a:custGeom>
            <a:avLst/>
            <a:gdLst/>
            <a:ahLst/>
            <a:cxnLst/>
            <a:rect l="l" t="t" r="r" b="b"/>
            <a:pathLst>
              <a:path w="1282700" h="349250">
                <a:moveTo>
                  <a:pt x="1282560" y="0"/>
                </a:moveTo>
                <a:lnTo>
                  <a:pt x="0" y="0"/>
                </a:lnTo>
                <a:lnTo>
                  <a:pt x="0" y="349250"/>
                </a:lnTo>
                <a:lnTo>
                  <a:pt x="1282560" y="349250"/>
                </a:lnTo>
                <a:lnTo>
                  <a:pt x="1282560" y="0"/>
                </a:lnTo>
                <a:close/>
              </a:path>
            </a:pathLst>
          </a:custGeom>
          <a:solidFill>
            <a:srgbClr val="526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9108" y="2567428"/>
            <a:ext cx="6185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0" dirty="0">
                <a:solidFill>
                  <a:srgbClr val="FFBC00"/>
                </a:solidFill>
                <a:latin typeface="Gotham Pro"/>
                <a:cs typeface="Gotham Pro"/>
              </a:rPr>
              <a:t>ПОГИБШИЕ</a:t>
            </a:r>
            <a:r>
              <a:rPr sz="3000" spc="4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FFBC00"/>
                </a:solidFill>
                <a:latin typeface="Gotham Pro"/>
                <a:cs typeface="Gotham Pro"/>
              </a:rPr>
              <a:t>В</a:t>
            </a:r>
            <a:r>
              <a:rPr sz="3000" spc="40" dirty="0">
                <a:solidFill>
                  <a:srgbClr val="FFBC00"/>
                </a:solidFill>
                <a:latin typeface="Gotham Pro"/>
                <a:cs typeface="Gotham Pro"/>
              </a:rPr>
              <a:t> ДТП </a:t>
            </a:r>
            <a:r>
              <a:rPr sz="3000" spc="30" dirty="0">
                <a:solidFill>
                  <a:srgbClr val="FFBC00"/>
                </a:solidFill>
                <a:latin typeface="Gotham Pro"/>
                <a:cs typeface="Gotham Pro"/>
              </a:rPr>
              <a:t>ПО</a:t>
            </a:r>
            <a:r>
              <a:rPr sz="3000" spc="3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000" spc="60" dirty="0">
                <a:solidFill>
                  <a:srgbClr val="FFBC00"/>
                </a:solidFill>
                <a:latin typeface="Gotham Pro"/>
                <a:cs typeface="Gotham Pro"/>
              </a:rPr>
              <a:t>ВИДАМ</a:t>
            </a:r>
            <a:endParaRPr sz="3000">
              <a:latin typeface="Gotham Pro"/>
              <a:cs typeface="Gotham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39321" y="2588688"/>
            <a:ext cx="7936865" cy="11137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45" dirty="0">
                <a:solidFill>
                  <a:srgbClr val="FFBC00"/>
                </a:solidFill>
                <a:latin typeface="Gotham Pro"/>
                <a:cs typeface="Gotham Pro"/>
              </a:rPr>
              <a:t>КОЛИЧЕСТВО</a:t>
            </a:r>
            <a:r>
              <a:rPr sz="2350" spc="4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60" dirty="0">
                <a:solidFill>
                  <a:srgbClr val="FFBC00"/>
                </a:solidFill>
                <a:latin typeface="Gotham Pro"/>
                <a:cs typeface="Gotham Pro"/>
              </a:rPr>
              <a:t>ПОГИБШИХ</a:t>
            </a:r>
            <a:r>
              <a:rPr sz="2350" spc="4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20" dirty="0">
                <a:solidFill>
                  <a:srgbClr val="FFBC00"/>
                </a:solidFill>
                <a:latin typeface="Gotham Pro"/>
                <a:cs typeface="Gotham Pro"/>
              </a:rPr>
              <a:t>В</a:t>
            </a:r>
            <a:r>
              <a:rPr sz="2350" spc="4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65" dirty="0">
                <a:solidFill>
                  <a:srgbClr val="FFBC00"/>
                </a:solidFill>
                <a:latin typeface="Gotham Pro"/>
                <a:cs typeface="Gotham Pro"/>
              </a:rPr>
              <a:t>ДТП</a:t>
            </a:r>
            <a:endParaRPr sz="2350">
              <a:latin typeface="Gotham Pro"/>
              <a:cs typeface="Gotham Pro"/>
            </a:endParaRPr>
          </a:p>
          <a:p>
            <a:pPr marL="12700" marR="5080">
              <a:lnSpc>
                <a:spcPct val="101299"/>
              </a:lnSpc>
            </a:pPr>
            <a:r>
              <a:rPr sz="2350" spc="20" dirty="0">
                <a:solidFill>
                  <a:srgbClr val="FFBC00"/>
                </a:solidFill>
                <a:latin typeface="Gotham Pro"/>
                <a:cs typeface="Gotham Pro"/>
              </a:rPr>
              <a:t>В</a:t>
            </a:r>
            <a:r>
              <a:rPr sz="2350" spc="55" dirty="0">
                <a:solidFill>
                  <a:srgbClr val="FFBC00"/>
                </a:solidFill>
                <a:latin typeface="Gotham Pro"/>
                <a:cs typeface="Gotham Pro"/>
              </a:rPr>
              <a:t> ЗАВИСИМОСТИ</a:t>
            </a:r>
            <a:r>
              <a:rPr sz="2350" spc="6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-15" dirty="0">
                <a:solidFill>
                  <a:srgbClr val="FFBC00"/>
                </a:solidFill>
                <a:latin typeface="Gotham Pro"/>
                <a:cs typeface="Gotham Pro"/>
              </a:rPr>
              <a:t>ОТ</a:t>
            </a:r>
            <a:r>
              <a:rPr sz="2350" spc="6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55" dirty="0">
                <a:solidFill>
                  <a:srgbClr val="FFBC00"/>
                </a:solidFill>
                <a:latin typeface="Gotham Pro"/>
                <a:cs typeface="Gotham Pro"/>
              </a:rPr>
              <a:t>ПРИЧИН </a:t>
            </a:r>
            <a:r>
              <a:rPr sz="2350" spc="40" dirty="0">
                <a:solidFill>
                  <a:srgbClr val="FFBC00"/>
                </a:solidFill>
                <a:latin typeface="Gotham Pro"/>
                <a:cs typeface="Gotham Pro"/>
              </a:rPr>
              <a:t>ИХ</a:t>
            </a:r>
            <a:r>
              <a:rPr sz="2350" spc="6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65" dirty="0">
                <a:solidFill>
                  <a:srgbClr val="FFBC00"/>
                </a:solidFill>
                <a:latin typeface="Gotham Pro"/>
                <a:cs typeface="Gotham Pro"/>
              </a:rPr>
              <a:t>СОВЕРШЕНИЯ </a:t>
            </a:r>
            <a:r>
              <a:rPr sz="2350" spc="-69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45" dirty="0">
                <a:solidFill>
                  <a:srgbClr val="FFBC00"/>
                </a:solidFill>
                <a:latin typeface="Gotham Pro"/>
                <a:cs typeface="Gotham Pro"/>
              </a:rPr>
              <a:t>ПО</a:t>
            </a:r>
            <a:r>
              <a:rPr sz="2350" spc="5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55" dirty="0">
                <a:solidFill>
                  <a:srgbClr val="FFBC00"/>
                </a:solidFill>
                <a:latin typeface="Gotham Pro"/>
                <a:cs typeface="Gotham Pro"/>
              </a:rPr>
              <a:t>ВИНЕ ВОДИТЕЛЕЙ</a:t>
            </a:r>
            <a:r>
              <a:rPr sz="2350" spc="5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20" dirty="0">
                <a:solidFill>
                  <a:srgbClr val="FFBC00"/>
                </a:solidFill>
                <a:latin typeface="Gotham Pro"/>
                <a:cs typeface="Gotham Pro"/>
              </a:rPr>
              <a:t>ЗА</a:t>
            </a:r>
            <a:r>
              <a:rPr sz="2350" spc="3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15" dirty="0">
                <a:solidFill>
                  <a:srgbClr val="FFBC00"/>
                </a:solidFill>
                <a:latin typeface="Gotham Pro"/>
                <a:cs typeface="Gotham Pro"/>
              </a:rPr>
              <a:t>2019</a:t>
            </a:r>
            <a:r>
              <a:rPr sz="2350" spc="2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2350" spc="-155" dirty="0">
                <a:solidFill>
                  <a:srgbClr val="FFBC00"/>
                </a:solidFill>
                <a:latin typeface="Gotham Pro"/>
                <a:cs typeface="Gotham Pro"/>
              </a:rPr>
              <a:t>Г.</a:t>
            </a:r>
            <a:endParaRPr sz="2350">
              <a:latin typeface="Gotham Pro"/>
              <a:cs typeface="Gotham Pr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9300" y="545251"/>
            <a:ext cx="11750675" cy="18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165" dirty="0"/>
              <a:t>АНАЛИЗ</a:t>
            </a:r>
            <a:r>
              <a:rPr sz="5950" spc="-185" dirty="0"/>
              <a:t> </a:t>
            </a:r>
            <a:r>
              <a:rPr sz="5950" spc="-175" dirty="0"/>
              <a:t>АВАРИЙНОСТИ</a:t>
            </a:r>
            <a:endParaRPr sz="5950"/>
          </a:p>
          <a:p>
            <a:pPr marL="12700">
              <a:lnSpc>
                <a:spcPct val="100000"/>
              </a:lnSpc>
            </a:pPr>
            <a:r>
              <a:rPr sz="5950" spc="-165" dirty="0"/>
              <a:t>В</a:t>
            </a:r>
            <a:r>
              <a:rPr sz="5950" spc="-195" dirty="0"/>
              <a:t> </a:t>
            </a:r>
            <a:r>
              <a:rPr sz="5950" spc="-210" dirty="0"/>
              <a:t>РОССИЙСКОЙ</a:t>
            </a:r>
            <a:r>
              <a:rPr sz="5950" spc="-195" dirty="0"/>
              <a:t> </a:t>
            </a:r>
            <a:r>
              <a:rPr sz="5950" spc="-210" dirty="0"/>
              <a:t>ФЕДЕРАЦИИ</a:t>
            </a:r>
            <a:endParaRPr sz="5950"/>
          </a:p>
        </p:txBody>
      </p:sp>
      <p:sp>
        <p:nvSpPr>
          <p:cNvPr id="7" name="object 7"/>
          <p:cNvSpPr txBox="1"/>
          <p:nvPr/>
        </p:nvSpPr>
        <p:spPr>
          <a:xfrm>
            <a:off x="793009" y="3168735"/>
            <a:ext cx="1435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Общее</a:t>
            </a:r>
            <a:r>
              <a:rPr sz="1600" spc="-10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число  погибших в </a:t>
            </a:r>
            <a:r>
              <a:rPr sz="16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ДТП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0815" y="3168735"/>
            <a:ext cx="14471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725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Погибшие в </a:t>
            </a:r>
            <a:r>
              <a:rPr sz="16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ДТП по вине </a:t>
            </a:r>
            <a:r>
              <a:rPr sz="16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водителей</a:t>
            </a:r>
            <a:r>
              <a:rPr sz="1600" spc="-6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Gotham Pro"/>
                <a:cs typeface="Gotham Pro"/>
              </a:rPr>
              <a:t>ТС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6797" y="5776128"/>
            <a:ext cx="2905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3075" algn="l"/>
              </a:tabLst>
            </a:pPr>
            <a:r>
              <a:rPr sz="3000" dirty="0">
                <a:solidFill>
                  <a:srgbClr val="FFBC00"/>
                </a:solidFill>
                <a:latin typeface="Gotham Pro"/>
                <a:cs typeface="Gotham Pro"/>
              </a:rPr>
              <a:t>1</a:t>
            </a:r>
            <a:r>
              <a:rPr sz="3000" spc="-30" dirty="0">
                <a:solidFill>
                  <a:srgbClr val="FFBC00"/>
                </a:solidFill>
                <a:latin typeface="Gotham Pro"/>
                <a:cs typeface="Gotham Pro"/>
              </a:rPr>
              <a:t>6</a:t>
            </a:r>
            <a:r>
              <a:rPr sz="3000" dirty="0">
                <a:solidFill>
                  <a:srgbClr val="FFBC00"/>
                </a:solidFill>
                <a:latin typeface="Gotham Pro"/>
                <a:cs typeface="Gotham Pro"/>
              </a:rPr>
              <a:t>981	14420</a:t>
            </a:r>
            <a:endParaRPr sz="3000">
              <a:latin typeface="Gotham Pro"/>
              <a:cs typeface="Gotham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3306" y="3168735"/>
            <a:ext cx="16910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Погибшие в </a:t>
            </a:r>
            <a:r>
              <a:rPr sz="16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ДТП, на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месте </a:t>
            </a:r>
            <a:r>
              <a:rPr sz="1600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Gotham Pro"/>
                <a:cs typeface="Gotham Pro"/>
              </a:rPr>
              <a:t>которых </a:t>
            </a:r>
            <a:r>
              <a:rPr sz="1600" spc="-1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зафи</a:t>
            </a:r>
            <a:r>
              <a:rPr sz="1600" spc="-50" dirty="0">
                <a:solidFill>
                  <a:srgbClr val="FFFFFF"/>
                </a:solidFill>
                <a:latin typeface="Gotham Pro"/>
                <a:cs typeface="Gotham Pro"/>
              </a:rPr>
              <a:t>к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сированы  НДУ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0289" y="3168735"/>
            <a:ext cx="14497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653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Погибшие </a:t>
            </a:r>
            <a:r>
              <a:rPr sz="16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в ДТП из-за </a:t>
            </a:r>
            <a:r>
              <a:rPr sz="16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э</a:t>
            </a:r>
            <a:r>
              <a:rPr sz="1600" spc="-50" dirty="0">
                <a:solidFill>
                  <a:srgbClr val="FFFFFF"/>
                </a:solidFill>
                <a:latin typeface="Gotham Pro"/>
                <a:cs typeface="Gotham Pro"/>
              </a:rPr>
              <a:t>к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спл</a:t>
            </a:r>
            <a:r>
              <a:rPr sz="1600" spc="-35" dirty="0">
                <a:solidFill>
                  <a:srgbClr val="FFFFFF"/>
                </a:solidFill>
                <a:latin typeface="Gotham Pro"/>
                <a:cs typeface="Gotham Pro"/>
              </a:rPr>
              <a:t>у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а</a:t>
            </a:r>
            <a:r>
              <a:rPr sz="1600" spc="-35" dirty="0">
                <a:solidFill>
                  <a:srgbClr val="FFFFFF"/>
                </a:solidFill>
                <a:latin typeface="Gotham Pro"/>
                <a:cs typeface="Gotham Pro"/>
              </a:rPr>
              <a:t>т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ации 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технически </a:t>
            </a:r>
            <a:r>
              <a:rPr sz="1600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неисправных</a:t>
            </a:r>
            <a:endParaRPr sz="1600">
              <a:latin typeface="Gotham Pro"/>
              <a:cs typeface="Gotham Pro"/>
            </a:endParaRPr>
          </a:p>
          <a:p>
            <a:pPr marR="1905" algn="ctr">
              <a:lnSpc>
                <a:spcPct val="100000"/>
              </a:lnSpc>
            </a:pPr>
            <a:r>
              <a:rPr sz="1600" spc="-80" dirty="0">
                <a:solidFill>
                  <a:srgbClr val="FFFFFF"/>
                </a:solidFill>
                <a:latin typeface="Gotham Pro"/>
                <a:cs typeface="Gotham Pro"/>
              </a:rPr>
              <a:t>ТС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9069" y="3168735"/>
            <a:ext cx="13258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marR="4699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Погибшие </a:t>
            </a:r>
            <a:r>
              <a:rPr sz="1600" spc="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в</a:t>
            </a:r>
            <a:r>
              <a:rPr sz="1600" spc="-5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ДТП</a:t>
            </a:r>
            <a:r>
              <a:rPr sz="1600" spc="-5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из-за </a:t>
            </a:r>
            <a:r>
              <a:rPr sz="1600" spc="-46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otham Pro"/>
                <a:cs typeface="Gotham Pro"/>
              </a:rPr>
              <a:t>нарушений </a:t>
            </a:r>
            <a:r>
              <a:rPr sz="1600" spc="-46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Gotham Pro"/>
                <a:cs typeface="Gotham Pro"/>
              </a:rPr>
              <a:t>ПДД</a:t>
            </a:r>
            <a:endParaRPr sz="1600">
              <a:latin typeface="Gotham Pro"/>
              <a:cs typeface="Gotham Pro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пешеходами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6769" y="3998874"/>
            <a:ext cx="1282700" cy="1746250"/>
          </a:xfrm>
          <a:custGeom>
            <a:avLst/>
            <a:gdLst/>
            <a:ahLst/>
            <a:cxnLst/>
            <a:rect l="l" t="t" r="r" b="b"/>
            <a:pathLst>
              <a:path w="1282700" h="1746250">
                <a:moveTo>
                  <a:pt x="1282560" y="0"/>
                </a:moveTo>
                <a:lnTo>
                  <a:pt x="0" y="0"/>
                </a:lnTo>
                <a:lnTo>
                  <a:pt x="0" y="1746249"/>
                </a:lnTo>
                <a:lnTo>
                  <a:pt x="1282560" y="1746249"/>
                </a:lnTo>
                <a:lnTo>
                  <a:pt x="1282560" y="0"/>
                </a:lnTo>
                <a:close/>
              </a:path>
            </a:pathLst>
          </a:custGeom>
          <a:solidFill>
            <a:srgbClr val="526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0471" y="5230774"/>
            <a:ext cx="1282700" cy="514350"/>
          </a:xfrm>
          <a:custGeom>
            <a:avLst/>
            <a:gdLst/>
            <a:ahLst/>
            <a:cxnLst/>
            <a:rect l="l" t="t" r="r" b="b"/>
            <a:pathLst>
              <a:path w="1282700" h="514350">
                <a:moveTo>
                  <a:pt x="1282560" y="0"/>
                </a:moveTo>
                <a:lnTo>
                  <a:pt x="0" y="0"/>
                </a:lnTo>
                <a:lnTo>
                  <a:pt x="0" y="514350"/>
                </a:lnTo>
                <a:lnTo>
                  <a:pt x="1282560" y="514350"/>
                </a:lnTo>
                <a:lnTo>
                  <a:pt x="1282560" y="0"/>
                </a:lnTo>
                <a:close/>
              </a:path>
            </a:pathLst>
          </a:custGeom>
          <a:solidFill>
            <a:srgbClr val="526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90039" y="5662574"/>
            <a:ext cx="1282700" cy="107950"/>
          </a:xfrm>
          <a:custGeom>
            <a:avLst/>
            <a:gdLst/>
            <a:ahLst/>
            <a:cxnLst/>
            <a:rect l="l" t="t" r="r" b="b"/>
            <a:pathLst>
              <a:path w="1282700" h="107950">
                <a:moveTo>
                  <a:pt x="1282560" y="0"/>
                </a:moveTo>
                <a:lnTo>
                  <a:pt x="0" y="0"/>
                </a:lnTo>
                <a:lnTo>
                  <a:pt x="0" y="107950"/>
                </a:lnTo>
                <a:lnTo>
                  <a:pt x="1282560" y="107950"/>
                </a:lnTo>
                <a:lnTo>
                  <a:pt x="1282560" y="0"/>
                </a:lnTo>
                <a:close/>
              </a:path>
            </a:pathLst>
          </a:custGeom>
          <a:solidFill>
            <a:srgbClr val="526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4273676" y="3805421"/>
            <a:ext cx="3832860" cy="6996430"/>
            <a:chOff x="14273676" y="3805421"/>
            <a:chExt cx="3832860" cy="6996430"/>
          </a:xfrm>
        </p:grpSpPr>
        <p:sp>
          <p:nvSpPr>
            <p:cNvPr id="17" name="object 17"/>
            <p:cNvSpPr/>
            <p:nvPr/>
          </p:nvSpPr>
          <p:spPr>
            <a:xfrm>
              <a:off x="14756042" y="3810725"/>
              <a:ext cx="2384425" cy="6979284"/>
            </a:xfrm>
            <a:custGeom>
              <a:avLst/>
              <a:gdLst/>
              <a:ahLst/>
              <a:cxnLst/>
              <a:rect l="l" t="t" r="r" b="b"/>
              <a:pathLst>
                <a:path w="2384425" h="6979284">
                  <a:moveTo>
                    <a:pt x="0" y="5897853"/>
                  </a:moveTo>
                  <a:lnTo>
                    <a:pt x="0" y="6979208"/>
                  </a:lnTo>
                </a:path>
                <a:path w="2384425" h="6979284">
                  <a:moveTo>
                    <a:pt x="0" y="5432233"/>
                  </a:moveTo>
                  <a:lnTo>
                    <a:pt x="0" y="5732473"/>
                  </a:lnTo>
                </a:path>
                <a:path w="2384425" h="6979284">
                  <a:moveTo>
                    <a:pt x="0" y="4036655"/>
                  </a:moveTo>
                  <a:lnTo>
                    <a:pt x="0" y="5268123"/>
                  </a:lnTo>
                </a:path>
                <a:path w="2384425" h="6979284">
                  <a:moveTo>
                    <a:pt x="0" y="3572305"/>
                  </a:moveTo>
                  <a:lnTo>
                    <a:pt x="0" y="3872533"/>
                  </a:lnTo>
                </a:path>
                <a:path w="2384425" h="6979284">
                  <a:moveTo>
                    <a:pt x="0" y="2641065"/>
                  </a:moveTo>
                  <a:lnTo>
                    <a:pt x="0" y="3406926"/>
                  </a:lnTo>
                </a:path>
                <a:path w="2384425" h="6979284">
                  <a:moveTo>
                    <a:pt x="0" y="1711095"/>
                  </a:moveTo>
                  <a:lnTo>
                    <a:pt x="0" y="2476955"/>
                  </a:lnTo>
                </a:path>
                <a:path w="2384425" h="6979284">
                  <a:moveTo>
                    <a:pt x="0" y="779842"/>
                  </a:moveTo>
                  <a:lnTo>
                    <a:pt x="0" y="1545703"/>
                  </a:lnTo>
                </a:path>
                <a:path w="2384425" h="6979284">
                  <a:moveTo>
                    <a:pt x="0" y="315504"/>
                  </a:moveTo>
                  <a:lnTo>
                    <a:pt x="0" y="615732"/>
                  </a:lnTo>
                </a:path>
                <a:path w="2384425" h="6979284">
                  <a:moveTo>
                    <a:pt x="0" y="0"/>
                  </a:moveTo>
                  <a:lnTo>
                    <a:pt x="0" y="150125"/>
                  </a:lnTo>
                </a:path>
                <a:path w="2384425" h="6979284">
                  <a:moveTo>
                    <a:pt x="477075" y="315504"/>
                  </a:moveTo>
                  <a:lnTo>
                    <a:pt x="477075" y="1545703"/>
                  </a:lnTo>
                </a:path>
                <a:path w="2384425" h="6979284">
                  <a:moveTo>
                    <a:pt x="477075" y="0"/>
                  </a:moveTo>
                  <a:lnTo>
                    <a:pt x="477075" y="150125"/>
                  </a:lnTo>
                </a:path>
                <a:path w="2384425" h="6979284">
                  <a:moveTo>
                    <a:pt x="954138" y="315504"/>
                  </a:moveTo>
                  <a:lnTo>
                    <a:pt x="954138" y="3406926"/>
                  </a:lnTo>
                </a:path>
                <a:path w="2384425" h="6979284">
                  <a:moveTo>
                    <a:pt x="954138" y="0"/>
                  </a:moveTo>
                  <a:lnTo>
                    <a:pt x="954138" y="150125"/>
                  </a:lnTo>
                </a:path>
                <a:path w="2384425" h="6979284">
                  <a:moveTo>
                    <a:pt x="1431213" y="315504"/>
                  </a:moveTo>
                  <a:lnTo>
                    <a:pt x="1431213" y="6979208"/>
                  </a:lnTo>
                </a:path>
                <a:path w="2384425" h="6979284">
                  <a:moveTo>
                    <a:pt x="1431213" y="0"/>
                  </a:moveTo>
                  <a:lnTo>
                    <a:pt x="1431213" y="150125"/>
                  </a:lnTo>
                </a:path>
                <a:path w="2384425" h="6979284">
                  <a:moveTo>
                    <a:pt x="1907006" y="315504"/>
                  </a:moveTo>
                  <a:lnTo>
                    <a:pt x="1907006" y="6979208"/>
                  </a:lnTo>
                </a:path>
                <a:path w="2384425" h="6979284">
                  <a:moveTo>
                    <a:pt x="1907006" y="0"/>
                  </a:moveTo>
                  <a:lnTo>
                    <a:pt x="1907006" y="150125"/>
                  </a:lnTo>
                </a:path>
                <a:path w="2384425" h="6979284">
                  <a:moveTo>
                    <a:pt x="2384082" y="315504"/>
                  </a:moveTo>
                  <a:lnTo>
                    <a:pt x="2384082" y="6979208"/>
                  </a:lnTo>
                </a:path>
                <a:path w="2384425" h="6979284">
                  <a:moveTo>
                    <a:pt x="2384082" y="0"/>
                  </a:moveTo>
                  <a:lnTo>
                    <a:pt x="2384082" y="150125"/>
                  </a:lnTo>
                </a:path>
              </a:pathLst>
            </a:custGeom>
            <a:ln w="10604">
              <a:solidFill>
                <a:srgbClr val="185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17187" y="3810725"/>
              <a:ext cx="0" cy="6979284"/>
            </a:xfrm>
            <a:custGeom>
              <a:avLst/>
              <a:gdLst/>
              <a:ahLst/>
              <a:cxnLst/>
              <a:rect l="l" t="t" r="r" b="b"/>
              <a:pathLst>
                <a:path h="6979284">
                  <a:moveTo>
                    <a:pt x="0" y="0"/>
                  </a:moveTo>
                  <a:lnTo>
                    <a:pt x="0" y="6979208"/>
                  </a:lnTo>
                </a:path>
              </a:pathLst>
            </a:custGeom>
            <a:ln w="10604">
              <a:solidFill>
                <a:srgbClr val="185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278978" y="3960850"/>
              <a:ext cx="3316604" cy="1095375"/>
            </a:xfrm>
            <a:custGeom>
              <a:avLst/>
              <a:gdLst/>
              <a:ahLst/>
              <a:cxnLst/>
              <a:rect l="l" t="t" r="r" b="b"/>
              <a:pathLst>
                <a:path w="3316605" h="1095375">
                  <a:moveTo>
                    <a:pt x="361302" y="929957"/>
                  </a:moveTo>
                  <a:lnTo>
                    <a:pt x="0" y="929957"/>
                  </a:lnTo>
                  <a:lnTo>
                    <a:pt x="0" y="1095349"/>
                  </a:lnTo>
                  <a:lnTo>
                    <a:pt x="361302" y="1095349"/>
                  </a:lnTo>
                  <a:lnTo>
                    <a:pt x="361302" y="929957"/>
                  </a:lnTo>
                  <a:close/>
                </a:path>
                <a:path w="3316605" h="1095375">
                  <a:moveTo>
                    <a:pt x="512686" y="465607"/>
                  </a:moveTo>
                  <a:lnTo>
                    <a:pt x="0" y="465607"/>
                  </a:lnTo>
                  <a:lnTo>
                    <a:pt x="0" y="629716"/>
                  </a:lnTo>
                  <a:lnTo>
                    <a:pt x="512686" y="629716"/>
                  </a:lnTo>
                  <a:lnTo>
                    <a:pt x="512686" y="465607"/>
                  </a:lnTo>
                  <a:close/>
                </a:path>
                <a:path w="3316605" h="1095375">
                  <a:moveTo>
                    <a:pt x="3316567" y="0"/>
                  </a:moveTo>
                  <a:lnTo>
                    <a:pt x="0" y="0"/>
                  </a:lnTo>
                  <a:lnTo>
                    <a:pt x="0" y="165379"/>
                  </a:lnTo>
                  <a:lnTo>
                    <a:pt x="3316567" y="165379"/>
                  </a:lnTo>
                  <a:lnTo>
                    <a:pt x="3316567" y="0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33117" y="5521820"/>
              <a:ext cx="0" cy="1696085"/>
            </a:xfrm>
            <a:custGeom>
              <a:avLst/>
              <a:gdLst/>
              <a:ahLst/>
              <a:cxnLst/>
              <a:rect l="l" t="t" r="r" b="b"/>
              <a:pathLst>
                <a:path h="1696084">
                  <a:moveTo>
                    <a:pt x="0" y="0"/>
                  </a:moveTo>
                  <a:lnTo>
                    <a:pt x="0" y="1695831"/>
                  </a:lnTo>
                </a:path>
              </a:pathLst>
            </a:custGeom>
            <a:ln w="10604">
              <a:solidFill>
                <a:srgbClr val="185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278978" y="5356427"/>
              <a:ext cx="982344" cy="1561465"/>
            </a:xfrm>
            <a:custGeom>
              <a:avLst/>
              <a:gdLst/>
              <a:ahLst/>
              <a:cxnLst/>
              <a:rect l="l" t="t" r="r" b="b"/>
              <a:pathLst>
                <a:path w="982344" h="1561465">
                  <a:moveTo>
                    <a:pt x="161556" y="1395603"/>
                  </a:moveTo>
                  <a:lnTo>
                    <a:pt x="0" y="1395603"/>
                  </a:lnTo>
                  <a:lnTo>
                    <a:pt x="0" y="1560969"/>
                  </a:lnTo>
                  <a:lnTo>
                    <a:pt x="161556" y="1560969"/>
                  </a:lnTo>
                  <a:lnTo>
                    <a:pt x="161556" y="1395603"/>
                  </a:lnTo>
                  <a:close/>
                </a:path>
                <a:path w="982344" h="1561465">
                  <a:moveTo>
                    <a:pt x="220078" y="465632"/>
                  </a:moveTo>
                  <a:lnTo>
                    <a:pt x="0" y="465632"/>
                  </a:lnTo>
                  <a:lnTo>
                    <a:pt x="0" y="630999"/>
                  </a:lnTo>
                  <a:lnTo>
                    <a:pt x="220078" y="630999"/>
                  </a:lnTo>
                  <a:lnTo>
                    <a:pt x="220078" y="465632"/>
                  </a:lnTo>
                  <a:close/>
                </a:path>
                <a:path w="982344" h="1561465">
                  <a:moveTo>
                    <a:pt x="783653" y="931252"/>
                  </a:moveTo>
                  <a:lnTo>
                    <a:pt x="0" y="931252"/>
                  </a:lnTo>
                  <a:lnTo>
                    <a:pt x="0" y="1095362"/>
                  </a:lnTo>
                  <a:lnTo>
                    <a:pt x="783653" y="1095362"/>
                  </a:lnTo>
                  <a:lnTo>
                    <a:pt x="783653" y="931252"/>
                  </a:lnTo>
                  <a:close/>
                </a:path>
                <a:path w="982344" h="1561465">
                  <a:moveTo>
                    <a:pt x="982116" y="0"/>
                  </a:moveTo>
                  <a:lnTo>
                    <a:pt x="0" y="0"/>
                  </a:lnTo>
                  <a:lnTo>
                    <a:pt x="0" y="165392"/>
                  </a:lnTo>
                  <a:lnTo>
                    <a:pt x="982116" y="165392"/>
                  </a:lnTo>
                  <a:lnTo>
                    <a:pt x="982116" y="0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33117" y="7383030"/>
              <a:ext cx="477520" cy="3407410"/>
            </a:xfrm>
            <a:custGeom>
              <a:avLst/>
              <a:gdLst/>
              <a:ahLst/>
              <a:cxnLst/>
              <a:rect l="l" t="t" r="r" b="b"/>
              <a:pathLst>
                <a:path w="477519" h="3407409">
                  <a:moveTo>
                    <a:pt x="0" y="0"/>
                  </a:moveTo>
                  <a:lnTo>
                    <a:pt x="0" y="2160168"/>
                  </a:lnTo>
                </a:path>
                <a:path w="477519" h="3407409">
                  <a:moveTo>
                    <a:pt x="477062" y="0"/>
                  </a:moveTo>
                  <a:lnTo>
                    <a:pt x="477062" y="3406903"/>
                  </a:lnTo>
                </a:path>
              </a:pathLst>
            </a:custGeom>
            <a:ln w="10604">
              <a:solidFill>
                <a:srgbClr val="185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78978" y="7217650"/>
              <a:ext cx="1866900" cy="2025650"/>
            </a:xfrm>
            <a:custGeom>
              <a:avLst/>
              <a:gdLst/>
              <a:ahLst/>
              <a:cxnLst/>
              <a:rect l="l" t="t" r="r" b="b"/>
              <a:pathLst>
                <a:path w="1866900" h="2025650">
                  <a:moveTo>
                    <a:pt x="61061" y="1395577"/>
                  </a:moveTo>
                  <a:lnTo>
                    <a:pt x="0" y="1395577"/>
                  </a:lnTo>
                  <a:lnTo>
                    <a:pt x="0" y="1560969"/>
                  </a:lnTo>
                  <a:lnTo>
                    <a:pt x="61061" y="1560969"/>
                  </a:lnTo>
                  <a:lnTo>
                    <a:pt x="61061" y="1395577"/>
                  </a:lnTo>
                  <a:close/>
                </a:path>
                <a:path w="1866900" h="2025650">
                  <a:moveTo>
                    <a:pt x="120865" y="929957"/>
                  </a:moveTo>
                  <a:lnTo>
                    <a:pt x="0" y="929957"/>
                  </a:lnTo>
                  <a:lnTo>
                    <a:pt x="0" y="1095336"/>
                  </a:lnTo>
                  <a:lnTo>
                    <a:pt x="120865" y="1095336"/>
                  </a:lnTo>
                  <a:lnTo>
                    <a:pt x="120865" y="929957"/>
                  </a:lnTo>
                  <a:close/>
                </a:path>
                <a:path w="1866900" h="2025650">
                  <a:moveTo>
                    <a:pt x="594106" y="1861197"/>
                  </a:moveTo>
                  <a:lnTo>
                    <a:pt x="0" y="1861197"/>
                  </a:lnTo>
                  <a:lnTo>
                    <a:pt x="0" y="2025307"/>
                  </a:lnTo>
                  <a:lnTo>
                    <a:pt x="594106" y="2025307"/>
                  </a:lnTo>
                  <a:lnTo>
                    <a:pt x="594106" y="1861197"/>
                  </a:lnTo>
                  <a:close/>
                </a:path>
                <a:path w="1866900" h="2025650">
                  <a:moveTo>
                    <a:pt x="689508" y="465607"/>
                  </a:moveTo>
                  <a:lnTo>
                    <a:pt x="0" y="465607"/>
                  </a:lnTo>
                  <a:lnTo>
                    <a:pt x="0" y="629729"/>
                  </a:lnTo>
                  <a:lnTo>
                    <a:pt x="689508" y="629729"/>
                  </a:lnTo>
                  <a:lnTo>
                    <a:pt x="689508" y="465607"/>
                  </a:lnTo>
                  <a:close/>
                </a:path>
                <a:path w="1866900" h="2025650">
                  <a:moveTo>
                    <a:pt x="1866303" y="0"/>
                  </a:moveTo>
                  <a:lnTo>
                    <a:pt x="0" y="0"/>
                  </a:lnTo>
                  <a:lnTo>
                    <a:pt x="0" y="165379"/>
                  </a:lnTo>
                  <a:lnTo>
                    <a:pt x="1866303" y="165379"/>
                  </a:lnTo>
                  <a:lnTo>
                    <a:pt x="1866303" y="0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33117" y="9708578"/>
              <a:ext cx="0" cy="1081405"/>
            </a:xfrm>
            <a:custGeom>
              <a:avLst/>
              <a:gdLst/>
              <a:ahLst/>
              <a:cxnLst/>
              <a:rect l="l" t="t" r="r" b="b"/>
              <a:pathLst>
                <a:path h="1081404">
                  <a:moveTo>
                    <a:pt x="0" y="0"/>
                  </a:moveTo>
                  <a:lnTo>
                    <a:pt x="0" y="1081355"/>
                  </a:lnTo>
                </a:path>
              </a:pathLst>
            </a:custGeom>
            <a:ln w="10604">
              <a:solidFill>
                <a:srgbClr val="185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278978" y="9543198"/>
              <a:ext cx="1400810" cy="1096645"/>
            </a:xfrm>
            <a:custGeom>
              <a:avLst/>
              <a:gdLst/>
              <a:ahLst/>
              <a:cxnLst/>
              <a:rect l="l" t="t" r="r" b="b"/>
              <a:pathLst>
                <a:path w="1400809" h="1096645">
                  <a:moveTo>
                    <a:pt x="202260" y="465620"/>
                  </a:moveTo>
                  <a:lnTo>
                    <a:pt x="0" y="465620"/>
                  </a:lnTo>
                  <a:lnTo>
                    <a:pt x="0" y="630999"/>
                  </a:lnTo>
                  <a:lnTo>
                    <a:pt x="202260" y="630999"/>
                  </a:lnTo>
                  <a:lnTo>
                    <a:pt x="202260" y="465620"/>
                  </a:lnTo>
                  <a:close/>
                </a:path>
                <a:path w="1400809" h="1096645">
                  <a:moveTo>
                    <a:pt x="262064" y="931240"/>
                  </a:moveTo>
                  <a:lnTo>
                    <a:pt x="0" y="931240"/>
                  </a:lnTo>
                  <a:lnTo>
                    <a:pt x="0" y="1096619"/>
                  </a:lnTo>
                  <a:lnTo>
                    <a:pt x="262064" y="1096619"/>
                  </a:lnTo>
                  <a:lnTo>
                    <a:pt x="262064" y="931240"/>
                  </a:lnTo>
                  <a:close/>
                </a:path>
                <a:path w="1400809" h="1096645">
                  <a:moveTo>
                    <a:pt x="1400683" y="0"/>
                  </a:moveTo>
                  <a:lnTo>
                    <a:pt x="0" y="0"/>
                  </a:lnTo>
                  <a:lnTo>
                    <a:pt x="0" y="165379"/>
                  </a:lnTo>
                  <a:lnTo>
                    <a:pt x="1400683" y="165379"/>
                  </a:lnTo>
                  <a:lnTo>
                    <a:pt x="1400683" y="0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094262" y="3810725"/>
              <a:ext cx="0" cy="6979284"/>
            </a:xfrm>
            <a:custGeom>
              <a:avLst/>
              <a:gdLst/>
              <a:ahLst/>
              <a:cxnLst/>
              <a:rect l="l" t="t" r="r" b="b"/>
              <a:pathLst>
                <a:path h="6979284">
                  <a:moveTo>
                    <a:pt x="0" y="0"/>
                  </a:moveTo>
                  <a:lnTo>
                    <a:pt x="0" y="6979208"/>
                  </a:lnTo>
                </a:path>
              </a:pathLst>
            </a:custGeom>
            <a:ln w="10604">
              <a:solidFill>
                <a:srgbClr val="185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278978" y="3810723"/>
              <a:ext cx="3822065" cy="6985634"/>
            </a:xfrm>
            <a:custGeom>
              <a:avLst/>
              <a:gdLst/>
              <a:ahLst/>
              <a:cxnLst/>
              <a:rect l="l" t="t" r="r" b="b"/>
              <a:pathLst>
                <a:path w="3822065" h="6985634">
                  <a:moveTo>
                    <a:pt x="0" y="6985571"/>
                  </a:moveTo>
                  <a:lnTo>
                    <a:pt x="3821645" y="6985571"/>
                  </a:lnTo>
                  <a:lnTo>
                    <a:pt x="3821645" y="0"/>
                  </a:lnTo>
                  <a:lnTo>
                    <a:pt x="0" y="0"/>
                  </a:lnTo>
                  <a:lnTo>
                    <a:pt x="0" y="6985571"/>
                  </a:lnTo>
                  <a:close/>
                </a:path>
                <a:path w="3822065" h="6985634">
                  <a:moveTo>
                    <a:pt x="0" y="6979208"/>
                  </a:moveTo>
                  <a:lnTo>
                    <a:pt x="0" y="0"/>
                  </a:lnTo>
                </a:path>
              </a:pathLst>
            </a:custGeom>
            <a:ln w="10604">
              <a:solidFill>
                <a:srgbClr val="185B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4242422" y="10832100"/>
            <a:ext cx="9461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FFFFFF"/>
                </a:solidFill>
                <a:latin typeface="Gotham Pro Medium"/>
                <a:cs typeface="Gotham Pro Medium"/>
              </a:rPr>
              <a:t>0</a:t>
            </a:r>
            <a:endParaRPr sz="750">
              <a:latin typeface="Gotham Pro Medium"/>
              <a:cs typeface="Gotham Pro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670830" y="10832100"/>
            <a:ext cx="22352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FFFFFF"/>
                </a:solidFill>
                <a:latin typeface="Gotham Pro Medium"/>
                <a:cs typeface="Gotham Pro Medium"/>
              </a:rPr>
              <a:t>500</a:t>
            </a:r>
            <a:endParaRPr sz="750">
              <a:latin typeface="Gotham Pro Medium"/>
              <a:cs typeface="Gotham Pro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123569" y="10832100"/>
            <a:ext cx="27051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FFFFFF"/>
                </a:solidFill>
                <a:latin typeface="Gotham Pro Medium"/>
                <a:cs typeface="Gotham Pro Medium"/>
              </a:rPr>
              <a:t>1000</a:t>
            </a:r>
            <a:endParaRPr sz="750">
              <a:latin typeface="Gotham Pro Medium"/>
              <a:cs typeface="Gotham Pro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600351" y="10832100"/>
            <a:ext cx="26098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FFFFFF"/>
                </a:solidFill>
                <a:latin typeface="Gotham Pro Medium"/>
                <a:cs typeface="Gotham Pro Medium"/>
              </a:rPr>
              <a:t>1500</a:t>
            </a:r>
            <a:endParaRPr sz="750">
              <a:latin typeface="Gotham Pro Medium"/>
              <a:cs typeface="Gotham Pro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077134" y="10832100"/>
            <a:ext cx="29146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FFFFFF"/>
                </a:solidFill>
                <a:latin typeface="Gotham Pro Medium"/>
                <a:cs typeface="Gotham Pro Medium"/>
              </a:rPr>
              <a:t>2000</a:t>
            </a:r>
            <a:endParaRPr sz="750">
              <a:latin typeface="Gotham Pro Medium"/>
              <a:cs typeface="Gotham Pro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53918" y="10832100"/>
            <a:ext cx="28194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FFFFFF"/>
                </a:solidFill>
                <a:latin typeface="Gotham Pro Medium"/>
                <a:cs typeface="Gotham Pro Medium"/>
              </a:rPr>
              <a:t>2500</a:t>
            </a:r>
            <a:endParaRPr sz="750">
              <a:latin typeface="Gotham Pro Medium"/>
              <a:cs typeface="Gotham Pro Mediu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030701" y="10832100"/>
            <a:ext cx="29210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FFFFFF"/>
                </a:solidFill>
                <a:latin typeface="Gotham Pro Medium"/>
                <a:cs typeface="Gotham Pro Medium"/>
              </a:rPr>
              <a:t>3000</a:t>
            </a:r>
            <a:endParaRPr sz="750">
              <a:latin typeface="Gotham Pro Medium"/>
              <a:cs typeface="Gotham Pro Mediu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507483" y="10832100"/>
            <a:ext cx="77470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" algn="l"/>
              </a:tabLst>
            </a:pPr>
            <a:r>
              <a:rPr sz="750" dirty="0">
                <a:solidFill>
                  <a:srgbClr val="FFFFFF"/>
                </a:solidFill>
                <a:latin typeface="Gotham Pro Medium"/>
                <a:cs typeface="Gotham Pro Medium"/>
              </a:rPr>
              <a:t>3500	4000</a:t>
            </a:r>
            <a:endParaRPr sz="750">
              <a:latin typeface="Gotham Pro Medium"/>
              <a:cs typeface="Gotham Pro Medium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547382" y="10520722"/>
            <a:ext cx="529590" cy="102870"/>
            <a:chOff x="13547382" y="10520722"/>
            <a:chExt cx="529590" cy="10287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7382" y="10522360"/>
              <a:ext cx="66675" cy="7694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39669" y="10520722"/>
              <a:ext cx="254960" cy="1024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15631" y="10520722"/>
              <a:ext cx="160731" cy="80365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95173" y="9935712"/>
            <a:ext cx="1825877" cy="132013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2987880" y="9964884"/>
            <a:ext cx="1090295" cy="102870"/>
            <a:chOff x="12987880" y="9964884"/>
            <a:chExt cx="1090295" cy="102870"/>
          </a:xfrm>
        </p:grpSpPr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87880" y="9964884"/>
              <a:ext cx="239332" cy="1024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47909" y="9964884"/>
              <a:ext cx="166248" cy="10240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3434111" y="9966528"/>
              <a:ext cx="109855" cy="77470"/>
            </a:xfrm>
            <a:custGeom>
              <a:avLst/>
              <a:gdLst/>
              <a:ahLst/>
              <a:cxnLst/>
              <a:rect l="l" t="t" r="r" b="b"/>
              <a:pathLst>
                <a:path w="109855" h="77470">
                  <a:moveTo>
                    <a:pt x="109537" y="0"/>
                  </a:moveTo>
                  <a:lnTo>
                    <a:pt x="97929" y="0"/>
                  </a:lnTo>
                  <a:lnTo>
                    <a:pt x="97929" y="67310"/>
                  </a:lnTo>
                  <a:lnTo>
                    <a:pt x="60426" y="67310"/>
                  </a:lnTo>
                  <a:lnTo>
                    <a:pt x="60426" y="0"/>
                  </a:lnTo>
                  <a:lnTo>
                    <a:pt x="48958" y="0"/>
                  </a:lnTo>
                  <a:lnTo>
                    <a:pt x="48958" y="67310"/>
                  </a:lnTo>
                  <a:lnTo>
                    <a:pt x="11455" y="67310"/>
                  </a:lnTo>
                  <a:lnTo>
                    <a:pt x="1145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77470"/>
                  </a:lnTo>
                  <a:lnTo>
                    <a:pt x="109537" y="77470"/>
                  </a:lnTo>
                  <a:lnTo>
                    <a:pt x="109537" y="67310"/>
                  </a:lnTo>
                  <a:lnTo>
                    <a:pt x="109537" y="0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63159" y="9965334"/>
              <a:ext cx="67716" cy="797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55147" y="9964892"/>
              <a:ext cx="104317" cy="8035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79732" y="9965998"/>
              <a:ext cx="297822" cy="96519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01768" y="10143494"/>
            <a:ext cx="2769095" cy="10240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118169" y="9473986"/>
            <a:ext cx="1952989" cy="12799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592016" y="9678188"/>
            <a:ext cx="2478850" cy="102839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11894763" y="9014557"/>
            <a:ext cx="974725" cy="128270"/>
            <a:chOff x="11894763" y="9014557"/>
            <a:chExt cx="974725" cy="128270"/>
          </a:xfrm>
        </p:grpSpPr>
        <p:sp>
          <p:nvSpPr>
            <p:cNvPr id="52" name="object 52"/>
            <p:cNvSpPr/>
            <p:nvPr/>
          </p:nvSpPr>
          <p:spPr>
            <a:xfrm>
              <a:off x="11894757" y="9014561"/>
              <a:ext cx="82550" cy="104139"/>
            </a:xfrm>
            <a:custGeom>
              <a:avLst/>
              <a:gdLst/>
              <a:ahLst/>
              <a:cxnLst/>
              <a:rect l="l" t="t" r="r" b="b"/>
              <a:pathLst>
                <a:path w="82550" h="104140">
                  <a:moveTo>
                    <a:pt x="8215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04140"/>
                  </a:lnTo>
                  <a:lnTo>
                    <a:pt x="11760" y="104140"/>
                  </a:lnTo>
                  <a:lnTo>
                    <a:pt x="11760" y="10160"/>
                  </a:lnTo>
                  <a:lnTo>
                    <a:pt x="70396" y="10160"/>
                  </a:lnTo>
                  <a:lnTo>
                    <a:pt x="70396" y="104140"/>
                  </a:lnTo>
                  <a:lnTo>
                    <a:pt x="82156" y="104140"/>
                  </a:lnTo>
                  <a:lnTo>
                    <a:pt x="82156" y="10160"/>
                  </a:lnTo>
                  <a:lnTo>
                    <a:pt x="82156" y="0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04762" y="9040148"/>
              <a:ext cx="166239" cy="1024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190962" y="9041786"/>
              <a:ext cx="66535" cy="7694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278188" y="9041786"/>
              <a:ext cx="87655" cy="7694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2391454" y="9041790"/>
              <a:ext cx="109855" cy="77470"/>
            </a:xfrm>
            <a:custGeom>
              <a:avLst/>
              <a:gdLst/>
              <a:ahLst/>
              <a:cxnLst/>
              <a:rect l="l" t="t" r="r" b="b"/>
              <a:pathLst>
                <a:path w="109854" h="77470">
                  <a:moveTo>
                    <a:pt x="109537" y="0"/>
                  </a:moveTo>
                  <a:lnTo>
                    <a:pt x="97929" y="0"/>
                  </a:lnTo>
                  <a:lnTo>
                    <a:pt x="97929" y="67310"/>
                  </a:lnTo>
                  <a:lnTo>
                    <a:pt x="60426" y="67310"/>
                  </a:lnTo>
                  <a:lnTo>
                    <a:pt x="60426" y="0"/>
                  </a:lnTo>
                  <a:lnTo>
                    <a:pt x="48958" y="0"/>
                  </a:lnTo>
                  <a:lnTo>
                    <a:pt x="48958" y="67310"/>
                  </a:lnTo>
                  <a:lnTo>
                    <a:pt x="11455" y="67310"/>
                  </a:lnTo>
                  <a:lnTo>
                    <a:pt x="1145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77470"/>
                  </a:lnTo>
                  <a:lnTo>
                    <a:pt x="109537" y="77470"/>
                  </a:lnTo>
                  <a:lnTo>
                    <a:pt x="109537" y="67310"/>
                  </a:lnTo>
                  <a:lnTo>
                    <a:pt x="109537" y="0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521547" y="9040148"/>
              <a:ext cx="72771" cy="8036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614280" y="9041786"/>
              <a:ext cx="67259" cy="7694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07602" y="9041786"/>
              <a:ext cx="68313" cy="7694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96463" y="9040148"/>
              <a:ext cx="72771" cy="80365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2924317" y="9010976"/>
            <a:ext cx="1147445" cy="132080"/>
            <a:chOff x="12924317" y="9010976"/>
            <a:chExt cx="1147445" cy="132080"/>
          </a:xfrm>
        </p:grpSpPr>
        <p:pic>
          <p:nvPicPr>
            <p:cNvPr id="62" name="object 6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924317" y="9040148"/>
              <a:ext cx="316138" cy="10284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264721" y="9041786"/>
              <a:ext cx="67271" cy="7694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353292" y="9040148"/>
              <a:ext cx="80213" cy="8036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454505" y="9041781"/>
              <a:ext cx="151363" cy="7814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627019" y="9040148"/>
              <a:ext cx="72771" cy="8036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719741" y="9041786"/>
              <a:ext cx="67271" cy="7694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813073" y="9041786"/>
              <a:ext cx="67259" cy="769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901633" y="9040148"/>
              <a:ext cx="80213" cy="8036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002845" y="9010976"/>
              <a:ext cx="68313" cy="107759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12579443" y="9218759"/>
            <a:ext cx="688975" cy="102870"/>
            <a:chOff x="12579443" y="9218759"/>
            <a:chExt cx="688975" cy="102870"/>
          </a:xfrm>
        </p:grpSpPr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579443" y="9218759"/>
              <a:ext cx="246185" cy="8036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46624" y="9218759"/>
              <a:ext cx="421518" cy="102401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13327389" y="9218759"/>
            <a:ext cx="743585" cy="97790"/>
            <a:chOff x="13327389" y="9218759"/>
            <a:chExt cx="743585" cy="97790"/>
          </a:xfrm>
        </p:grpSpPr>
        <p:pic>
          <p:nvPicPr>
            <p:cNvPr id="75" name="object 7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327389" y="9220399"/>
              <a:ext cx="167001" cy="9614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515080" y="9218759"/>
              <a:ext cx="287555" cy="8036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822598" y="9220399"/>
              <a:ext cx="67259" cy="7693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915920" y="9220396"/>
              <a:ext cx="154933" cy="76949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863129" y="8630479"/>
            <a:ext cx="3212650" cy="132013"/>
          </a:xfrm>
          <a:prstGeom prst="rect">
            <a:avLst/>
          </a:prstGeom>
        </p:spPr>
      </p:pic>
      <p:grpSp>
        <p:nvGrpSpPr>
          <p:cNvPr id="80" name="object 80"/>
          <p:cNvGrpSpPr/>
          <p:nvPr/>
        </p:nvGrpSpPr>
        <p:grpSpPr>
          <a:xfrm>
            <a:off x="12265385" y="8080524"/>
            <a:ext cx="1807210" cy="310515"/>
            <a:chOff x="12265385" y="8080524"/>
            <a:chExt cx="1807210" cy="310515"/>
          </a:xfrm>
        </p:grpSpPr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265385" y="8084106"/>
              <a:ext cx="83642" cy="10417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370770" y="8110143"/>
              <a:ext cx="67716" cy="7976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462751" y="8109698"/>
              <a:ext cx="167005" cy="102870"/>
            </a:xfrm>
            <a:custGeom>
              <a:avLst/>
              <a:gdLst/>
              <a:ahLst/>
              <a:cxnLst/>
              <a:rect l="l" t="t" r="r" b="b"/>
              <a:pathLst>
                <a:path w="167004" h="102870">
                  <a:moveTo>
                    <a:pt x="77685" y="40182"/>
                  </a:moveTo>
                  <a:lnTo>
                    <a:pt x="74536" y="23114"/>
                  </a:lnTo>
                  <a:lnTo>
                    <a:pt x="66217" y="10502"/>
                  </a:lnTo>
                  <a:lnTo>
                    <a:pt x="65938" y="10312"/>
                  </a:lnTo>
                  <a:lnTo>
                    <a:pt x="65938" y="40043"/>
                  </a:lnTo>
                  <a:lnTo>
                    <a:pt x="63792" y="52692"/>
                  </a:lnTo>
                  <a:lnTo>
                    <a:pt x="57975" y="62077"/>
                  </a:lnTo>
                  <a:lnTo>
                    <a:pt x="49352" y="67932"/>
                  </a:lnTo>
                  <a:lnTo>
                    <a:pt x="38849" y="69951"/>
                  </a:lnTo>
                  <a:lnTo>
                    <a:pt x="28460" y="67818"/>
                  </a:lnTo>
                  <a:lnTo>
                    <a:pt x="22644" y="63855"/>
                  </a:lnTo>
                  <a:lnTo>
                    <a:pt x="19570" y="61772"/>
                  </a:lnTo>
                  <a:lnTo>
                    <a:pt x="13347" y="52374"/>
                  </a:lnTo>
                  <a:lnTo>
                    <a:pt x="11010" y="40182"/>
                  </a:lnTo>
                  <a:lnTo>
                    <a:pt x="13347" y="27978"/>
                  </a:lnTo>
                  <a:lnTo>
                    <a:pt x="19570" y="18542"/>
                  </a:lnTo>
                  <a:lnTo>
                    <a:pt x="21628" y="17119"/>
                  </a:lnTo>
                  <a:lnTo>
                    <a:pt x="28460" y="12446"/>
                  </a:lnTo>
                  <a:lnTo>
                    <a:pt x="38849" y="10274"/>
                  </a:lnTo>
                  <a:lnTo>
                    <a:pt x="49225" y="12369"/>
                  </a:lnTo>
                  <a:lnTo>
                    <a:pt x="57861" y="18351"/>
                  </a:lnTo>
                  <a:lnTo>
                    <a:pt x="63754" y="27736"/>
                  </a:lnTo>
                  <a:lnTo>
                    <a:pt x="65938" y="40043"/>
                  </a:lnTo>
                  <a:lnTo>
                    <a:pt x="65938" y="10312"/>
                  </a:lnTo>
                  <a:lnTo>
                    <a:pt x="54457" y="2679"/>
                  </a:lnTo>
                  <a:lnTo>
                    <a:pt x="40932" y="0"/>
                  </a:lnTo>
                  <a:lnTo>
                    <a:pt x="31242" y="1384"/>
                  </a:lnTo>
                  <a:lnTo>
                    <a:pt x="23241" y="5105"/>
                  </a:lnTo>
                  <a:lnTo>
                    <a:pt x="16713" y="10553"/>
                  </a:lnTo>
                  <a:lnTo>
                    <a:pt x="11455" y="17119"/>
                  </a:lnTo>
                  <a:lnTo>
                    <a:pt x="11455" y="1638"/>
                  </a:lnTo>
                  <a:lnTo>
                    <a:pt x="0" y="1638"/>
                  </a:lnTo>
                  <a:lnTo>
                    <a:pt x="0" y="102400"/>
                  </a:lnTo>
                  <a:lnTo>
                    <a:pt x="11455" y="102400"/>
                  </a:lnTo>
                  <a:lnTo>
                    <a:pt x="11455" y="63855"/>
                  </a:lnTo>
                  <a:lnTo>
                    <a:pt x="16560" y="70053"/>
                  </a:lnTo>
                  <a:lnTo>
                    <a:pt x="23063" y="75272"/>
                  </a:lnTo>
                  <a:lnTo>
                    <a:pt x="31127" y="78879"/>
                  </a:lnTo>
                  <a:lnTo>
                    <a:pt x="40932" y="80213"/>
                  </a:lnTo>
                  <a:lnTo>
                    <a:pt x="54508" y="77495"/>
                  </a:lnTo>
                  <a:lnTo>
                    <a:pt x="65798" y="69951"/>
                  </a:lnTo>
                  <a:lnTo>
                    <a:pt x="66281" y="69634"/>
                  </a:lnTo>
                  <a:lnTo>
                    <a:pt x="74549" y="57061"/>
                  </a:lnTo>
                  <a:lnTo>
                    <a:pt x="77685" y="40182"/>
                  </a:lnTo>
                  <a:close/>
                </a:path>
                <a:path w="167004" h="102870">
                  <a:moveTo>
                    <a:pt x="166839" y="1638"/>
                  </a:moveTo>
                  <a:lnTo>
                    <a:pt x="154647" y="1638"/>
                  </a:lnTo>
                  <a:lnTo>
                    <a:pt x="129933" y="65786"/>
                  </a:lnTo>
                  <a:lnTo>
                    <a:pt x="101955" y="1638"/>
                  </a:lnTo>
                  <a:lnTo>
                    <a:pt x="89306" y="1638"/>
                  </a:lnTo>
                  <a:lnTo>
                    <a:pt x="124282" y="78282"/>
                  </a:lnTo>
                  <a:lnTo>
                    <a:pt x="119672" y="89154"/>
                  </a:lnTo>
                  <a:lnTo>
                    <a:pt x="115354" y="92722"/>
                  </a:lnTo>
                  <a:lnTo>
                    <a:pt x="103593" y="92722"/>
                  </a:lnTo>
                  <a:lnTo>
                    <a:pt x="100177" y="91821"/>
                  </a:lnTo>
                  <a:lnTo>
                    <a:pt x="96443" y="89890"/>
                  </a:lnTo>
                  <a:lnTo>
                    <a:pt x="92583" y="98971"/>
                  </a:lnTo>
                  <a:lnTo>
                    <a:pt x="97790" y="101511"/>
                  </a:lnTo>
                  <a:lnTo>
                    <a:pt x="102552" y="102844"/>
                  </a:lnTo>
                  <a:lnTo>
                    <a:pt x="108953" y="102844"/>
                  </a:lnTo>
                  <a:lnTo>
                    <a:pt x="116928" y="101688"/>
                  </a:lnTo>
                  <a:lnTo>
                    <a:pt x="123647" y="97942"/>
                  </a:lnTo>
                  <a:lnTo>
                    <a:pt x="129413" y="91224"/>
                  </a:lnTo>
                  <a:lnTo>
                    <a:pt x="134543" y="81114"/>
                  </a:lnTo>
                  <a:lnTo>
                    <a:pt x="166839" y="1638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506959" y="8080524"/>
              <a:ext cx="1565243" cy="310182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11955792" y="7618796"/>
            <a:ext cx="860425" cy="128905"/>
            <a:chOff x="11955792" y="7618796"/>
            <a:chExt cx="860425" cy="128905"/>
          </a:xfrm>
        </p:grpSpPr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955792" y="7618796"/>
              <a:ext cx="83642" cy="10417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061177" y="7644837"/>
              <a:ext cx="67716" cy="7976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53164" y="7644387"/>
              <a:ext cx="294547" cy="10284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468260" y="7644387"/>
              <a:ext cx="72771" cy="80365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560992" y="7646025"/>
              <a:ext cx="67271" cy="7694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654315" y="7646025"/>
              <a:ext cx="68313" cy="7694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743176" y="7644387"/>
              <a:ext cx="72783" cy="80365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12880116" y="7644387"/>
            <a:ext cx="523240" cy="102870"/>
            <a:chOff x="12880116" y="7644387"/>
            <a:chExt cx="523240" cy="102870"/>
          </a:xfrm>
        </p:grpSpPr>
        <p:pic>
          <p:nvPicPr>
            <p:cNvPr id="94" name="object 9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80116" y="7646025"/>
              <a:ext cx="66675" cy="7694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972403" y="7644387"/>
              <a:ext cx="160143" cy="10240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156812" y="7646025"/>
              <a:ext cx="66535" cy="7694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244037" y="7646020"/>
              <a:ext cx="158959" cy="78143"/>
            </a:xfrm>
            <a:prstGeom prst="rect">
              <a:avLst/>
            </a:prstGeom>
          </p:spPr>
        </p:pic>
      </p:grpSp>
      <p:grpSp>
        <p:nvGrpSpPr>
          <p:cNvPr id="98" name="object 98"/>
          <p:cNvGrpSpPr/>
          <p:nvPr/>
        </p:nvGrpSpPr>
        <p:grpSpPr>
          <a:xfrm>
            <a:off x="13471774" y="7644387"/>
            <a:ext cx="600710" cy="102870"/>
            <a:chOff x="13471774" y="7644387"/>
            <a:chExt cx="600710" cy="102870"/>
          </a:xfrm>
        </p:grpSpPr>
        <p:pic>
          <p:nvPicPr>
            <p:cNvPr id="99" name="object 9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1774" y="7646025"/>
              <a:ext cx="66675" cy="7694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3564044" y="7644396"/>
              <a:ext cx="508634" cy="102870"/>
            </a:xfrm>
            <a:custGeom>
              <a:avLst/>
              <a:gdLst/>
              <a:ahLst/>
              <a:cxnLst/>
              <a:rect l="l" t="t" r="r" b="b"/>
              <a:pathLst>
                <a:path w="508634" h="102870">
                  <a:moveTo>
                    <a:pt x="77685" y="40182"/>
                  </a:moveTo>
                  <a:lnTo>
                    <a:pt x="74536" y="23101"/>
                  </a:lnTo>
                  <a:lnTo>
                    <a:pt x="66230" y="10490"/>
                  </a:lnTo>
                  <a:lnTo>
                    <a:pt x="65938" y="10299"/>
                  </a:lnTo>
                  <a:lnTo>
                    <a:pt x="65938" y="40030"/>
                  </a:lnTo>
                  <a:lnTo>
                    <a:pt x="63792" y="52679"/>
                  </a:lnTo>
                  <a:lnTo>
                    <a:pt x="57975" y="62077"/>
                  </a:lnTo>
                  <a:lnTo>
                    <a:pt x="49352" y="67932"/>
                  </a:lnTo>
                  <a:lnTo>
                    <a:pt x="38849" y="69951"/>
                  </a:lnTo>
                  <a:lnTo>
                    <a:pt x="28473" y="67805"/>
                  </a:lnTo>
                  <a:lnTo>
                    <a:pt x="22631" y="63842"/>
                  </a:lnTo>
                  <a:lnTo>
                    <a:pt x="19570" y="61760"/>
                  </a:lnTo>
                  <a:lnTo>
                    <a:pt x="13347" y="52362"/>
                  </a:lnTo>
                  <a:lnTo>
                    <a:pt x="11010" y="40182"/>
                  </a:lnTo>
                  <a:lnTo>
                    <a:pt x="13347" y="27978"/>
                  </a:lnTo>
                  <a:lnTo>
                    <a:pt x="19570" y="18529"/>
                  </a:lnTo>
                  <a:lnTo>
                    <a:pt x="21640" y="17119"/>
                  </a:lnTo>
                  <a:lnTo>
                    <a:pt x="28473" y="12433"/>
                  </a:lnTo>
                  <a:lnTo>
                    <a:pt x="38849" y="10274"/>
                  </a:lnTo>
                  <a:lnTo>
                    <a:pt x="49237" y="12369"/>
                  </a:lnTo>
                  <a:lnTo>
                    <a:pt x="57861" y="18338"/>
                  </a:lnTo>
                  <a:lnTo>
                    <a:pt x="63754" y="27724"/>
                  </a:lnTo>
                  <a:lnTo>
                    <a:pt x="65938" y="40030"/>
                  </a:lnTo>
                  <a:lnTo>
                    <a:pt x="65938" y="10299"/>
                  </a:lnTo>
                  <a:lnTo>
                    <a:pt x="54457" y="2679"/>
                  </a:lnTo>
                  <a:lnTo>
                    <a:pt x="40932" y="0"/>
                  </a:lnTo>
                  <a:lnTo>
                    <a:pt x="31242" y="1371"/>
                  </a:lnTo>
                  <a:lnTo>
                    <a:pt x="23241" y="5092"/>
                  </a:lnTo>
                  <a:lnTo>
                    <a:pt x="16713" y="10541"/>
                  </a:lnTo>
                  <a:lnTo>
                    <a:pt x="11455" y="17119"/>
                  </a:lnTo>
                  <a:lnTo>
                    <a:pt x="11455" y="1638"/>
                  </a:lnTo>
                  <a:lnTo>
                    <a:pt x="0" y="1638"/>
                  </a:lnTo>
                  <a:lnTo>
                    <a:pt x="0" y="102400"/>
                  </a:lnTo>
                  <a:lnTo>
                    <a:pt x="11455" y="102400"/>
                  </a:lnTo>
                  <a:lnTo>
                    <a:pt x="11455" y="63842"/>
                  </a:lnTo>
                  <a:lnTo>
                    <a:pt x="16560" y="70040"/>
                  </a:lnTo>
                  <a:lnTo>
                    <a:pt x="23075" y="75260"/>
                  </a:lnTo>
                  <a:lnTo>
                    <a:pt x="31140" y="78867"/>
                  </a:lnTo>
                  <a:lnTo>
                    <a:pt x="40932" y="80213"/>
                  </a:lnTo>
                  <a:lnTo>
                    <a:pt x="54521" y="77495"/>
                  </a:lnTo>
                  <a:lnTo>
                    <a:pt x="65798" y="69951"/>
                  </a:lnTo>
                  <a:lnTo>
                    <a:pt x="66281" y="69634"/>
                  </a:lnTo>
                  <a:lnTo>
                    <a:pt x="74561" y="57048"/>
                  </a:lnTo>
                  <a:lnTo>
                    <a:pt x="77685" y="40182"/>
                  </a:lnTo>
                  <a:close/>
                </a:path>
                <a:path w="508634" h="102870">
                  <a:moveTo>
                    <a:pt x="173697" y="40182"/>
                  </a:moveTo>
                  <a:lnTo>
                    <a:pt x="170675" y="24612"/>
                  </a:lnTo>
                  <a:lnTo>
                    <a:pt x="162331" y="11836"/>
                  </a:lnTo>
                  <a:lnTo>
                    <a:pt x="161937" y="11569"/>
                  </a:lnTo>
                  <a:lnTo>
                    <a:pt x="161937" y="40182"/>
                  </a:lnTo>
                  <a:lnTo>
                    <a:pt x="159854" y="51828"/>
                  </a:lnTo>
                  <a:lnTo>
                    <a:pt x="154051" y="61341"/>
                  </a:lnTo>
                  <a:lnTo>
                    <a:pt x="145110" y="67754"/>
                  </a:lnTo>
                  <a:lnTo>
                    <a:pt x="133667" y="70104"/>
                  </a:lnTo>
                  <a:lnTo>
                    <a:pt x="122377" y="67754"/>
                  </a:lnTo>
                  <a:lnTo>
                    <a:pt x="113360" y="61341"/>
                  </a:lnTo>
                  <a:lnTo>
                    <a:pt x="107391" y="51828"/>
                  </a:lnTo>
                  <a:lnTo>
                    <a:pt x="105244" y="40182"/>
                  </a:lnTo>
                  <a:lnTo>
                    <a:pt x="107289" y="28524"/>
                  </a:lnTo>
                  <a:lnTo>
                    <a:pt x="113055" y="18961"/>
                  </a:lnTo>
                  <a:lnTo>
                    <a:pt x="121932" y="12496"/>
                  </a:lnTo>
                  <a:lnTo>
                    <a:pt x="133362" y="10121"/>
                  </a:lnTo>
                  <a:lnTo>
                    <a:pt x="144665" y="12496"/>
                  </a:lnTo>
                  <a:lnTo>
                    <a:pt x="153733" y="18961"/>
                  </a:lnTo>
                  <a:lnTo>
                    <a:pt x="159753" y="28524"/>
                  </a:lnTo>
                  <a:lnTo>
                    <a:pt x="161937" y="40182"/>
                  </a:lnTo>
                  <a:lnTo>
                    <a:pt x="161937" y="11569"/>
                  </a:lnTo>
                  <a:lnTo>
                    <a:pt x="159816" y="10121"/>
                  </a:lnTo>
                  <a:lnTo>
                    <a:pt x="149644" y="3175"/>
                  </a:lnTo>
                  <a:lnTo>
                    <a:pt x="133667" y="0"/>
                  </a:lnTo>
                  <a:lnTo>
                    <a:pt x="117589" y="3225"/>
                  </a:lnTo>
                  <a:lnTo>
                    <a:pt x="104863" y="11938"/>
                  </a:lnTo>
                  <a:lnTo>
                    <a:pt x="96494" y="24739"/>
                  </a:lnTo>
                  <a:lnTo>
                    <a:pt x="93484" y="40182"/>
                  </a:lnTo>
                  <a:lnTo>
                    <a:pt x="96469" y="55753"/>
                  </a:lnTo>
                  <a:lnTo>
                    <a:pt x="104775" y="68529"/>
                  </a:lnTo>
                  <a:lnTo>
                    <a:pt x="117398" y="77177"/>
                  </a:lnTo>
                  <a:lnTo>
                    <a:pt x="133362" y="80365"/>
                  </a:lnTo>
                  <a:lnTo>
                    <a:pt x="149453" y="77139"/>
                  </a:lnTo>
                  <a:lnTo>
                    <a:pt x="159766" y="70104"/>
                  </a:lnTo>
                  <a:lnTo>
                    <a:pt x="162229" y="68414"/>
                  </a:lnTo>
                  <a:lnTo>
                    <a:pt x="170649" y="55626"/>
                  </a:lnTo>
                  <a:lnTo>
                    <a:pt x="173697" y="40182"/>
                  </a:lnTo>
                  <a:close/>
                </a:path>
                <a:path w="508634" h="102870">
                  <a:moveTo>
                    <a:pt x="262712" y="43014"/>
                  </a:moveTo>
                  <a:lnTo>
                    <a:pt x="262623" y="40182"/>
                  </a:lnTo>
                  <a:lnTo>
                    <a:pt x="261924" y="35572"/>
                  </a:lnTo>
                  <a:lnTo>
                    <a:pt x="260311" y="24866"/>
                  </a:lnTo>
                  <a:lnTo>
                    <a:pt x="253314" y="11899"/>
                  </a:lnTo>
                  <a:lnTo>
                    <a:pt x="251104" y="10198"/>
                  </a:lnTo>
                  <a:lnTo>
                    <a:pt x="251104" y="35572"/>
                  </a:lnTo>
                  <a:lnTo>
                    <a:pt x="201536" y="35572"/>
                  </a:lnTo>
                  <a:lnTo>
                    <a:pt x="204266" y="25247"/>
                  </a:lnTo>
                  <a:lnTo>
                    <a:pt x="209689" y="17043"/>
                  </a:lnTo>
                  <a:lnTo>
                    <a:pt x="217271" y="11633"/>
                  </a:lnTo>
                  <a:lnTo>
                    <a:pt x="226542" y="9677"/>
                  </a:lnTo>
                  <a:lnTo>
                    <a:pt x="236588" y="11747"/>
                  </a:lnTo>
                  <a:lnTo>
                    <a:pt x="244005" y="17373"/>
                  </a:lnTo>
                  <a:lnTo>
                    <a:pt x="248831" y="25615"/>
                  </a:lnTo>
                  <a:lnTo>
                    <a:pt x="251104" y="35572"/>
                  </a:lnTo>
                  <a:lnTo>
                    <a:pt x="251104" y="10198"/>
                  </a:lnTo>
                  <a:lnTo>
                    <a:pt x="250431" y="9677"/>
                  </a:lnTo>
                  <a:lnTo>
                    <a:pt x="242049" y="3187"/>
                  </a:lnTo>
                  <a:lnTo>
                    <a:pt x="226834" y="0"/>
                  </a:lnTo>
                  <a:lnTo>
                    <a:pt x="212090" y="3136"/>
                  </a:lnTo>
                  <a:lnTo>
                    <a:pt x="200406" y="11722"/>
                  </a:lnTo>
                  <a:lnTo>
                    <a:pt x="192697" y="24485"/>
                  </a:lnTo>
                  <a:lnTo>
                    <a:pt x="189928" y="40182"/>
                  </a:lnTo>
                  <a:lnTo>
                    <a:pt x="192951" y="56565"/>
                  </a:lnTo>
                  <a:lnTo>
                    <a:pt x="201206" y="69253"/>
                  </a:lnTo>
                  <a:lnTo>
                    <a:pt x="213410" y="77457"/>
                  </a:lnTo>
                  <a:lnTo>
                    <a:pt x="228333" y="80365"/>
                  </a:lnTo>
                  <a:lnTo>
                    <a:pt x="238340" y="79324"/>
                  </a:lnTo>
                  <a:lnTo>
                    <a:pt x="246748" y="76377"/>
                  </a:lnTo>
                  <a:lnTo>
                    <a:pt x="253860" y="71818"/>
                  </a:lnTo>
                  <a:lnTo>
                    <a:pt x="255358" y="70396"/>
                  </a:lnTo>
                  <a:lnTo>
                    <a:pt x="260032" y="65925"/>
                  </a:lnTo>
                  <a:lnTo>
                    <a:pt x="252882" y="59537"/>
                  </a:lnTo>
                  <a:lnTo>
                    <a:pt x="247942" y="63995"/>
                  </a:lnTo>
                  <a:lnTo>
                    <a:pt x="242366" y="67411"/>
                  </a:lnTo>
                  <a:lnTo>
                    <a:pt x="235991" y="69621"/>
                  </a:lnTo>
                  <a:lnTo>
                    <a:pt x="228625" y="70396"/>
                  </a:lnTo>
                  <a:lnTo>
                    <a:pt x="218909" y="68681"/>
                  </a:lnTo>
                  <a:lnTo>
                    <a:pt x="210616" y="63677"/>
                  </a:lnTo>
                  <a:lnTo>
                    <a:pt x="204558" y="55638"/>
                  </a:lnTo>
                  <a:lnTo>
                    <a:pt x="201536" y="44805"/>
                  </a:lnTo>
                  <a:lnTo>
                    <a:pt x="262559" y="44805"/>
                  </a:lnTo>
                  <a:lnTo>
                    <a:pt x="262712" y="43014"/>
                  </a:lnTo>
                  <a:close/>
                </a:path>
                <a:path w="508634" h="102870">
                  <a:moveTo>
                    <a:pt x="337578" y="47028"/>
                  </a:moveTo>
                  <a:lnTo>
                    <a:pt x="331774" y="41224"/>
                  </a:lnTo>
                  <a:lnTo>
                    <a:pt x="323291" y="38239"/>
                  </a:lnTo>
                  <a:lnTo>
                    <a:pt x="329844" y="35572"/>
                  </a:lnTo>
                  <a:lnTo>
                    <a:pt x="335648" y="30060"/>
                  </a:lnTo>
                  <a:lnTo>
                    <a:pt x="335648" y="20535"/>
                  </a:lnTo>
                  <a:lnTo>
                    <a:pt x="333717" y="12306"/>
                  </a:lnTo>
                  <a:lnTo>
                    <a:pt x="328206" y="5803"/>
                  </a:lnTo>
                  <a:lnTo>
                    <a:pt x="319443" y="1536"/>
                  </a:lnTo>
                  <a:lnTo>
                    <a:pt x="307809" y="0"/>
                  </a:lnTo>
                  <a:lnTo>
                    <a:pt x="299516" y="635"/>
                  </a:lnTo>
                  <a:lnTo>
                    <a:pt x="291706" y="2489"/>
                  </a:lnTo>
                  <a:lnTo>
                    <a:pt x="284505" y="5524"/>
                  </a:lnTo>
                  <a:lnTo>
                    <a:pt x="278053" y="9664"/>
                  </a:lnTo>
                  <a:lnTo>
                    <a:pt x="283705" y="17716"/>
                  </a:lnTo>
                  <a:lnTo>
                    <a:pt x="290398" y="12357"/>
                  </a:lnTo>
                  <a:lnTo>
                    <a:pt x="299478" y="9969"/>
                  </a:lnTo>
                  <a:lnTo>
                    <a:pt x="316598" y="9969"/>
                  </a:lnTo>
                  <a:lnTo>
                    <a:pt x="323735" y="14287"/>
                  </a:lnTo>
                  <a:lnTo>
                    <a:pt x="323735" y="29464"/>
                  </a:lnTo>
                  <a:lnTo>
                    <a:pt x="316738" y="34671"/>
                  </a:lnTo>
                  <a:lnTo>
                    <a:pt x="296202" y="34671"/>
                  </a:lnTo>
                  <a:lnTo>
                    <a:pt x="296202" y="44056"/>
                  </a:lnTo>
                  <a:lnTo>
                    <a:pt x="318973" y="44056"/>
                  </a:lnTo>
                  <a:lnTo>
                    <a:pt x="325818" y="48958"/>
                  </a:lnTo>
                  <a:lnTo>
                    <a:pt x="325818" y="65633"/>
                  </a:lnTo>
                  <a:lnTo>
                    <a:pt x="316738" y="70396"/>
                  </a:lnTo>
                  <a:lnTo>
                    <a:pt x="306768" y="70396"/>
                  </a:lnTo>
                  <a:lnTo>
                    <a:pt x="299935" y="69761"/>
                  </a:lnTo>
                  <a:lnTo>
                    <a:pt x="293331" y="67868"/>
                  </a:lnTo>
                  <a:lnTo>
                    <a:pt x="287007" y="64744"/>
                  </a:lnTo>
                  <a:lnTo>
                    <a:pt x="281025" y="60426"/>
                  </a:lnTo>
                  <a:lnTo>
                    <a:pt x="275221" y="68910"/>
                  </a:lnTo>
                  <a:lnTo>
                    <a:pt x="282435" y="73901"/>
                  </a:lnTo>
                  <a:lnTo>
                    <a:pt x="290080" y="77482"/>
                  </a:lnTo>
                  <a:lnTo>
                    <a:pt x="298259" y="79641"/>
                  </a:lnTo>
                  <a:lnTo>
                    <a:pt x="307073" y="80365"/>
                  </a:lnTo>
                  <a:lnTo>
                    <a:pt x="319862" y="78473"/>
                  </a:lnTo>
                  <a:lnTo>
                    <a:pt x="329463" y="73380"/>
                  </a:lnTo>
                  <a:lnTo>
                    <a:pt x="335483" y="65989"/>
                  </a:lnTo>
                  <a:lnTo>
                    <a:pt x="337578" y="57150"/>
                  </a:lnTo>
                  <a:lnTo>
                    <a:pt x="337578" y="47028"/>
                  </a:lnTo>
                  <a:close/>
                </a:path>
                <a:path w="508634" h="102870">
                  <a:moveTo>
                    <a:pt x="430745" y="68453"/>
                  </a:moveTo>
                  <a:lnTo>
                    <a:pt x="419138" y="68453"/>
                  </a:lnTo>
                  <a:lnTo>
                    <a:pt x="419138" y="11760"/>
                  </a:lnTo>
                  <a:lnTo>
                    <a:pt x="419138" y="1638"/>
                  </a:lnTo>
                  <a:lnTo>
                    <a:pt x="407682" y="1638"/>
                  </a:lnTo>
                  <a:lnTo>
                    <a:pt x="407682" y="11760"/>
                  </a:lnTo>
                  <a:lnTo>
                    <a:pt x="407682" y="68453"/>
                  </a:lnTo>
                  <a:lnTo>
                    <a:pt x="366306" y="68453"/>
                  </a:lnTo>
                  <a:lnTo>
                    <a:pt x="369989" y="59740"/>
                  </a:lnTo>
                  <a:lnTo>
                    <a:pt x="372859" y="48869"/>
                  </a:lnTo>
                  <a:lnTo>
                    <a:pt x="374726" y="36296"/>
                  </a:lnTo>
                  <a:lnTo>
                    <a:pt x="375386" y="22479"/>
                  </a:lnTo>
                  <a:lnTo>
                    <a:pt x="375386" y="11760"/>
                  </a:lnTo>
                  <a:lnTo>
                    <a:pt x="407682" y="11760"/>
                  </a:lnTo>
                  <a:lnTo>
                    <a:pt x="407682" y="1638"/>
                  </a:lnTo>
                  <a:lnTo>
                    <a:pt x="364375" y="1638"/>
                  </a:lnTo>
                  <a:lnTo>
                    <a:pt x="364375" y="15024"/>
                  </a:lnTo>
                  <a:lnTo>
                    <a:pt x="363651" y="32689"/>
                  </a:lnTo>
                  <a:lnTo>
                    <a:pt x="361581" y="47155"/>
                  </a:lnTo>
                  <a:lnTo>
                    <a:pt x="358343" y="58915"/>
                  </a:lnTo>
                  <a:lnTo>
                    <a:pt x="354101" y="68453"/>
                  </a:lnTo>
                  <a:lnTo>
                    <a:pt x="345770" y="68453"/>
                  </a:lnTo>
                  <a:lnTo>
                    <a:pt x="345770" y="97777"/>
                  </a:lnTo>
                  <a:lnTo>
                    <a:pt x="355142" y="97777"/>
                  </a:lnTo>
                  <a:lnTo>
                    <a:pt x="357225" y="78574"/>
                  </a:lnTo>
                  <a:lnTo>
                    <a:pt x="419442" y="78574"/>
                  </a:lnTo>
                  <a:lnTo>
                    <a:pt x="419442" y="97777"/>
                  </a:lnTo>
                  <a:lnTo>
                    <a:pt x="428967" y="97777"/>
                  </a:lnTo>
                  <a:lnTo>
                    <a:pt x="430136" y="78574"/>
                  </a:lnTo>
                  <a:lnTo>
                    <a:pt x="430745" y="68453"/>
                  </a:lnTo>
                  <a:close/>
                </a:path>
                <a:path w="508634" h="102870">
                  <a:moveTo>
                    <a:pt x="508152" y="21729"/>
                  </a:moveTo>
                  <a:lnTo>
                    <a:pt x="505472" y="14287"/>
                  </a:lnTo>
                  <a:lnTo>
                    <a:pt x="502043" y="10858"/>
                  </a:lnTo>
                  <a:lnTo>
                    <a:pt x="500113" y="8928"/>
                  </a:lnTo>
                  <a:lnTo>
                    <a:pt x="496989" y="6502"/>
                  </a:lnTo>
                  <a:lnTo>
                    <a:pt x="496989" y="43154"/>
                  </a:lnTo>
                  <a:lnTo>
                    <a:pt x="496989" y="50304"/>
                  </a:lnTo>
                  <a:lnTo>
                    <a:pt x="494969" y="58686"/>
                  </a:lnTo>
                  <a:lnTo>
                    <a:pt x="489483" y="65227"/>
                  </a:lnTo>
                  <a:lnTo>
                    <a:pt x="481355" y="69481"/>
                  </a:lnTo>
                  <a:lnTo>
                    <a:pt x="471398" y="70993"/>
                  </a:lnTo>
                  <a:lnTo>
                    <a:pt x="460971" y="70993"/>
                  </a:lnTo>
                  <a:lnTo>
                    <a:pt x="452043" y="65341"/>
                  </a:lnTo>
                  <a:lnTo>
                    <a:pt x="452043" y="55651"/>
                  </a:lnTo>
                  <a:lnTo>
                    <a:pt x="453542" y="49174"/>
                  </a:lnTo>
                  <a:lnTo>
                    <a:pt x="457923" y="44196"/>
                  </a:lnTo>
                  <a:lnTo>
                    <a:pt x="464972" y="41008"/>
                  </a:lnTo>
                  <a:lnTo>
                    <a:pt x="474522" y="39878"/>
                  </a:lnTo>
                  <a:lnTo>
                    <a:pt x="483895" y="39878"/>
                  </a:lnTo>
                  <a:lnTo>
                    <a:pt x="491337" y="41529"/>
                  </a:lnTo>
                  <a:lnTo>
                    <a:pt x="496989" y="43154"/>
                  </a:lnTo>
                  <a:lnTo>
                    <a:pt x="496989" y="6502"/>
                  </a:lnTo>
                  <a:lnTo>
                    <a:pt x="495427" y="5283"/>
                  </a:lnTo>
                  <a:lnTo>
                    <a:pt x="489699" y="2628"/>
                  </a:lnTo>
                  <a:lnTo>
                    <a:pt x="482955" y="1003"/>
                  </a:lnTo>
                  <a:lnTo>
                    <a:pt x="475259" y="444"/>
                  </a:lnTo>
                  <a:lnTo>
                    <a:pt x="467309" y="927"/>
                  </a:lnTo>
                  <a:lnTo>
                    <a:pt x="460209" y="2273"/>
                  </a:lnTo>
                  <a:lnTo>
                    <a:pt x="453631" y="4343"/>
                  </a:lnTo>
                  <a:lnTo>
                    <a:pt x="447281" y="6997"/>
                  </a:lnTo>
                  <a:lnTo>
                    <a:pt x="450710" y="16370"/>
                  </a:lnTo>
                  <a:lnTo>
                    <a:pt x="457847" y="13093"/>
                  </a:lnTo>
                  <a:lnTo>
                    <a:pt x="464997" y="10858"/>
                  </a:lnTo>
                  <a:lnTo>
                    <a:pt x="474078" y="10858"/>
                  </a:lnTo>
                  <a:lnTo>
                    <a:pt x="483717" y="12192"/>
                  </a:lnTo>
                  <a:lnTo>
                    <a:pt x="490867" y="16141"/>
                  </a:lnTo>
                  <a:lnTo>
                    <a:pt x="495300" y="22669"/>
                  </a:lnTo>
                  <a:lnTo>
                    <a:pt x="496836" y="31699"/>
                  </a:lnTo>
                  <a:lnTo>
                    <a:pt x="496836" y="34074"/>
                  </a:lnTo>
                  <a:lnTo>
                    <a:pt x="489991" y="32143"/>
                  </a:lnTo>
                  <a:lnTo>
                    <a:pt x="483158" y="30810"/>
                  </a:lnTo>
                  <a:lnTo>
                    <a:pt x="473329" y="30810"/>
                  </a:lnTo>
                  <a:lnTo>
                    <a:pt x="459955" y="32423"/>
                  </a:lnTo>
                  <a:lnTo>
                    <a:pt x="449567" y="37185"/>
                  </a:lnTo>
                  <a:lnTo>
                    <a:pt x="442823" y="45059"/>
                  </a:lnTo>
                  <a:lnTo>
                    <a:pt x="440436" y="55956"/>
                  </a:lnTo>
                  <a:lnTo>
                    <a:pt x="442887" y="66535"/>
                  </a:lnTo>
                  <a:lnTo>
                    <a:pt x="449376" y="74117"/>
                  </a:lnTo>
                  <a:lnTo>
                    <a:pt x="458571" y="78689"/>
                  </a:lnTo>
                  <a:lnTo>
                    <a:pt x="469163" y="80213"/>
                  </a:lnTo>
                  <a:lnTo>
                    <a:pt x="478434" y="79133"/>
                  </a:lnTo>
                  <a:lnTo>
                    <a:pt x="486067" y="76238"/>
                  </a:lnTo>
                  <a:lnTo>
                    <a:pt x="492150" y="72059"/>
                  </a:lnTo>
                  <a:lnTo>
                    <a:pt x="493153" y="70993"/>
                  </a:lnTo>
                  <a:lnTo>
                    <a:pt x="496836" y="67119"/>
                  </a:lnTo>
                  <a:lnTo>
                    <a:pt x="496836" y="78574"/>
                  </a:lnTo>
                  <a:lnTo>
                    <a:pt x="508152" y="78574"/>
                  </a:lnTo>
                  <a:lnTo>
                    <a:pt x="508152" y="67119"/>
                  </a:lnTo>
                  <a:lnTo>
                    <a:pt x="508152" y="39878"/>
                  </a:lnTo>
                  <a:lnTo>
                    <a:pt x="508152" y="34074"/>
                  </a:lnTo>
                  <a:lnTo>
                    <a:pt x="508152" y="21729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12317933" y="7822999"/>
            <a:ext cx="1754505" cy="102870"/>
            <a:chOff x="12317933" y="7822999"/>
            <a:chExt cx="1754505" cy="102870"/>
          </a:xfrm>
        </p:grpSpPr>
        <p:pic>
          <p:nvPicPr>
            <p:cNvPr id="102" name="object 10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7933" y="7824637"/>
              <a:ext cx="66675" cy="7694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2405447" y="7822999"/>
              <a:ext cx="72771" cy="8036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498180" y="7822999"/>
              <a:ext cx="1574022" cy="102400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11451504" y="7147773"/>
            <a:ext cx="860425" cy="128905"/>
            <a:chOff x="11451504" y="7147773"/>
            <a:chExt cx="860425" cy="128905"/>
          </a:xfrm>
        </p:grpSpPr>
        <p:pic>
          <p:nvPicPr>
            <p:cNvPr id="106" name="object 10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451504" y="7147773"/>
              <a:ext cx="83642" cy="10417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556889" y="7173813"/>
              <a:ext cx="67716" cy="7976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648875" y="7173363"/>
              <a:ext cx="294548" cy="10284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963971" y="7173363"/>
              <a:ext cx="72771" cy="8036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056705" y="7175001"/>
              <a:ext cx="67271" cy="7694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150027" y="7175001"/>
              <a:ext cx="68313" cy="7694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238887" y="7173363"/>
              <a:ext cx="72783" cy="80365"/>
            </a:xfrm>
            <a:prstGeom prst="rect">
              <a:avLst/>
            </a:prstGeom>
          </p:spPr>
        </p:pic>
      </p:grpSp>
      <p:pic>
        <p:nvPicPr>
          <p:cNvPr id="113" name="object 11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2375827" y="7173363"/>
            <a:ext cx="1695629" cy="281010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11498988" y="6773157"/>
            <a:ext cx="860425" cy="128905"/>
            <a:chOff x="11498988" y="6773157"/>
            <a:chExt cx="860425" cy="128905"/>
          </a:xfrm>
        </p:grpSpPr>
        <p:pic>
          <p:nvPicPr>
            <p:cNvPr id="115" name="object 11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498988" y="6773157"/>
              <a:ext cx="83642" cy="104178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1604374" y="6799197"/>
              <a:ext cx="67716" cy="79768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696354" y="6798747"/>
              <a:ext cx="294558" cy="10283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011461" y="6798748"/>
              <a:ext cx="72771" cy="8037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104194" y="6800385"/>
              <a:ext cx="67259" cy="7694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197516" y="6800385"/>
              <a:ext cx="68313" cy="7694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2286377" y="6798748"/>
              <a:ext cx="72771" cy="80378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12423306" y="6798747"/>
            <a:ext cx="523240" cy="102870"/>
            <a:chOff x="12423306" y="6798747"/>
            <a:chExt cx="523240" cy="102870"/>
          </a:xfrm>
        </p:grpSpPr>
        <p:pic>
          <p:nvPicPr>
            <p:cNvPr id="123" name="object 1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23306" y="6800385"/>
              <a:ext cx="66675" cy="7694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2515594" y="6798747"/>
              <a:ext cx="160149" cy="10240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2700013" y="6800385"/>
              <a:ext cx="66522" cy="76949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787238" y="6800381"/>
              <a:ext cx="158953" cy="78143"/>
            </a:xfrm>
            <a:prstGeom prst="rect">
              <a:avLst/>
            </a:prstGeom>
          </p:spPr>
        </p:pic>
      </p:grpSp>
      <p:grpSp>
        <p:nvGrpSpPr>
          <p:cNvPr id="127" name="object 127"/>
          <p:cNvGrpSpPr/>
          <p:nvPr/>
        </p:nvGrpSpPr>
        <p:grpSpPr>
          <a:xfrm>
            <a:off x="13014965" y="6798747"/>
            <a:ext cx="1056005" cy="102870"/>
            <a:chOff x="13014965" y="6798747"/>
            <a:chExt cx="1056005" cy="102870"/>
          </a:xfrm>
        </p:grpSpPr>
        <p:pic>
          <p:nvPicPr>
            <p:cNvPr id="128" name="object 1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4965" y="6800385"/>
              <a:ext cx="66675" cy="7694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102489" y="6798748"/>
              <a:ext cx="72771" cy="80378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3195211" y="6798754"/>
              <a:ext cx="607695" cy="102870"/>
            </a:xfrm>
            <a:custGeom>
              <a:avLst/>
              <a:gdLst/>
              <a:ahLst/>
              <a:cxnLst/>
              <a:rect l="l" t="t" r="r" b="b"/>
              <a:pathLst>
                <a:path w="607694" h="102870">
                  <a:moveTo>
                    <a:pt x="77685" y="40182"/>
                  </a:moveTo>
                  <a:lnTo>
                    <a:pt x="74549" y="23101"/>
                  </a:lnTo>
                  <a:lnTo>
                    <a:pt x="66230" y="10490"/>
                  </a:lnTo>
                  <a:lnTo>
                    <a:pt x="65925" y="10299"/>
                  </a:lnTo>
                  <a:lnTo>
                    <a:pt x="65925" y="40043"/>
                  </a:lnTo>
                  <a:lnTo>
                    <a:pt x="63792" y="52692"/>
                  </a:lnTo>
                  <a:lnTo>
                    <a:pt x="57962" y="62077"/>
                  </a:lnTo>
                  <a:lnTo>
                    <a:pt x="49352" y="67932"/>
                  </a:lnTo>
                  <a:lnTo>
                    <a:pt x="38836" y="69951"/>
                  </a:lnTo>
                  <a:lnTo>
                    <a:pt x="28460" y="67805"/>
                  </a:lnTo>
                  <a:lnTo>
                    <a:pt x="22644" y="63855"/>
                  </a:lnTo>
                  <a:lnTo>
                    <a:pt x="19570" y="61760"/>
                  </a:lnTo>
                  <a:lnTo>
                    <a:pt x="13360" y="52362"/>
                  </a:lnTo>
                  <a:lnTo>
                    <a:pt x="11010" y="40182"/>
                  </a:lnTo>
                  <a:lnTo>
                    <a:pt x="13360" y="27978"/>
                  </a:lnTo>
                  <a:lnTo>
                    <a:pt x="19570" y="18529"/>
                  </a:lnTo>
                  <a:lnTo>
                    <a:pt x="21628" y="17119"/>
                  </a:lnTo>
                  <a:lnTo>
                    <a:pt x="28460" y="12433"/>
                  </a:lnTo>
                  <a:lnTo>
                    <a:pt x="38836" y="10274"/>
                  </a:lnTo>
                  <a:lnTo>
                    <a:pt x="49225" y="12369"/>
                  </a:lnTo>
                  <a:lnTo>
                    <a:pt x="57861" y="18351"/>
                  </a:lnTo>
                  <a:lnTo>
                    <a:pt x="63754" y="27724"/>
                  </a:lnTo>
                  <a:lnTo>
                    <a:pt x="65925" y="40043"/>
                  </a:lnTo>
                  <a:lnTo>
                    <a:pt x="65925" y="10299"/>
                  </a:lnTo>
                  <a:lnTo>
                    <a:pt x="54470" y="2679"/>
                  </a:lnTo>
                  <a:lnTo>
                    <a:pt x="40932" y="0"/>
                  </a:lnTo>
                  <a:lnTo>
                    <a:pt x="31242" y="1371"/>
                  </a:lnTo>
                  <a:lnTo>
                    <a:pt x="23241" y="5092"/>
                  </a:lnTo>
                  <a:lnTo>
                    <a:pt x="16713" y="10553"/>
                  </a:lnTo>
                  <a:lnTo>
                    <a:pt x="11455" y="17119"/>
                  </a:lnTo>
                  <a:lnTo>
                    <a:pt x="11455" y="1638"/>
                  </a:lnTo>
                  <a:lnTo>
                    <a:pt x="0" y="1638"/>
                  </a:lnTo>
                  <a:lnTo>
                    <a:pt x="0" y="102400"/>
                  </a:lnTo>
                  <a:lnTo>
                    <a:pt x="11455" y="102400"/>
                  </a:lnTo>
                  <a:lnTo>
                    <a:pt x="11455" y="63855"/>
                  </a:lnTo>
                  <a:lnTo>
                    <a:pt x="16573" y="70053"/>
                  </a:lnTo>
                  <a:lnTo>
                    <a:pt x="23075" y="75272"/>
                  </a:lnTo>
                  <a:lnTo>
                    <a:pt x="31140" y="78867"/>
                  </a:lnTo>
                  <a:lnTo>
                    <a:pt x="40932" y="80213"/>
                  </a:lnTo>
                  <a:lnTo>
                    <a:pt x="54521" y="77495"/>
                  </a:lnTo>
                  <a:lnTo>
                    <a:pt x="65811" y="69951"/>
                  </a:lnTo>
                  <a:lnTo>
                    <a:pt x="66281" y="69634"/>
                  </a:lnTo>
                  <a:lnTo>
                    <a:pt x="74561" y="57048"/>
                  </a:lnTo>
                  <a:lnTo>
                    <a:pt x="77685" y="40182"/>
                  </a:lnTo>
                  <a:close/>
                </a:path>
                <a:path w="607694" h="102870">
                  <a:moveTo>
                    <a:pt x="166243" y="43014"/>
                  </a:moveTo>
                  <a:lnTo>
                    <a:pt x="166154" y="40182"/>
                  </a:lnTo>
                  <a:lnTo>
                    <a:pt x="165455" y="35572"/>
                  </a:lnTo>
                  <a:lnTo>
                    <a:pt x="163842" y="24866"/>
                  </a:lnTo>
                  <a:lnTo>
                    <a:pt x="156845" y="11912"/>
                  </a:lnTo>
                  <a:lnTo>
                    <a:pt x="154647" y="10210"/>
                  </a:lnTo>
                  <a:lnTo>
                    <a:pt x="154647" y="35572"/>
                  </a:lnTo>
                  <a:lnTo>
                    <a:pt x="105079" y="35572"/>
                  </a:lnTo>
                  <a:lnTo>
                    <a:pt x="107810" y="25247"/>
                  </a:lnTo>
                  <a:lnTo>
                    <a:pt x="113233" y="17043"/>
                  </a:lnTo>
                  <a:lnTo>
                    <a:pt x="120815" y="11633"/>
                  </a:lnTo>
                  <a:lnTo>
                    <a:pt x="130086" y="9677"/>
                  </a:lnTo>
                  <a:lnTo>
                    <a:pt x="140131" y="11760"/>
                  </a:lnTo>
                  <a:lnTo>
                    <a:pt x="147548" y="17386"/>
                  </a:lnTo>
                  <a:lnTo>
                    <a:pt x="152374" y="25628"/>
                  </a:lnTo>
                  <a:lnTo>
                    <a:pt x="154647" y="35572"/>
                  </a:lnTo>
                  <a:lnTo>
                    <a:pt x="154647" y="10210"/>
                  </a:lnTo>
                  <a:lnTo>
                    <a:pt x="153962" y="9677"/>
                  </a:lnTo>
                  <a:lnTo>
                    <a:pt x="145592" y="3187"/>
                  </a:lnTo>
                  <a:lnTo>
                    <a:pt x="130378" y="0"/>
                  </a:lnTo>
                  <a:lnTo>
                    <a:pt x="115633" y="3136"/>
                  </a:lnTo>
                  <a:lnTo>
                    <a:pt x="103949" y="11722"/>
                  </a:lnTo>
                  <a:lnTo>
                    <a:pt x="96253" y="24485"/>
                  </a:lnTo>
                  <a:lnTo>
                    <a:pt x="93472" y="40182"/>
                  </a:lnTo>
                  <a:lnTo>
                    <a:pt x="96494" y="56578"/>
                  </a:lnTo>
                  <a:lnTo>
                    <a:pt x="104749" y="69265"/>
                  </a:lnTo>
                  <a:lnTo>
                    <a:pt x="116954" y="77470"/>
                  </a:lnTo>
                  <a:lnTo>
                    <a:pt x="131876" y="80378"/>
                  </a:lnTo>
                  <a:lnTo>
                    <a:pt x="141897" y="79336"/>
                  </a:lnTo>
                  <a:lnTo>
                    <a:pt x="150291" y="76390"/>
                  </a:lnTo>
                  <a:lnTo>
                    <a:pt x="157403" y="71831"/>
                  </a:lnTo>
                  <a:lnTo>
                    <a:pt x="158889" y="70408"/>
                  </a:lnTo>
                  <a:lnTo>
                    <a:pt x="163576" y="65925"/>
                  </a:lnTo>
                  <a:lnTo>
                    <a:pt x="156425" y="59537"/>
                  </a:lnTo>
                  <a:lnTo>
                    <a:pt x="151485" y="63995"/>
                  </a:lnTo>
                  <a:lnTo>
                    <a:pt x="145923" y="67424"/>
                  </a:lnTo>
                  <a:lnTo>
                    <a:pt x="139534" y="69634"/>
                  </a:lnTo>
                  <a:lnTo>
                    <a:pt x="132168" y="70408"/>
                  </a:lnTo>
                  <a:lnTo>
                    <a:pt x="122453" y="68694"/>
                  </a:lnTo>
                  <a:lnTo>
                    <a:pt x="114160" y="63690"/>
                  </a:lnTo>
                  <a:lnTo>
                    <a:pt x="108102" y="55651"/>
                  </a:lnTo>
                  <a:lnTo>
                    <a:pt x="105079" y="44805"/>
                  </a:lnTo>
                  <a:lnTo>
                    <a:pt x="166103" y="44805"/>
                  </a:lnTo>
                  <a:lnTo>
                    <a:pt x="166243" y="43014"/>
                  </a:lnTo>
                  <a:close/>
                </a:path>
                <a:path w="607694" h="102870">
                  <a:moveTo>
                    <a:pt x="252285" y="65481"/>
                  </a:moveTo>
                  <a:lnTo>
                    <a:pt x="244690" y="58496"/>
                  </a:lnTo>
                  <a:lnTo>
                    <a:pt x="239877" y="63068"/>
                  </a:lnTo>
                  <a:lnTo>
                    <a:pt x="234480" y="66751"/>
                  </a:lnTo>
                  <a:lnTo>
                    <a:pt x="228384" y="69215"/>
                  </a:lnTo>
                  <a:lnTo>
                    <a:pt x="221475" y="70104"/>
                  </a:lnTo>
                  <a:lnTo>
                    <a:pt x="210273" y="67767"/>
                  </a:lnTo>
                  <a:lnTo>
                    <a:pt x="201307" y="61391"/>
                  </a:lnTo>
                  <a:lnTo>
                    <a:pt x="195364" y="51892"/>
                  </a:lnTo>
                  <a:lnTo>
                    <a:pt x="193205" y="40182"/>
                  </a:lnTo>
                  <a:lnTo>
                    <a:pt x="195300" y="28397"/>
                  </a:lnTo>
                  <a:lnTo>
                    <a:pt x="201104" y="18846"/>
                  </a:lnTo>
                  <a:lnTo>
                    <a:pt x="209842" y="12458"/>
                  </a:lnTo>
                  <a:lnTo>
                    <a:pt x="220738" y="10121"/>
                  </a:lnTo>
                  <a:lnTo>
                    <a:pt x="227965" y="10985"/>
                  </a:lnTo>
                  <a:lnTo>
                    <a:pt x="234175" y="13373"/>
                  </a:lnTo>
                  <a:lnTo>
                    <a:pt x="239585" y="16967"/>
                  </a:lnTo>
                  <a:lnTo>
                    <a:pt x="244398" y="21437"/>
                  </a:lnTo>
                  <a:lnTo>
                    <a:pt x="251688" y="13703"/>
                  </a:lnTo>
                  <a:lnTo>
                    <a:pt x="245910" y="8356"/>
                  </a:lnTo>
                  <a:lnTo>
                    <a:pt x="239077" y="4000"/>
                  </a:lnTo>
                  <a:lnTo>
                    <a:pt x="230847" y="1066"/>
                  </a:lnTo>
                  <a:lnTo>
                    <a:pt x="220878" y="0"/>
                  </a:lnTo>
                  <a:lnTo>
                    <a:pt x="205232" y="3225"/>
                  </a:lnTo>
                  <a:lnTo>
                    <a:pt x="192735" y="11950"/>
                  </a:lnTo>
                  <a:lnTo>
                    <a:pt x="184442" y="24739"/>
                  </a:lnTo>
                  <a:lnTo>
                    <a:pt x="181444" y="40182"/>
                  </a:lnTo>
                  <a:lnTo>
                    <a:pt x="184442" y="55689"/>
                  </a:lnTo>
                  <a:lnTo>
                    <a:pt x="192735" y="68491"/>
                  </a:lnTo>
                  <a:lnTo>
                    <a:pt x="205232" y="77177"/>
                  </a:lnTo>
                  <a:lnTo>
                    <a:pt x="220878" y="80378"/>
                  </a:lnTo>
                  <a:lnTo>
                    <a:pt x="230784" y="79260"/>
                  </a:lnTo>
                  <a:lnTo>
                    <a:pt x="239090" y="76161"/>
                  </a:lnTo>
                  <a:lnTo>
                    <a:pt x="246138" y="71450"/>
                  </a:lnTo>
                  <a:lnTo>
                    <a:pt x="252285" y="65481"/>
                  </a:lnTo>
                  <a:close/>
                </a:path>
                <a:path w="607694" h="102870">
                  <a:moveTo>
                    <a:pt x="328345" y="1638"/>
                  </a:moveTo>
                  <a:lnTo>
                    <a:pt x="261670" y="1638"/>
                  </a:lnTo>
                  <a:lnTo>
                    <a:pt x="261670" y="11760"/>
                  </a:lnTo>
                  <a:lnTo>
                    <a:pt x="289204" y="11760"/>
                  </a:lnTo>
                  <a:lnTo>
                    <a:pt x="289204" y="78574"/>
                  </a:lnTo>
                  <a:lnTo>
                    <a:pt x="300812" y="78574"/>
                  </a:lnTo>
                  <a:lnTo>
                    <a:pt x="300812" y="11760"/>
                  </a:lnTo>
                  <a:lnTo>
                    <a:pt x="328345" y="11760"/>
                  </a:lnTo>
                  <a:lnTo>
                    <a:pt x="328345" y="1638"/>
                  </a:lnTo>
                  <a:close/>
                </a:path>
                <a:path w="607694" h="102870">
                  <a:moveTo>
                    <a:pt x="422414" y="40182"/>
                  </a:moveTo>
                  <a:lnTo>
                    <a:pt x="419265" y="23101"/>
                  </a:lnTo>
                  <a:lnTo>
                    <a:pt x="410946" y="10490"/>
                  </a:lnTo>
                  <a:lnTo>
                    <a:pt x="410667" y="10312"/>
                  </a:lnTo>
                  <a:lnTo>
                    <a:pt x="410667" y="40043"/>
                  </a:lnTo>
                  <a:lnTo>
                    <a:pt x="408520" y="52692"/>
                  </a:lnTo>
                  <a:lnTo>
                    <a:pt x="402691" y="62077"/>
                  </a:lnTo>
                  <a:lnTo>
                    <a:pt x="394081" y="67932"/>
                  </a:lnTo>
                  <a:lnTo>
                    <a:pt x="383578" y="69951"/>
                  </a:lnTo>
                  <a:lnTo>
                    <a:pt x="373189" y="67805"/>
                  </a:lnTo>
                  <a:lnTo>
                    <a:pt x="367372" y="63855"/>
                  </a:lnTo>
                  <a:lnTo>
                    <a:pt x="364299" y="61760"/>
                  </a:lnTo>
                  <a:lnTo>
                    <a:pt x="358076" y="52362"/>
                  </a:lnTo>
                  <a:lnTo>
                    <a:pt x="355739" y="40182"/>
                  </a:lnTo>
                  <a:lnTo>
                    <a:pt x="358076" y="27978"/>
                  </a:lnTo>
                  <a:lnTo>
                    <a:pt x="364299" y="18529"/>
                  </a:lnTo>
                  <a:lnTo>
                    <a:pt x="366356" y="17119"/>
                  </a:lnTo>
                  <a:lnTo>
                    <a:pt x="373189" y="12433"/>
                  </a:lnTo>
                  <a:lnTo>
                    <a:pt x="383578" y="10274"/>
                  </a:lnTo>
                  <a:lnTo>
                    <a:pt x="393954" y="12369"/>
                  </a:lnTo>
                  <a:lnTo>
                    <a:pt x="402590" y="18351"/>
                  </a:lnTo>
                  <a:lnTo>
                    <a:pt x="408482" y="27724"/>
                  </a:lnTo>
                  <a:lnTo>
                    <a:pt x="410667" y="40043"/>
                  </a:lnTo>
                  <a:lnTo>
                    <a:pt x="410667" y="10312"/>
                  </a:lnTo>
                  <a:lnTo>
                    <a:pt x="399186" y="2679"/>
                  </a:lnTo>
                  <a:lnTo>
                    <a:pt x="385660" y="0"/>
                  </a:lnTo>
                  <a:lnTo>
                    <a:pt x="375970" y="1371"/>
                  </a:lnTo>
                  <a:lnTo>
                    <a:pt x="367969" y="5092"/>
                  </a:lnTo>
                  <a:lnTo>
                    <a:pt x="361442" y="10553"/>
                  </a:lnTo>
                  <a:lnTo>
                    <a:pt x="356184" y="17119"/>
                  </a:lnTo>
                  <a:lnTo>
                    <a:pt x="356184" y="1638"/>
                  </a:lnTo>
                  <a:lnTo>
                    <a:pt x="344728" y="1638"/>
                  </a:lnTo>
                  <a:lnTo>
                    <a:pt x="344728" y="102400"/>
                  </a:lnTo>
                  <a:lnTo>
                    <a:pt x="356184" y="102400"/>
                  </a:lnTo>
                  <a:lnTo>
                    <a:pt x="356184" y="63855"/>
                  </a:lnTo>
                  <a:lnTo>
                    <a:pt x="361289" y="70053"/>
                  </a:lnTo>
                  <a:lnTo>
                    <a:pt x="367792" y="75272"/>
                  </a:lnTo>
                  <a:lnTo>
                    <a:pt x="375856" y="78867"/>
                  </a:lnTo>
                  <a:lnTo>
                    <a:pt x="385660" y="80213"/>
                  </a:lnTo>
                  <a:lnTo>
                    <a:pt x="399237" y="77495"/>
                  </a:lnTo>
                  <a:lnTo>
                    <a:pt x="410527" y="69951"/>
                  </a:lnTo>
                  <a:lnTo>
                    <a:pt x="411010" y="69634"/>
                  </a:lnTo>
                  <a:lnTo>
                    <a:pt x="419277" y="57048"/>
                  </a:lnTo>
                  <a:lnTo>
                    <a:pt x="422414" y="40182"/>
                  </a:lnTo>
                  <a:close/>
                </a:path>
                <a:path w="607694" h="102870">
                  <a:moveTo>
                    <a:pt x="518414" y="40182"/>
                  </a:moveTo>
                  <a:lnTo>
                    <a:pt x="515404" y="24612"/>
                  </a:lnTo>
                  <a:lnTo>
                    <a:pt x="507047" y="11836"/>
                  </a:lnTo>
                  <a:lnTo>
                    <a:pt x="506653" y="11569"/>
                  </a:lnTo>
                  <a:lnTo>
                    <a:pt x="506653" y="40182"/>
                  </a:lnTo>
                  <a:lnTo>
                    <a:pt x="504583" y="51828"/>
                  </a:lnTo>
                  <a:lnTo>
                    <a:pt x="498767" y="61341"/>
                  </a:lnTo>
                  <a:lnTo>
                    <a:pt x="489826" y="67754"/>
                  </a:lnTo>
                  <a:lnTo>
                    <a:pt x="478383" y="70104"/>
                  </a:lnTo>
                  <a:lnTo>
                    <a:pt x="467093" y="67754"/>
                  </a:lnTo>
                  <a:lnTo>
                    <a:pt x="458089" y="61341"/>
                  </a:lnTo>
                  <a:lnTo>
                    <a:pt x="452120" y="51828"/>
                  </a:lnTo>
                  <a:lnTo>
                    <a:pt x="449961" y="40182"/>
                  </a:lnTo>
                  <a:lnTo>
                    <a:pt x="452005" y="28524"/>
                  </a:lnTo>
                  <a:lnTo>
                    <a:pt x="457771" y="18961"/>
                  </a:lnTo>
                  <a:lnTo>
                    <a:pt x="466648" y="12496"/>
                  </a:lnTo>
                  <a:lnTo>
                    <a:pt x="478078" y="10121"/>
                  </a:lnTo>
                  <a:lnTo>
                    <a:pt x="489381" y="12496"/>
                  </a:lnTo>
                  <a:lnTo>
                    <a:pt x="498449" y="18961"/>
                  </a:lnTo>
                  <a:lnTo>
                    <a:pt x="504469" y="28524"/>
                  </a:lnTo>
                  <a:lnTo>
                    <a:pt x="506653" y="40182"/>
                  </a:lnTo>
                  <a:lnTo>
                    <a:pt x="506653" y="11569"/>
                  </a:lnTo>
                  <a:lnTo>
                    <a:pt x="504532" y="10121"/>
                  </a:lnTo>
                  <a:lnTo>
                    <a:pt x="494372" y="3187"/>
                  </a:lnTo>
                  <a:lnTo>
                    <a:pt x="478383" y="0"/>
                  </a:lnTo>
                  <a:lnTo>
                    <a:pt x="462305" y="3225"/>
                  </a:lnTo>
                  <a:lnTo>
                    <a:pt x="449580" y="11950"/>
                  </a:lnTo>
                  <a:lnTo>
                    <a:pt x="441210" y="24739"/>
                  </a:lnTo>
                  <a:lnTo>
                    <a:pt x="438200" y="40182"/>
                  </a:lnTo>
                  <a:lnTo>
                    <a:pt x="441185" y="55753"/>
                  </a:lnTo>
                  <a:lnTo>
                    <a:pt x="449491" y="68541"/>
                  </a:lnTo>
                  <a:lnTo>
                    <a:pt x="462114" y="77190"/>
                  </a:lnTo>
                  <a:lnTo>
                    <a:pt x="478078" y="80378"/>
                  </a:lnTo>
                  <a:lnTo>
                    <a:pt x="494182" y="77152"/>
                  </a:lnTo>
                  <a:lnTo>
                    <a:pt x="504507" y="70104"/>
                  </a:lnTo>
                  <a:lnTo>
                    <a:pt x="506958" y="68427"/>
                  </a:lnTo>
                  <a:lnTo>
                    <a:pt x="515378" y="55626"/>
                  </a:lnTo>
                  <a:lnTo>
                    <a:pt x="518414" y="40182"/>
                  </a:lnTo>
                  <a:close/>
                </a:path>
                <a:path w="607694" h="102870">
                  <a:moveTo>
                    <a:pt x="607415" y="43014"/>
                  </a:moveTo>
                  <a:lnTo>
                    <a:pt x="607326" y="40182"/>
                  </a:lnTo>
                  <a:lnTo>
                    <a:pt x="606628" y="35572"/>
                  </a:lnTo>
                  <a:lnTo>
                    <a:pt x="605015" y="24866"/>
                  </a:lnTo>
                  <a:lnTo>
                    <a:pt x="598030" y="11912"/>
                  </a:lnTo>
                  <a:lnTo>
                    <a:pt x="595820" y="10210"/>
                  </a:lnTo>
                  <a:lnTo>
                    <a:pt x="595820" y="35572"/>
                  </a:lnTo>
                  <a:lnTo>
                    <a:pt x="546252" y="35572"/>
                  </a:lnTo>
                  <a:lnTo>
                    <a:pt x="548995" y="25247"/>
                  </a:lnTo>
                  <a:lnTo>
                    <a:pt x="554405" y="17043"/>
                  </a:lnTo>
                  <a:lnTo>
                    <a:pt x="562000" y="11633"/>
                  </a:lnTo>
                  <a:lnTo>
                    <a:pt x="571258" y="9677"/>
                  </a:lnTo>
                  <a:lnTo>
                    <a:pt x="581317" y="11760"/>
                  </a:lnTo>
                  <a:lnTo>
                    <a:pt x="588733" y="17386"/>
                  </a:lnTo>
                  <a:lnTo>
                    <a:pt x="593547" y="25628"/>
                  </a:lnTo>
                  <a:lnTo>
                    <a:pt x="595820" y="35572"/>
                  </a:lnTo>
                  <a:lnTo>
                    <a:pt x="595820" y="10210"/>
                  </a:lnTo>
                  <a:lnTo>
                    <a:pt x="595147" y="9677"/>
                  </a:lnTo>
                  <a:lnTo>
                    <a:pt x="586765" y="3187"/>
                  </a:lnTo>
                  <a:lnTo>
                    <a:pt x="571550" y="0"/>
                  </a:lnTo>
                  <a:lnTo>
                    <a:pt x="556806" y="3136"/>
                  </a:lnTo>
                  <a:lnTo>
                    <a:pt x="545122" y="11722"/>
                  </a:lnTo>
                  <a:lnTo>
                    <a:pt x="537425" y="24485"/>
                  </a:lnTo>
                  <a:lnTo>
                    <a:pt x="534644" y="40182"/>
                  </a:lnTo>
                  <a:lnTo>
                    <a:pt x="537679" y="56578"/>
                  </a:lnTo>
                  <a:lnTo>
                    <a:pt x="545922" y="69265"/>
                  </a:lnTo>
                  <a:lnTo>
                    <a:pt x="558139" y="77470"/>
                  </a:lnTo>
                  <a:lnTo>
                    <a:pt x="573049" y="80378"/>
                  </a:lnTo>
                  <a:lnTo>
                    <a:pt x="583069" y="79336"/>
                  </a:lnTo>
                  <a:lnTo>
                    <a:pt x="591464" y="76390"/>
                  </a:lnTo>
                  <a:lnTo>
                    <a:pt x="598576" y="71831"/>
                  </a:lnTo>
                  <a:lnTo>
                    <a:pt x="600062" y="70408"/>
                  </a:lnTo>
                  <a:lnTo>
                    <a:pt x="604748" y="65925"/>
                  </a:lnTo>
                  <a:lnTo>
                    <a:pt x="597598" y="59537"/>
                  </a:lnTo>
                  <a:lnTo>
                    <a:pt x="592658" y="63995"/>
                  </a:lnTo>
                  <a:lnTo>
                    <a:pt x="587095" y="67424"/>
                  </a:lnTo>
                  <a:lnTo>
                    <a:pt x="580720" y="69634"/>
                  </a:lnTo>
                  <a:lnTo>
                    <a:pt x="573341" y="70408"/>
                  </a:lnTo>
                  <a:lnTo>
                    <a:pt x="563626" y="68694"/>
                  </a:lnTo>
                  <a:lnTo>
                    <a:pt x="555332" y="63690"/>
                  </a:lnTo>
                  <a:lnTo>
                    <a:pt x="549275" y="55651"/>
                  </a:lnTo>
                  <a:lnTo>
                    <a:pt x="546252" y="44805"/>
                  </a:lnTo>
                  <a:lnTo>
                    <a:pt x="607275" y="44805"/>
                  </a:lnTo>
                  <a:lnTo>
                    <a:pt x="607415" y="43014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822598" y="6800385"/>
              <a:ext cx="67259" cy="76949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3915921" y="6800384"/>
              <a:ext cx="154946" cy="76950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11589786" y="6304362"/>
            <a:ext cx="1102995" cy="132080"/>
            <a:chOff x="11589786" y="6304362"/>
            <a:chExt cx="1102995" cy="132080"/>
          </a:xfrm>
        </p:grpSpPr>
        <p:pic>
          <p:nvPicPr>
            <p:cNvPr id="134" name="object 13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1696211" y="6333521"/>
              <a:ext cx="72771" cy="80378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1589786" y="6307932"/>
              <a:ext cx="83642" cy="104178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88942" y="6335159"/>
              <a:ext cx="66675" cy="7694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881229" y="6333521"/>
              <a:ext cx="160144" cy="10240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065638" y="6335159"/>
              <a:ext cx="66535" cy="7694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2152864" y="6335154"/>
              <a:ext cx="158958" cy="7814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337728" y="6335159"/>
              <a:ext cx="147340" cy="7694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2511131" y="6335159"/>
              <a:ext cx="87655" cy="7694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2624405" y="6304362"/>
              <a:ext cx="68313" cy="107746"/>
            </a:xfrm>
            <a:prstGeom prst="rect">
              <a:avLst/>
            </a:prstGeom>
          </p:spPr>
        </p:pic>
      </p:grpSp>
      <p:grpSp>
        <p:nvGrpSpPr>
          <p:cNvPr id="143" name="object 143"/>
          <p:cNvGrpSpPr/>
          <p:nvPr/>
        </p:nvGrpSpPr>
        <p:grpSpPr>
          <a:xfrm>
            <a:off x="12759698" y="6305398"/>
            <a:ext cx="471170" cy="130810"/>
            <a:chOff x="12759698" y="6305398"/>
            <a:chExt cx="471170" cy="130810"/>
          </a:xfrm>
        </p:grpSpPr>
        <p:pic>
          <p:nvPicPr>
            <p:cNvPr id="144" name="object 14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2759698" y="6335160"/>
              <a:ext cx="66522" cy="76949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2846923" y="6335160"/>
              <a:ext cx="87655" cy="7694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2957365" y="6305398"/>
              <a:ext cx="174287" cy="108501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3152649" y="6333521"/>
              <a:ext cx="77685" cy="102400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13283782" y="6333521"/>
            <a:ext cx="787400" cy="97790"/>
            <a:chOff x="13283782" y="6333521"/>
            <a:chExt cx="787400" cy="97790"/>
          </a:xfrm>
        </p:grpSpPr>
        <p:pic>
          <p:nvPicPr>
            <p:cNvPr id="149" name="object 14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3283782" y="6335160"/>
              <a:ext cx="168777" cy="96152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473109" y="6333521"/>
              <a:ext cx="225196" cy="80378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722576" y="6335160"/>
              <a:ext cx="67259" cy="76949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3815895" y="6335155"/>
              <a:ext cx="161352" cy="96151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002555" y="6335160"/>
              <a:ext cx="68313" cy="76949"/>
            </a:xfrm>
            <a:prstGeom prst="rect">
              <a:avLst/>
            </a:prstGeom>
          </p:spPr>
        </p:pic>
      </p:grpSp>
      <p:pic>
        <p:nvPicPr>
          <p:cNvPr id="154" name="object 154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1360112" y="5840172"/>
            <a:ext cx="1875734" cy="125915"/>
          </a:xfrm>
          <a:prstGeom prst="rect">
            <a:avLst/>
          </a:prstGeom>
        </p:spPr>
      </p:pic>
      <p:grpSp>
        <p:nvGrpSpPr>
          <p:cNvPr id="155" name="object 155"/>
          <p:cNvGrpSpPr/>
          <p:nvPr/>
        </p:nvGrpSpPr>
        <p:grpSpPr>
          <a:xfrm>
            <a:off x="13299706" y="5868295"/>
            <a:ext cx="772795" cy="102870"/>
            <a:chOff x="13299706" y="5868295"/>
            <a:chExt cx="772795" cy="102870"/>
          </a:xfrm>
        </p:grpSpPr>
        <p:pic>
          <p:nvPicPr>
            <p:cNvPr id="156" name="object 15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3299706" y="5869933"/>
              <a:ext cx="68313" cy="76949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3393329" y="5868296"/>
              <a:ext cx="234123" cy="80378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3647405" y="5868295"/>
              <a:ext cx="77685" cy="102400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3745643" y="5868744"/>
              <a:ext cx="238737" cy="79768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004481" y="5868744"/>
              <a:ext cx="67716" cy="79768"/>
            </a:xfrm>
            <a:prstGeom prst="rect">
              <a:avLst/>
            </a:prstGeom>
          </p:spPr>
        </p:pic>
      </p:grpSp>
      <p:pic>
        <p:nvPicPr>
          <p:cNvPr id="161" name="object 161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1932272" y="5300656"/>
            <a:ext cx="2138887" cy="130520"/>
          </a:xfrm>
          <a:prstGeom prst="rect">
            <a:avLst/>
          </a:prstGeom>
        </p:spPr>
      </p:pic>
      <p:grpSp>
        <p:nvGrpSpPr>
          <p:cNvPr id="162" name="object 162"/>
          <p:cNvGrpSpPr/>
          <p:nvPr/>
        </p:nvGrpSpPr>
        <p:grpSpPr>
          <a:xfrm>
            <a:off x="12367049" y="5507385"/>
            <a:ext cx="600710" cy="102870"/>
            <a:chOff x="12367049" y="5507385"/>
            <a:chExt cx="600710" cy="102870"/>
          </a:xfrm>
        </p:grpSpPr>
        <p:pic>
          <p:nvPicPr>
            <p:cNvPr id="163" name="object 16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2367049" y="5509026"/>
              <a:ext cx="66675" cy="76949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12459335" y="5507392"/>
              <a:ext cx="508634" cy="102870"/>
            </a:xfrm>
            <a:custGeom>
              <a:avLst/>
              <a:gdLst/>
              <a:ahLst/>
              <a:cxnLst/>
              <a:rect l="l" t="t" r="r" b="b"/>
              <a:pathLst>
                <a:path w="508634" h="102870">
                  <a:moveTo>
                    <a:pt x="77685" y="40195"/>
                  </a:moveTo>
                  <a:lnTo>
                    <a:pt x="74536" y="23114"/>
                  </a:lnTo>
                  <a:lnTo>
                    <a:pt x="66217" y="10502"/>
                  </a:lnTo>
                  <a:lnTo>
                    <a:pt x="65925" y="10312"/>
                  </a:lnTo>
                  <a:lnTo>
                    <a:pt x="65925" y="40030"/>
                  </a:lnTo>
                  <a:lnTo>
                    <a:pt x="63779" y="52679"/>
                  </a:lnTo>
                  <a:lnTo>
                    <a:pt x="57962" y="62077"/>
                  </a:lnTo>
                  <a:lnTo>
                    <a:pt x="49339" y="67932"/>
                  </a:lnTo>
                  <a:lnTo>
                    <a:pt x="38836" y="69951"/>
                  </a:lnTo>
                  <a:lnTo>
                    <a:pt x="28460" y="67818"/>
                  </a:lnTo>
                  <a:lnTo>
                    <a:pt x="22618" y="63842"/>
                  </a:lnTo>
                  <a:lnTo>
                    <a:pt x="19558" y="61772"/>
                  </a:lnTo>
                  <a:lnTo>
                    <a:pt x="13347" y="52374"/>
                  </a:lnTo>
                  <a:lnTo>
                    <a:pt x="11010" y="40195"/>
                  </a:lnTo>
                  <a:lnTo>
                    <a:pt x="13347" y="27990"/>
                  </a:lnTo>
                  <a:lnTo>
                    <a:pt x="19558" y="18542"/>
                  </a:lnTo>
                  <a:lnTo>
                    <a:pt x="21628" y="17119"/>
                  </a:lnTo>
                  <a:lnTo>
                    <a:pt x="28460" y="12446"/>
                  </a:lnTo>
                  <a:lnTo>
                    <a:pt x="38836" y="10274"/>
                  </a:lnTo>
                  <a:lnTo>
                    <a:pt x="49225" y="12369"/>
                  </a:lnTo>
                  <a:lnTo>
                    <a:pt x="57848" y="18351"/>
                  </a:lnTo>
                  <a:lnTo>
                    <a:pt x="63741" y="27724"/>
                  </a:lnTo>
                  <a:lnTo>
                    <a:pt x="65925" y="40030"/>
                  </a:lnTo>
                  <a:lnTo>
                    <a:pt x="65925" y="10312"/>
                  </a:lnTo>
                  <a:lnTo>
                    <a:pt x="54444" y="2679"/>
                  </a:lnTo>
                  <a:lnTo>
                    <a:pt x="40919" y="0"/>
                  </a:lnTo>
                  <a:lnTo>
                    <a:pt x="31229" y="1371"/>
                  </a:lnTo>
                  <a:lnTo>
                    <a:pt x="23228" y="5092"/>
                  </a:lnTo>
                  <a:lnTo>
                    <a:pt x="16700" y="10553"/>
                  </a:lnTo>
                  <a:lnTo>
                    <a:pt x="11455" y="17119"/>
                  </a:lnTo>
                  <a:lnTo>
                    <a:pt x="11455" y="1638"/>
                  </a:lnTo>
                  <a:lnTo>
                    <a:pt x="0" y="1638"/>
                  </a:lnTo>
                  <a:lnTo>
                    <a:pt x="0" y="102400"/>
                  </a:lnTo>
                  <a:lnTo>
                    <a:pt x="11455" y="102400"/>
                  </a:lnTo>
                  <a:lnTo>
                    <a:pt x="11455" y="63842"/>
                  </a:lnTo>
                  <a:lnTo>
                    <a:pt x="16560" y="70040"/>
                  </a:lnTo>
                  <a:lnTo>
                    <a:pt x="23063" y="75272"/>
                  </a:lnTo>
                  <a:lnTo>
                    <a:pt x="31115" y="78867"/>
                  </a:lnTo>
                  <a:lnTo>
                    <a:pt x="40919" y="80213"/>
                  </a:lnTo>
                  <a:lnTo>
                    <a:pt x="54508" y="77495"/>
                  </a:lnTo>
                  <a:lnTo>
                    <a:pt x="65798" y="69951"/>
                  </a:lnTo>
                  <a:lnTo>
                    <a:pt x="66268" y="69634"/>
                  </a:lnTo>
                  <a:lnTo>
                    <a:pt x="74549" y="57061"/>
                  </a:lnTo>
                  <a:lnTo>
                    <a:pt x="77685" y="40195"/>
                  </a:lnTo>
                  <a:close/>
                </a:path>
                <a:path w="508634" h="102870">
                  <a:moveTo>
                    <a:pt x="173685" y="40195"/>
                  </a:moveTo>
                  <a:lnTo>
                    <a:pt x="170675" y="24612"/>
                  </a:lnTo>
                  <a:lnTo>
                    <a:pt x="162318" y="11836"/>
                  </a:lnTo>
                  <a:lnTo>
                    <a:pt x="161925" y="11569"/>
                  </a:lnTo>
                  <a:lnTo>
                    <a:pt x="161925" y="40195"/>
                  </a:lnTo>
                  <a:lnTo>
                    <a:pt x="159854" y="51828"/>
                  </a:lnTo>
                  <a:lnTo>
                    <a:pt x="154038" y="61341"/>
                  </a:lnTo>
                  <a:lnTo>
                    <a:pt x="145097" y="67754"/>
                  </a:lnTo>
                  <a:lnTo>
                    <a:pt x="133642" y="70104"/>
                  </a:lnTo>
                  <a:lnTo>
                    <a:pt x="122364" y="67754"/>
                  </a:lnTo>
                  <a:lnTo>
                    <a:pt x="113347" y="61341"/>
                  </a:lnTo>
                  <a:lnTo>
                    <a:pt x="107378" y="51828"/>
                  </a:lnTo>
                  <a:lnTo>
                    <a:pt x="105219" y="40195"/>
                  </a:lnTo>
                  <a:lnTo>
                    <a:pt x="107276" y="28524"/>
                  </a:lnTo>
                  <a:lnTo>
                    <a:pt x="113030" y="18973"/>
                  </a:lnTo>
                  <a:lnTo>
                    <a:pt x="121920" y="12509"/>
                  </a:lnTo>
                  <a:lnTo>
                    <a:pt x="133350" y="10134"/>
                  </a:lnTo>
                  <a:lnTo>
                    <a:pt x="144653" y="12509"/>
                  </a:lnTo>
                  <a:lnTo>
                    <a:pt x="153720" y="18973"/>
                  </a:lnTo>
                  <a:lnTo>
                    <a:pt x="159740" y="28524"/>
                  </a:lnTo>
                  <a:lnTo>
                    <a:pt x="161925" y="40195"/>
                  </a:lnTo>
                  <a:lnTo>
                    <a:pt x="161925" y="11569"/>
                  </a:lnTo>
                  <a:lnTo>
                    <a:pt x="159816" y="10134"/>
                  </a:lnTo>
                  <a:lnTo>
                    <a:pt x="149631" y="3175"/>
                  </a:lnTo>
                  <a:lnTo>
                    <a:pt x="133642" y="0"/>
                  </a:lnTo>
                  <a:lnTo>
                    <a:pt x="117576" y="3225"/>
                  </a:lnTo>
                  <a:lnTo>
                    <a:pt x="104851" y="11950"/>
                  </a:lnTo>
                  <a:lnTo>
                    <a:pt x="96481" y="24752"/>
                  </a:lnTo>
                  <a:lnTo>
                    <a:pt x="93459" y="40195"/>
                  </a:lnTo>
                  <a:lnTo>
                    <a:pt x="96443" y="55765"/>
                  </a:lnTo>
                  <a:lnTo>
                    <a:pt x="104749" y="68541"/>
                  </a:lnTo>
                  <a:lnTo>
                    <a:pt x="117386" y="77190"/>
                  </a:lnTo>
                  <a:lnTo>
                    <a:pt x="133350" y="80378"/>
                  </a:lnTo>
                  <a:lnTo>
                    <a:pt x="149453" y="77152"/>
                  </a:lnTo>
                  <a:lnTo>
                    <a:pt x="159778" y="70104"/>
                  </a:lnTo>
                  <a:lnTo>
                    <a:pt x="162229" y="68427"/>
                  </a:lnTo>
                  <a:lnTo>
                    <a:pt x="170649" y="55638"/>
                  </a:lnTo>
                  <a:lnTo>
                    <a:pt x="173685" y="40195"/>
                  </a:lnTo>
                  <a:close/>
                </a:path>
                <a:path w="508634" h="102870">
                  <a:moveTo>
                    <a:pt x="262686" y="43027"/>
                  </a:moveTo>
                  <a:lnTo>
                    <a:pt x="251079" y="10198"/>
                  </a:lnTo>
                  <a:lnTo>
                    <a:pt x="251079" y="35572"/>
                  </a:lnTo>
                  <a:lnTo>
                    <a:pt x="201523" y="35572"/>
                  </a:lnTo>
                  <a:lnTo>
                    <a:pt x="204266" y="25247"/>
                  </a:lnTo>
                  <a:lnTo>
                    <a:pt x="209677" y="17043"/>
                  </a:lnTo>
                  <a:lnTo>
                    <a:pt x="217258" y="11645"/>
                  </a:lnTo>
                  <a:lnTo>
                    <a:pt x="226529" y="9690"/>
                  </a:lnTo>
                  <a:lnTo>
                    <a:pt x="236588" y="11772"/>
                  </a:lnTo>
                  <a:lnTo>
                    <a:pt x="244005" y="17386"/>
                  </a:lnTo>
                  <a:lnTo>
                    <a:pt x="248818" y="25628"/>
                  </a:lnTo>
                  <a:lnTo>
                    <a:pt x="251079" y="35572"/>
                  </a:lnTo>
                  <a:lnTo>
                    <a:pt x="251079" y="10198"/>
                  </a:lnTo>
                  <a:lnTo>
                    <a:pt x="250431" y="9690"/>
                  </a:lnTo>
                  <a:lnTo>
                    <a:pt x="242036" y="3187"/>
                  </a:lnTo>
                  <a:lnTo>
                    <a:pt x="226822" y="0"/>
                  </a:lnTo>
                  <a:lnTo>
                    <a:pt x="212077" y="3136"/>
                  </a:lnTo>
                  <a:lnTo>
                    <a:pt x="200393" y="11722"/>
                  </a:lnTo>
                  <a:lnTo>
                    <a:pt x="192697" y="24498"/>
                  </a:lnTo>
                  <a:lnTo>
                    <a:pt x="189915" y="40195"/>
                  </a:lnTo>
                  <a:lnTo>
                    <a:pt x="192951" y="56578"/>
                  </a:lnTo>
                  <a:lnTo>
                    <a:pt x="201193" y="69265"/>
                  </a:lnTo>
                  <a:lnTo>
                    <a:pt x="213398" y="77470"/>
                  </a:lnTo>
                  <a:lnTo>
                    <a:pt x="228307" y="80378"/>
                  </a:lnTo>
                  <a:lnTo>
                    <a:pt x="238328" y="79336"/>
                  </a:lnTo>
                  <a:lnTo>
                    <a:pt x="246735" y="76390"/>
                  </a:lnTo>
                  <a:lnTo>
                    <a:pt x="253847" y="71831"/>
                  </a:lnTo>
                  <a:lnTo>
                    <a:pt x="255333" y="70408"/>
                  </a:lnTo>
                  <a:lnTo>
                    <a:pt x="260007" y="65938"/>
                  </a:lnTo>
                  <a:lnTo>
                    <a:pt x="252869" y="59537"/>
                  </a:lnTo>
                  <a:lnTo>
                    <a:pt x="247929" y="63995"/>
                  </a:lnTo>
                  <a:lnTo>
                    <a:pt x="242366" y="67424"/>
                  </a:lnTo>
                  <a:lnTo>
                    <a:pt x="235978" y="69634"/>
                  </a:lnTo>
                  <a:lnTo>
                    <a:pt x="228600" y="70408"/>
                  </a:lnTo>
                  <a:lnTo>
                    <a:pt x="218897" y="68681"/>
                  </a:lnTo>
                  <a:lnTo>
                    <a:pt x="210604" y="63690"/>
                  </a:lnTo>
                  <a:lnTo>
                    <a:pt x="204546" y="55651"/>
                  </a:lnTo>
                  <a:lnTo>
                    <a:pt x="201523" y="44805"/>
                  </a:lnTo>
                  <a:lnTo>
                    <a:pt x="262547" y="44805"/>
                  </a:lnTo>
                  <a:lnTo>
                    <a:pt x="262686" y="43027"/>
                  </a:lnTo>
                  <a:close/>
                </a:path>
                <a:path w="508634" h="102870">
                  <a:moveTo>
                    <a:pt x="337566" y="47028"/>
                  </a:moveTo>
                  <a:lnTo>
                    <a:pt x="331762" y="41224"/>
                  </a:lnTo>
                  <a:lnTo>
                    <a:pt x="323278" y="38252"/>
                  </a:lnTo>
                  <a:lnTo>
                    <a:pt x="329831" y="35572"/>
                  </a:lnTo>
                  <a:lnTo>
                    <a:pt x="335635" y="30060"/>
                  </a:lnTo>
                  <a:lnTo>
                    <a:pt x="335635" y="20535"/>
                  </a:lnTo>
                  <a:lnTo>
                    <a:pt x="333705" y="12306"/>
                  </a:lnTo>
                  <a:lnTo>
                    <a:pt x="328193" y="5803"/>
                  </a:lnTo>
                  <a:lnTo>
                    <a:pt x="319430" y="1536"/>
                  </a:lnTo>
                  <a:lnTo>
                    <a:pt x="307797" y="0"/>
                  </a:lnTo>
                  <a:lnTo>
                    <a:pt x="299504" y="635"/>
                  </a:lnTo>
                  <a:lnTo>
                    <a:pt x="291693" y="2501"/>
                  </a:lnTo>
                  <a:lnTo>
                    <a:pt x="284492" y="5537"/>
                  </a:lnTo>
                  <a:lnTo>
                    <a:pt x="278041" y="9677"/>
                  </a:lnTo>
                  <a:lnTo>
                    <a:pt x="283692" y="17716"/>
                  </a:lnTo>
                  <a:lnTo>
                    <a:pt x="290398" y="12344"/>
                  </a:lnTo>
                  <a:lnTo>
                    <a:pt x="299466" y="9969"/>
                  </a:lnTo>
                  <a:lnTo>
                    <a:pt x="316585" y="9969"/>
                  </a:lnTo>
                  <a:lnTo>
                    <a:pt x="323723" y="14287"/>
                  </a:lnTo>
                  <a:lnTo>
                    <a:pt x="323723" y="29476"/>
                  </a:lnTo>
                  <a:lnTo>
                    <a:pt x="316725" y="34683"/>
                  </a:lnTo>
                  <a:lnTo>
                    <a:pt x="296189" y="34683"/>
                  </a:lnTo>
                  <a:lnTo>
                    <a:pt x="296189" y="44056"/>
                  </a:lnTo>
                  <a:lnTo>
                    <a:pt x="318973" y="44056"/>
                  </a:lnTo>
                  <a:lnTo>
                    <a:pt x="325805" y="48971"/>
                  </a:lnTo>
                  <a:lnTo>
                    <a:pt x="325805" y="65633"/>
                  </a:lnTo>
                  <a:lnTo>
                    <a:pt x="316725" y="70396"/>
                  </a:lnTo>
                  <a:lnTo>
                    <a:pt x="306755" y="70396"/>
                  </a:lnTo>
                  <a:lnTo>
                    <a:pt x="299923" y="69761"/>
                  </a:lnTo>
                  <a:lnTo>
                    <a:pt x="293319" y="67868"/>
                  </a:lnTo>
                  <a:lnTo>
                    <a:pt x="286994" y="64757"/>
                  </a:lnTo>
                  <a:lnTo>
                    <a:pt x="281012" y="60426"/>
                  </a:lnTo>
                  <a:lnTo>
                    <a:pt x="275209" y="68910"/>
                  </a:lnTo>
                  <a:lnTo>
                    <a:pt x="282422" y="73914"/>
                  </a:lnTo>
                  <a:lnTo>
                    <a:pt x="290068" y="77495"/>
                  </a:lnTo>
                  <a:lnTo>
                    <a:pt x="298246" y="79641"/>
                  </a:lnTo>
                  <a:lnTo>
                    <a:pt x="307060" y="80365"/>
                  </a:lnTo>
                  <a:lnTo>
                    <a:pt x="319862" y="78473"/>
                  </a:lnTo>
                  <a:lnTo>
                    <a:pt x="329450" y="73393"/>
                  </a:lnTo>
                  <a:lnTo>
                    <a:pt x="335470" y="65989"/>
                  </a:lnTo>
                  <a:lnTo>
                    <a:pt x="337566" y="57150"/>
                  </a:lnTo>
                  <a:lnTo>
                    <a:pt x="337566" y="47028"/>
                  </a:lnTo>
                  <a:close/>
                </a:path>
                <a:path w="508634" h="102870">
                  <a:moveTo>
                    <a:pt x="430745" y="68465"/>
                  </a:moveTo>
                  <a:lnTo>
                    <a:pt x="419125" y="68465"/>
                  </a:lnTo>
                  <a:lnTo>
                    <a:pt x="419125" y="11760"/>
                  </a:lnTo>
                  <a:lnTo>
                    <a:pt x="419125" y="1638"/>
                  </a:lnTo>
                  <a:lnTo>
                    <a:pt x="407670" y="1638"/>
                  </a:lnTo>
                  <a:lnTo>
                    <a:pt x="407670" y="11760"/>
                  </a:lnTo>
                  <a:lnTo>
                    <a:pt x="407670" y="68465"/>
                  </a:lnTo>
                  <a:lnTo>
                    <a:pt x="366293" y="68465"/>
                  </a:lnTo>
                  <a:lnTo>
                    <a:pt x="369976" y="59753"/>
                  </a:lnTo>
                  <a:lnTo>
                    <a:pt x="372846" y="48882"/>
                  </a:lnTo>
                  <a:lnTo>
                    <a:pt x="374713" y="36296"/>
                  </a:lnTo>
                  <a:lnTo>
                    <a:pt x="375373" y="22479"/>
                  </a:lnTo>
                  <a:lnTo>
                    <a:pt x="375373" y="11760"/>
                  </a:lnTo>
                  <a:lnTo>
                    <a:pt x="407670" y="11760"/>
                  </a:lnTo>
                  <a:lnTo>
                    <a:pt x="407670" y="1638"/>
                  </a:lnTo>
                  <a:lnTo>
                    <a:pt x="364363" y="1638"/>
                  </a:lnTo>
                  <a:lnTo>
                    <a:pt x="364363" y="15036"/>
                  </a:lnTo>
                  <a:lnTo>
                    <a:pt x="363639" y="32702"/>
                  </a:lnTo>
                  <a:lnTo>
                    <a:pt x="361569" y="47167"/>
                  </a:lnTo>
                  <a:lnTo>
                    <a:pt x="358330" y="58928"/>
                  </a:lnTo>
                  <a:lnTo>
                    <a:pt x="354088" y="68465"/>
                  </a:lnTo>
                  <a:lnTo>
                    <a:pt x="345757" y="68465"/>
                  </a:lnTo>
                  <a:lnTo>
                    <a:pt x="345757" y="97790"/>
                  </a:lnTo>
                  <a:lnTo>
                    <a:pt x="355142" y="97790"/>
                  </a:lnTo>
                  <a:lnTo>
                    <a:pt x="357212" y="78587"/>
                  </a:lnTo>
                  <a:lnTo>
                    <a:pt x="419430" y="78587"/>
                  </a:lnTo>
                  <a:lnTo>
                    <a:pt x="419430" y="97790"/>
                  </a:lnTo>
                  <a:lnTo>
                    <a:pt x="428955" y="97790"/>
                  </a:lnTo>
                  <a:lnTo>
                    <a:pt x="430123" y="78587"/>
                  </a:lnTo>
                  <a:lnTo>
                    <a:pt x="430745" y="68465"/>
                  </a:lnTo>
                  <a:close/>
                </a:path>
                <a:path w="508634" h="102870">
                  <a:moveTo>
                    <a:pt x="508139" y="21729"/>
                  </a:moveTo>
                  <a:lnTo>
                    <a:pt x="505460" y="14287"/>
                  </a:lnTo>
                  <a:lnTo>
                    <a:pt x="502043" y="10871"/>
                  </a:lnTo>
                  <a:lnTo>
                    <a:pt x="500100" y="8928"/>
                  </a:lnTo>
                  <a:lnTo>
                    <a:pt x="496976" y="6502"/>
                  </a:lnTo>
                  <a:lnTo>
                    <a:pt x="496976" y="43154"/>
                  </a:lnTo>
                  <a:lnTo>
                    <a:pt x="496976" y="50304"/>
                  </a:lnTo>
                  <a:lnTo>
                    <a:pt x="494969" y="58686"/>
                  </a:lnTo>
                  <a:lnTo>
                    <a:pt x="489483" y="65227"/>
                  </a:lnTo>
                  <a:lnTo>
                    <a:pt x="481342" y="69481"/>
                  </a:lnTo>
                  <a:lnTo>
                    <a:pt x="471373" y="70993"/>
                  </a:lnTo>
                  <a:lnTo>
                    <a:pt x="460959" y="70993"/>
                  </a:lnTo>
                  <a:lnTo>
                    <a:pt x="452031" y="65341"/>
                  </a:lnTo>
                  <a:lnTo>
                    <a:pt x="452031" y="55664"/>
                  </a:lnTo>
                  <a:lnTo>
                    <a:pt x="453529" y="49187"/>
                  </a:lnTo>
                  <a:lnTo>
                    <a:pt x="457911" y="44208"/>
                  </a:lnTo>
                  <a:lnTo>
                    <a:pt x="464972" y="41021"/>
                  </a:lnTo>
                  <a:lnTo>
                    <a:pt x="474510" y="39890"/>
                  </a:lnTo>
                  <a:lnTo>
                    <a:pt x="483882" y="39890"/>
                  </a:lnTo>
                  <a:lnTo>
                    <a:pt x="491324" y="41529"/>
                  </a:lnTo>
                  <a:lnTo>
                    <a:pt x="496976" y="43154"/>
                  </a:lnTo>
                  <a:lnTo>
                    <a:pt x="496976" y="6502"/>
                  </a:lnTo>
                  <a:lnTo>
                    <a:pt x="495427" y="5283"/>
                  </a:lnTo>
                  <a:lnTo>
                    <a:pt x="489686" y="2628"/>
                  </a:lnTo>
                  <a:lnTo>
                    <a:pt x="482942" y="1003"/>
                  </a:lnTo>
                  <a:lnTo>
                    <a:pt x="475246" y="444"/>
                  </a:lnTo>
                  <a:lnTo>
                    <a:pt x="467296" y="927"/>
                  </a:lnTo>
                  <a:lnTo>
                    <a:pt x="460197" y="2273"/>
                  </a:lnTo>
                  <a:lnTo>
                    <a:pt x="453631" y="4343"/>
                  </a:lnTo>
                  <a:lnTo>
                    <a:pt x="447268" y="6997"/>
                  </a:lnTo>
                  <a:lnTo>
                    <a:pt x="450697" y="16370"/>
                  </a:lnTo>
                  <a:lnTo>
                    <a:pt x="457835" y="13093"/>
                  </a:lnTo>
                  <a:lnTo>
                    <a:pt x="464985" y="10871"/>
                  </a:lnTo>
                  <a:lnTo>
                    <a:pt x="474065" y="10871"/>
                  </a:lnTo>
                  <a:lnTo>
                    <a:pt x="483704" y="12204"/>
                  </a:lnTo>
                  <a:lnTo>
                    <a:pt x="490855" y="16154"/>
                  </a:lnTo>
                  <a:lnTo>
                    <a:pt x="495300" y="22669"/>
                  </a:lnTo>
                  <a:lnTo>
                    <a:pt x="496824" y="31699"/>
                  </a:lnTo>
                  <a:lnTo>
                    <a:pt x="496824" y="34074"/>
                  </a:lnTo>
                  <a:lnTo>
                    <a:pt x="489978" y="32143"/>
                  </a:lnTo>
                  <a:lnTo>
                    <a:pt x="483146" y="30810"/>
                  </a:lnTo>
                  <a:lnTo>
                    <a:pt x="473316" y="30810"/>
                  </a:lnTo>
                  <a:lnTo>
                    <a:pt x="459955" y="32423"/>
                  </a:lnTo>
                  <a:lnTo>
                    <a:pt x="449554" y="37198"/>
                  </a:lnTo>
                  <a:lnTo>
                    <a:pt x="442823" y="45072"/>
                  </a:lnTo>
                  <a:lnTo>
                    <a:pt x="440423" y="55956"/>
                  </a:lnTo>
                  <a:lnTo>
                    <a:pt x="442887" y="66535"/>
                  </a:lnTo>
                  <a:lnTo>
                    <a:pt x="449376" y="74117"/>
                  </a:lnTo>
                  <a:lnTo>
                    <a:pt x="458571" y="78689"/>
                  </a:lnTo>
                  <a:lnTo>
                    <a:pt x="469150" y="80213"/>
                  </a:lnTo>
                  <a:lnTo>
                    <a:pt x="478434" y="79133"/>
                  </a:lnTo>
                  <a:lnTo>
                    <a:pt x="486054" y="76238"/>
                  </a:lnTo>
                  <a:lnTo>
                    <a:pt x="492150" y="72059"/>
                  </a:lnTo>
                  <a:lnTo>
                    <a:pt x="493153" y="70993"/>
                  </a:lnTo>
                  <a:lnTo>
                    <a:pt x="496824" y="67119"/>
                  </a:lnTo>
                  <a:lnTo>
                    <a:pt x="496824" y="78574"/>
                  </a:lnTo>
                  <a:lnTo>
                    <a:pt x="508139" y="78574"/>
                  </a:lnTo>
                  <a:lnTo>
                    <a:pt x="508139" y="67119"/>
                  </a:lnTo>
                  <a:lnTo>
                    <a:pt x="508139" y="39890"/>
                  </a:lnTo>
                  <a:lnTo>
                    <a:pt x="508139" y="34074"/>
                  </a:lnTo>
                  <a:lnTo>
                    <a:pt x="508139" y="21729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" name="object 165"/>
          <p:cNvGrpSpPr/>
          <p:nvPr/>
        </p:nvGrpSpPr>
        <p:grpSpPr>
          <a:xfrm>
            <a:off x="13035960" y="5507385"/>
            <a:ext cx="1040130" cy="102870"/>
            <a:chOff x="13035960" y="5507385"/>
            <a:chExt cx="1040130" cy="102870"/>
          </a:xfrm>
        </p:grpSpPr>
        <p:pic>
          <p:nvPicPr>
            <p:cNvPr id="166" name="object 16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3035960" y="5509026"/>
              <a:ext cx="66675" cy="7694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3123476" y="5507385"/>
              <a:ext cx="72771" cy="80378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3216209" y="5507385"/>
              <a:ext cx="166237" cy="102402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3402399" y="5507392"/>
              <a:ext cx="586105" cy="102870"/>
            </a:xfrm>
            <a:custGeom>
              <a:avLst/>
              <a:gdLst/>
              <a:ahLst/>
              <a:cxnLst/>
              <a:rect l="l" t="t" r="r" b="b"/>
              <a:pathLst>
                <a:path w="586105" h="102870">
                  <a:moveTo>
                    <a:pt x="68605" y="78587"/>
                  </a:moveTo>
                  <a:lnTo>
                    <a:pt x="35572" y="34975"/>
                  </a:lnTo>
                  <a:lnTo>
                    <a:pt x="67716" y="1638"/>
                  </a:lnTo>
                  <a:lnTo>
                    <a:pt x="53581" y="1638"/>
                  </a:lnTo>
                  <a:lnTo>
                    <a:pt x="11455" y="45986"/>
                  </a:lnTo>
                  <a:lnTo>
                    <a:pt x="11455" y="1638"/>
                  </a:lnTo>
                  <a:lnTo>
                    <a:pt x="0" y="1638"/>
                  </a:lnTo>
                  <a:lnTo>
                    <a:pt x="0" y="78587"/>
                  </a:lnTo>
                  <a:lnTo>
                    <a:pt x="11455" y="78587"/>
                  </a:lnTo>
                  <a:lnTo>
                    <a:pt x="11455" y="59982"/>
                  </a:lnTo>
                  <a:lnTo>
                    <a:pt x="27686" y="43307"/>
                  </a:lnTo>
                  <a:lnTo>
                    <a:pt x="55067" y="78587"/>
                  </a:lnTo>
                  <a:lnTo>
                    <a:pt x="68605" y="78587"/>
                  </a:lnTo>
                  <a:close/>
                </a:path>
                <a:path w="586105" h="102870">
                  <a:moveTo>
                    <a:pt x="161785" y="40195"/>
                  </a:moveTo>
                  <a:lnTo>
                    <a:pt x="158635" y="23114"/>
                  </a:lnTo>
                  <a:lnTo>
                    <a:pt x="150329" y="10502"/>
                  </a:lnTo>
                  <a:lnTo>
                    <a:pt x="150025" y="10299"/>
                  </a:lnTo>
                  <a:lnTo>
                    <a:pt x="150025" y="40030"/>
                  </a:lnTo>
                  <a:lnTo>
                    <a:pt x="147891" y="52679"/>
                  </a:lnTo>
                  <a:lnTo>
                    <a:pt x="142062" y="62077"/>
                  </a:lnTo>
                  <a:lnTo>
                    <a:pt x="133451" y="67932"/>
                  </a:lnTo>
                  <a:lnTo>
                    <a:pt x="122936" y="69951"/>
                  </a:lnTo>
                  <a:lnTo>
                    <a:pt x="112560" y="67818"/>
                  </a:lnTo>
                  <a:lnTo>
                    <a:pt x="106718" y="63842"/>
                  </a:lnTo>
                  <a:lnTo>
                    <a:pt x="103670" y="61772"/>
                  </a:lnTo>
                  <a:lnTo>
                    <a:pt x="97447" y="52374"/>
                  </a:lnTo>
                  <a:lnTo>
                    <a:pt x="95110" y="40195"/>
                  </a:lnTo>
                  <a:lnTo>
                    <a:pt x="97447" y="27990"/>
                  </a:lnTo>
                  <a:lnTo>
                    <a:pt x="103670" y="18542"/>
                  </a:lnTo>
                  <a:lnTo>
                    <a:pt x="105740" y="17119"/>
                  </a:lnTo>
                  <a:lnTo>
                    <a:pt x="112560" y="12446"/>
                  </a:lnTo>
                  <a:lnTo>
                    <a:pt x="122936" y="10274"/>
                  </a:lnTo>
                  <a:lnTo>
                    <a:pt x="133324" y="12369"/>
                  </a:lnTo>
                  <a:lnTo>
                    <a:pt x="141947" y="18351"/>
                  </a:lnTo>
                  <a:lnTo>
                    <a:pt x="147840" y="27724"/>
                  </a:lnTo>
                  <a:lnTo>
                    <a:pt x="150025" y="40030"/>
                  </a:lnTo>
                  <a:lnTo>
                    <a:pt x="150025" y="10299"/>
                  </a:lnTo>
                  <a:lnTo>
                    <a:pt x="138557" y="2679"/>
                  </a:lnTo>
                  <a:lnTo>
                    <a:pt x="125031" y="0"/>
                  </a:lnTo>
                  <a:lnTo>
                    <a:pt x="115341" y="1371"/>
                  </a:lnTo>
                  <a:lnTo>
                    <a:pt x="107340" y="5092"/>
                  </a:lnTo>
                  <a:lnTo>
                    <a:pt x="100812" y="10553"/>
                  </a:lnTo>
                  <a:lnTo>
                    <a:pt x="95554" y="17119"/>
                  </a:lnTo>
                  <a:lnTo>
                    <a:pt x="95554" y="1638"/>
                  </a:lnTo>
                  <a:lnTo>
                    <a:pt x="84099" y="1638"/>
                  </a:lnTo>
                  <a:lnTo>
                    <a:pt x="84099" y="102400"/>
                  </a:lnTo>
                  <a:lnTo>
                    <a:pt x="95554" y="102400"/>
                  </a:lnTo>
                  <a:lnTo>
                    <a:pt x="95554" y="63842"/>
                  </a:lnTo>
                  <a:lnTo>
                    <a:pt x="100660" y="70040"/>
                  </a:lnTo>
                  <a:lnTo>
                    <a:pt x="107175" y="75272"/>
                  </a:lnTo>
                  <a:lnTo>
                    <a:pt x="115239" y="78867"/>
                  </a:lnTo>
                  <a:lnTo>
                    <a:pt x="125031" y="80213"/>
                  </a:lnTo>
                  <a:lnTo>
                    <a:pt x="138620" y="77495"/>
                  </a:lnTo>
                  <a:lnTo>
                    <a:pt x="149910" y="69951"/>
                  </a:lnTo>
                  <a:lnTo>
                    <a:pt x="150380" y="69634"/>
                  </a:lnTo>
                  <a:lnTo>
                    <a:pt x="158661" y="57061"/>
                  </a:lnTo>
                  <a:lnTo>
                    <a:pt x="161785" y="40195"/>
                  </a:lnTo>
                  <a:close/>
                </a:path>
                <a:path w="586105" h="102870">
                  <a:moveTo>
                    <a:pt x="250355" y="43027"/>
                  </a:moveTo>
                  <a:lnTo>
                    <a:pt x="238747" y="10210"/>
                  </a:lnTo>
                  <a:lnTo>
                    <a:pt x="238747" y="35572"/>
                  </a:lnTo>
                  <a:lnTo>
                    <a:pt x="189191" y="35572"/>
                  </a:lnTo>
                  <a:lnTo>
                    <a:pt x="191922" y="25247"/>
                  </a:lnTo>
                  <a:lnTo>
                    <a:pt x="197332" y="17043"/>
                  </a:lnTo>
                  <a:lnTo>
                    <a:pt x="204927" y="11645"/>
                  </a:lnTo>
                  <a:lnTo>
                    <a:pt x="214198" y="9690"/>
                  </a:lnTo>
                  <a:lnTo>
                    <a:pt x="224243" y="11772"/>
                  </a:lnTo>
                  <a:lnTo>
                    <a:pt x="231660" y="17386"/>
                  </a:lnTo>
                  <a:lnTo>
                    <a:pt x="236474" y="25628"/>
                  </a:lnTo>
                  <a:lnTo>
                    <a:pt x="238747" y="35572"/>
                  </a:lnTo>
                  <a:lnTo>
                    <a:pt x="238747" y="10210"/>
                  </a:lnTo>
                  <a:lnTo>
                    <a:pt x="238086" y="9690"/>
                  </a:lnTo>
                  <a:lnTo>
                    <a:pt x="229692" y="3187"/>
                  </a:lnTo>
                  <a:lnTo>
                    <a:pt x="214490" y="0"/>
                  </a:lnTo>
                  <a:lnTo>
                    <a:pt x="199732" y="3136"/>
                  </a:lnTo>
                  <a:lnTo>
                    <a:pt x="188048" y="11722"/>
                  </a:lnTo>
                  <a:lnTo>
                    <a:pt x="180352" y="24498"/>
                  </a:lnTo>
                  <a:lnTo>
                    <a:pt x="177584" y="40195"/>
                  </a:lnTo>
                  <a:lnTo>
                    <a:pt x="180606" y="56578"/>
                  </a:lnTo>
                  <a:lnTo>
                    <a:pt x="188849" y="69265"/>
                  </a:lnTo>
                  <a:lnTo>
                    <a:pt x="201053" y="77470"/>
                  </a:lnTo>
                  <a:lnTo>
                    <a:pt x="215976" y="80378"/>
                  </a:lnTo>
                  <a:lnTo>
                    <a:pt x="225996" y="79336"/>
                  </a:lnTo>
                  <a:lnTo>
                    <a:pt x="234391" y="76390"/>
                  </a:lnTo>
                  <a:lnTo>
                    <a:pt x="241503" y="71831"/>
                  </a:lnTo>
                  <a:lnTo>
                    <a:pt x="242989" y="70408"/>
                  </a:lnTo>
                  <a:lnTo>
                    <a:pt x="247675" y="65938"/>
                  </a:lnTo>
                  <a:lnTo>
                    <a:pt x="240538" y="59537"/>
                  </a:lnTo>
                  <a:lnTo>
                    <a:pt x="235585" y="63995"/>
                  </a:lnTo>
                  <a:lnTo>
                    <a:pt x="230022" y="67424"/>
                  </a:lnTo>
                  <a:lnTo>
                    <a:pt x="223634" y="69634"/>
                  </a:lnTo>
                  <a:lnTo>
                    <a:pt x="216268" y="70408"/>
                  </a:lnTo>
                  <a:lnTo>
                    <a:pt x="206552" y="68681"/>
                  </a:lnTo>
                  <a:lnTo>
                    <a:pt x="198259" y="63690"/>
                  </a:lnTo>
                  <a:lnTo>
                    <a:pt x="192201" y="55651"/>
                  </a:lnTo>
                  <a:lnTo>
                    <a:pt x="189191" y="44805"/>
                  </a:lnTo>
                  <a:lnTo>
                    <a:pt x="250215" y="44805"/>
                  </a:lnTo>
                  <a:lnTo>
                    <a:pt x="250355" y="43027"/>
                  </a:lnTo>
                  <a:close/>
                </a:path>
                <a:path w="586105" h="102870">
                  <a:moveTo>
                    <a:pt x="336384" y="65481"/>
                  </a:moveTo>
                  <a:lnTo>
                    <a:pt x="328790" y="58496"/>
                  </a:lnTo>
                  <a:lnTo>
                    <a:pt x="323964" y="63068"/>
                  </a:lnTo>
                  <a:lnTo>
                    <a:pt x="318579" y="66751"/>
                  </a:lnTo>
                  <a:lnTo>
                    <a:pt x="312483" y="69215"/>
                  </a:lnTo>
                  <a:lnTo>
                    <a:pt x="305574" y="70104"/>
                  </a:lnTo>
                  <a:lnTo>
                    <a:pt x="294373" y="67767"/>
                  </a:lnTo>
                  <a:lnTo>
                    <a:pt x="285407" y="61391"/>
                  </a:lnTo>
                  <a:lnTo>
                    <a:pt x="279463" y="51892"/>
                  </a:lnTo>
                  <a:lnTo>
                    <a:pt x="277304" y="40195"/>
                  </a:lnTo>
                  <a:lnTo>
                    <a:pt x="279400" y="28397"/>
                  </a:lnTo>
                  <a:lnTo>
                    <a:pt x="285203" y="18859"/>
                  </a:lnTo>
                  <a:lnTo>
                    <a:pt x="293941" y="12458"/>
                  </a:lnTo>
                  <a:lnTo>
                    <a:pt x="304838" y="10134"/>
                  </a:lnTo>
                  <a:lnTo>
                    <a:pt x="312064" y="10998"/>
                  </a:lnTo>
                  <a:lnTo>
                    <a:pt x="318287" y="13385"/>
                  </a:lnTo>
                  <a:lnTo>
                    <a:pt x="323684" y="16967"/>
                  </a:lnTo>
                  <a:lnTo>
                    <a:pt x="328498" y="21437"/>
                  </a:lnTo>
                  <a:lnTo>
                    <a:pt x="335788" y="13703"/>
                  </a:lnTo>
                  <a:lnTo>
                    <a:pt x="330009" y="8356"/>
                  </a:lnTo>
                  <a:lnTo>
                    <a:pt x="323176" y="4000"/>
                  </a:lnTo>
                  <a:lnTo>
                    <a:pt x="314934" y="1066"/>
                  </a:lnTo>
                  <a:lnTo>
                    <a:pt x="304977" y="0"/>
                  </a:lnTo>
                  <a:lnTo>
                    <a:pt x="289331" y="3225"/>
                  </a:lnTo>
                  <a:lnTo>
                    <a:pt x="276834" y="11950"/>
                  </a:lnTo>
                  <a:lnTo>
                    <a:pt x="268541" y="24752"/>
                  </a:lnTo>
                  <a:lnTo>
                    <a:pt x="265544" y="40195"/>
                  </a:lnTo>
                  <a:lnTo>
                    <a:pt x="268541" y="55702"/>
                  </a:lnTo>
                  <a:lnTo>
                    <a:pt x="276834" y="68491"/>
                  </a:lnTo>
                  <a:lnTo>
                    <a:pt x="289331" y="77177"/>
                  </a:lnTo>
                  <a:lnTo>
                    <a:pt x="304977" y="80378"/>
                  </a:lnTo>
                  <a:lnTo>
                    <a:pt x="314883" y="79260"/>
                  </a:lnTo>
                  <a:lnTo>
                    <a:pt x="323189" y="76161"/>
                  </a:lnTo>
                  <a:lnTo>
                    <a:pt x="330238" y="71450"/>
                  </a:lnTo>
                  <a:lnTo>
                    <a:pt x="336384" y="65481"/>
                  </a:lnTo>
                  <a:close/>
                </a:path>
                <a:path w="586105" h="102870">
                  <a:moveTo>
                    <a:pt x="412445" y="1638"/>
                  </a:moveTo>
                  <a:lnTo>
                    <a:pt x="345770" y="1638"/>
                  </a:lnTo>
                  <a:lnTo>
                    <a:pt x="345770" y="11760"/>
                  </a:lnTo>
                  <a:lnTo>
                    <a:pt x="373303" y="11760"/>
                  </a:lnTo>
                  <a:lnTo>
                    <a:pt x="373303" y="78574"/>
                  </a:lnTo>
                  <a:lnTo>
                    <a:pt x="384911" y="78574"/>
                  </a:lnTo>
                  <a:lnTo>
                    <a:pt x="384911" y="11760"/>
                  </a:lnTo>
                  <a:lnTo>
                    <a:pt x="412445" y="11760"/>
                  </a:lnTo>
                  <a:lnTo>
                    <a:pt x="412445" y="1638"/>
                  </a:lnTo>
                  <a:close/>
                </a:path>
                <a:path w="586105" h="102870">
                  <a:moveTo>
                    <a:pt x="497433" y="78587"/>
                  </a:moveTo>
                  <a:lnTo>
                    <a:pt x="464400" y="34975"/>
                  </a:lnTo>
                  <a:lnTo>
                    <a:pt x="496544" y="1638"/>
                  </a:lnTo>
                  <a:lnTo>
                    <a:pt x="482409" y="1638"/>
                  </a:lnTo>
                  <a:lnTo>
                    <a:pt x="440283" y="45986"/>
                  </a:lnTo>
                  <a:lnTo>
                    <a:pt x="440283" y="1638"/>
                  </a:lnTo>
                  <a:lnTo>
                    <a:pt x="428828" y="1638"/>
                  </a:lnTo>
                  <a:lnTo>
                    <a:pt x="428828" y="78587"/>
                  </a:lnTo>
                  <a:lnTo>
                    <a:pt x="440283" y="78587"/>
                  </a:lnTo>
                  <a:lnTo>
                    <a:pt x="440283" y="59982"/>
                  </a:lnTo>
                  <a:lnTo>
                    <a:pt x="456501" y="43307"/>
                  </a:lnTo>
                  <a:lnTo>
                    <a:pt x="483895" y="78587"/>
                  </a:lnTo>
                  <a:lnTo>
                    <a:pt x="497433" y="78587"/>
                  </a:lnTo>
                  <a:close/>
                </a:path>
                <a:path w="586105" h="102870">
                  <a:moveTo>
                    <a:pt x="585851" y="40195"/>
                  </a:moveTo>
                  <a:lnTo>
                    <a:pt x="582841" y="24612"/>
                  </a:lnTo>
                  <a:lnTo>
                    <a:pt x="574484" y="11836"/>
                  </a:lnTo>
                  <a:lnTo>
                    <a:pt x="574090" y="11569"/>
                  </a:lnTo>
                  <a:lnTo>
                    <a:pt x="574090" y="40195"/>
                  </a:lnTo>
                  <a:lnTo>
                    <a:pt x="572020" y="51828"/>
                  </a:lnTo>
                  <a:lnTo>
                    <a:pt x="566204" y="61341"/>
                  </a:lnTo>
                  <a:lnTo>
                    <a:pt x="557263" y="67754"/>
                  </a:lnTo>
                  <a:lnTo>
                    <a:pt x="545807" y="70104"/>
                  </a:lnTo>
                  <a:lnTo>
                    <a:pt x="534530" y="67754"/>
                  </a:lnTo>
                  <a:lnTo>
                    <a:pt x="525513" y="61341"/>
                  </a:lnTo>
                  <a:lnTo>
                    <a:pt x="519544" y="51828"/>
                  </a:lnTo>
                  <a:lnTo>
                    <a:pt x="517385" y="40195"/>
                  </a:lnTo>
                  <a:lnTo>
                    <a:pt x="519442" y="28524"/>
                  </a:lnTo>
                  <a:lnTo>
                    <a:pt x="525195" y="18973"/>
                  </a:lnTo>
                  <a:lnTo>
                    <a:pt x="534085" y="12509"/>
                  </a:lnTo>
                  <a:lnTo>
                    <a:pt x="545515" y="10134"/>
                  </a:lnTo>
                  <a:lnTo>
                    <a:pt x="556818" y="12509"/>
                  </a:lnTo>
                  <a:lnTo>
                    <a:pt x="565886" y="18973"/>
                  </a:lnTo>
                  <a:lnTo>
                    <a:pt x="571906" y="28524"/>
                  </a:lnTo>
                  <a:lnTo>
                    <a:pt x="574090" y="40195"/>
                  </a:lnTo>
                  <a:lnTo>
                    <a:pt x="574090" y="11569"/>
                  </a:lnTo>
                  <a:lnTo>
                    <a:pt x="571982" y="10134"/>
                  </a:lnTo>
                  <a:lnTo>
                    <a:pt x="561797" y="3175"/>
                  </a:lnTo>
                  <a:lnTo>
                    <a:pt x="545807" y="0"/>
                  </a:lnTo>
                  <a:lnTo>
                    <a:pt x="529742" y="3225"/>
                  </a:lnTo>
                  <a:lnTo>
                    <a:pt x="517017" y="11950"/>
                  </a:lnTo>
                  <a:lnTo>
                    <a:pt x="508635" y="24752"/>
                  </a:lnTo>
                  <a:lnTo>
                    <a:pt x="505625" y="40195"/>
                  </a:lnTo>
                  <a:lnTo>
                    <a:pt x="508609" y="55765"/>
                  </a:lnTo>
                  <a:lnTo>
                    <a:pt x="516915" y="68541"/>
                  </a:lnTo>
                  <a:lnTo>
                    <a:pt x="529551" y="77190"/>
                  </a:lnTo>
                  <a:lnTo>
                    <a:pt x="545515" y="80378"/>
                  </a:lnTo>
                  <a:lnTo>
                    <a:pt x="561619" y="77152"/>
                  </a:lnTo>
                  <a:lnTo>
                    <a:pt x="571944" y="70104"/>
                  </a:lnTo>
                  <a:lnTo>
                    <a:pt x="574395" y="68427"/>
                  </a:lnTo>
                  <a:lnTo>
                    <a:pt x="582815" y="55638"/>
                  </a:lnTo>
                  <a:lnTo>
                    <a:pt x="585851" y="40195"/>
                  </a:lnTo>
                  <a:close/>
                </a:path>
              </a:pathLst>
            </a:custGeom>
            <a:solidFill>
              <a:srgbClr val="9CA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4009244" y="5509026"/>
              <a:ext cx="66535" cy="76949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12044953" y="4912088"/>
            <a:ext cx="860425" cy="128905"/>
            <a:chOff x="12044953" y="4912088"/>
            <a:chExt cx="860425" cy="128905"/>
          </a:xfrm>
        </p:grpSpPr>
        <p:pic>
          <p:nvPicPr>
            <p:cNvPr id="172" name="object 1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44953" y="4912088"/>
              <a:ext cx="83642" cy="104178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2150337" y="4938126"/>
              <a:ext cx="67716" cy="79768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2242324" y="4937678"/>
              <a:ext cx="294547" cy="102838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2557420" y="4937677"/>
              <a:ext cx="72783" cy="80378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650153" y="4939316"/>
              <a:ext cx="67271" cy="7694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743475" y="4939316"/>
              <a:ext cx="68313" cy="76949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2832336" y="4937677"/>
              <a:ext cx="72771" cy="80378"/>
            </a:xfrm>
            <a:prstGeom prst="rect">
              <a:avLst/>
            </a:prstGeom>
          </p:spPr>
        </p:pic>
      </p:grpSp>
      <p:grpSp>
        <p:nvGrpSpPr>
          <p:cNvPr id="179" name="object 179"/>
          <p:cNvGrpSpPr/>
          <p:nvPr/>
        </p:nvGrpSpPr>
        <p:grpSpPr>
          <a:xfrm>
            <a:off x="12969276" y="4937678"/>
            <a:ext cx="523240" cy="102870"/>
            <a:chOff x="12969276" y="4937678"/>
            <a:chExt cx="523240" cy="102870"/>
          </a:xfrm>
        </p:grpSpPr>
        <p:pic>
          <p:nvPicPr>
            <p:cNvPr id="180" name="object 18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9276" y="4939317"/>
              <a:ext cx="66675" cy="76949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3061563" y="4937678"/>
              <a:ext cx="160143" cy="10240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245972" y="4939317"/>
              <a:ext cx="66535" cy="76949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333198" y="4939310"/>
              <a:ext cx="158958" cy="78143"/>
            </a:xfrm>
            <a:prstGeom prst="rect">
              <a:avLst/>
            </a:prstGeom>
          </p:spPr>
        </p:pic>
      </p:grpSp>
      <p:grpSp>
        <p:nvGrpSpPr>
          <p:cNvPr id="184" name="object 184"/>
          <p:cNvGrpSpPr/>
          <p:nvPr/>
        </p:nvGrpSpPr>
        <p:grpSpPr>
          <a:xfrm>
            <a:off x="13556172" y="4909555"/>
            <a:ext cx="516255" cy="108585"/>
            <a:chOff x="13556172" y="4909555"/>
            <a:chExt cx="516255" cy="108585"/>
          </a:xfrm>
        </p:grpSpPr>
        <p:pic>
          <p:nvPicPr>
            <p:cNvPr id="185" name="object 18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3556172" y="4909555"/>
              <a:ext cx="176814" cy="10849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3753388" y="4937677"/>
              <a:ext cx="142579" cy="80378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916966" y="4939316"/>
              <a:ext cx="67271" cy="7694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4004486" y="4938126"/>
              <a:ext cx="67716" cy="79768"/>
            </a:xfrm>
            <a:prstGeom prst="rect">
              <a:avLst/>
            </a:prstGeom>
          </p:spPr>
        </p:pic>
      </p:grpSp>
      <p:grpSp>
        <p:nvGrpSpPr>
          <p:cNvPr id="189" name="object 189"/>
          <p:cNvGrpSpPr/>
          <p:nvPr/>
        </p:nvGrpSpPr>
        <p:grpSpPr>
          <a:xfrm>
            <a:off x="11096960" y="4356333"/>
            <a:ext cx="455930" cy="123825"/>
            <a:chOff x="11096960" y="4356333"/>
            <a:chExt cx="455930" cy="123825"/>
          </a:xfrm>
        </p:grpSpPr>
        <p:pic>
          <p:nvPicPr>
            <p:cNvPr id="190" name="object 19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1096960" y="4356333"/>
              <a:ext cx="84086" cy="104178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1202938" y="4383563"/>
              <a:ext cx="87655" cy="7694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1311449" y="4381924"/>
              <a:ext cx="240822" cy="97792"/>
            </a:xfrm>
            <a:prstGeom prst="rect">
              <a:avLst/>
            </a:prstGeom>
          </p:spPr>
        </p:pic>
      </p:grpSp>
      <p:grpSp>
        <p:nvGrpSpPr>
          <p:cNvPr id="193" name="object 193"/>
          <p:cNvGrpSpPr/>
          <p:nvPr/>
        </p:nvGrpSpPr>
        <p:grpSpPr>
          <a:xfrm>
            <a:off x="11611956" y="4382373"/>
            <a:ext cx="155575" cy="80010"/>
            <a:chOff x="11611956" y="4382373"/>
            <a:chExt cx="155575" cy="80010"/>
          </a:xfrm>
        </p:grpSpPr>
        <p:pic>
          <p:nvPicPr>
            <p:cNvPr id="194" name="object 19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611956" y="4383563"/>
              <a:ext cx="67271" cy="76949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1699477" y="4382373"/>
              <a:ext cx="67716" cy="79768"/>
            </a:xfrm>
            <a:prstGeom prst="rect">
              <a:avLst/>
            </a:prstGeom>
          </p:spPr>
        </p:pic>
      </p:grpSp>
      <p:pic>
        <p:nvPicPr>
          <p:cNvPr id="196" name="object 19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1835667" y="4381924"/>
            <a:ext cx="2235785" cy="102839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1927664" y="4562185"/>
            <a:ext cx="66522" cy="76936"/>
          </a:xfrm>
          <a:prstGeom prst="rect">
            <a:avLst/>
          </a:prstGeom>
        </p:spPr>
      </p:pic>
      <p:grpSp>
        <p:nvGrpSpPr>
          <p:cNvPr id="198" name="object 198"/>
          <p:cNvGrpSpPr/>
          <p:nvPr/>
        </p:nvGrpSpPr>
        <p:grpSpPr>
          <a:xfrm>
            <a:off x="12059087" y="4560547"/>
            <a:ext cx="535940" cy="97155"/>
            <a:chOff x="12059087" y="4560547"/>
            <a:chExt cx="535940" cy="97155"/>
          </a:xfrm>
        </p:grpSpPr>
        <p:pic>
          <p:nvPicPr>
            <p:cNvPr id="199" name="object 19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2059087" y="4562185"/>
              <a:ext cx="79324" cy="76936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2159117" y="4560547"/>
              <a:ext cx="435508" cy="96729"/>
            </a:xfrm>
            <a:prstGeom prst="rect">
              <a:avLst/>
            </a:prstGeom>
          </p:spPr>
        </p:pic>
      </p:grpSp>
      <p:pic>
        <p:nvPicPr>
          <p:cNvPr id="201" name="object 201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2662805" y="4560547"/>
            <a:ext cx="216554" cy="97781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2937715" y="4560547"/>
            <a:ext cx="239190" cy="80365"/>
          </a:xfrm>
          <a:prstGeom prst="rect">
            <a:avLst/>
          </a:prstGeom>
        </p:spPr>
      </p:pic>
      <p:grpSp>
        <p:nvGrpSpPr>
          <p:cNvPr id="203" name="object 203"/>
          <p:cNvGrpSpPr/>
          <p:nvPr/>
        </p:nvGrpSpPr>
        <p:grpSpPr>
          <a:xfrm>
            <a:off x="13235108" y="4560547"/>
            <a:ext cx="840740" cy="102870"/>
            <a:chOff x="13235108" y="4560547"/>
            <a:chExt cx="840740" cy="102870"/>
          </a:xfrm>
        </p:grpSpPr>
        <p:pic>
          <p:nvPicPr>
            <p:cNvPr id="204" name="object 20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235108" y="4560551"/>
              <a:ext cx="144964" cy="80352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404344" y="4562185"/>
              <a:ext cx="66675" cy="76936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3496631" y="4560547"/>
              <a:ext cx="166237" cy="102400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3682834" y="4560547"/>
              <a:ext cx="204202" cy="97629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906986" y="4562185"/>
              <a:ext cx="67271" cy="76936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995559" y="4560547"/>
              <a:ext cx="80213" cy="80365"/>
            </a:xfrm>
            <a:prstGeom prst="rect">
              <a:avLst/>
            </a:prstGeom>
          </p:spPr>
        </p:pic>
      </p:grpSp>
      <p:grpSp>
        <p:nvGrpSpPr>
          <p:cNvPr id="210" name="object 210"/>
          <p:cNvGrpSpPr/>
          <p:nvPr/>
        </p:nvGrpSpPr>
        <p:grpSpPr>
          <a:xfrm>
            <a:off x="11096363" y="3981717"/>
            <a:ext cx="455930" cy="123825"/>
            <a:chOff x="11096363" y="3981717"/>
            <a:chExt cx="455930" cy="123825"/>
          </a:xfrm>
        </p:grpSpPr>
        <p:pic>
          <p:nvPicPr>
            <p:cNvPr id="211" name="object 21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1096363" y="3981717"/>
              <a:ext cx="84086" cy="104178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1202336" y="4008947"/>
              <a:ext cx="87655" cy="76949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1310846" y="4007308"/>
              <a:ext cx="240821" cy="97792"/>
            </a:xfrm>
            <a:prstGeom prst="rect">
              <a:avLst/>
            </a:prstGeom>
          </p:spPr>
        </p:pic>
      </p:grpSp>
      <p:grpSp>
        <p:nvGrpSpPr>
          <p:cNvPr id="214" name="object 214"/>
          <p:cNvGrpSpPr/>
          <p:nvPr/>
        </p:nvGrpSpPr>
        <p:grpSpPr>
          <a:xfrm>
            <a:off x="11611366" y="4007758"/>
            <a:ext cx="155575" cy="80010"/>
            <a:chOff x="11611366" y="4007758"/>
            <a:chExt cx="155575" cy="80010"/>
          </a:xfrm>
        </p:grpSpPr>
        <p:pic>
          <p:nvPicPr>
            <p:cNvPr id="215" name="object 21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611366" y="4008948"/>
              <a:ext cx="67259" cy="76949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1698882" y="4007758"/>
              <a:ext cx="67716" cy="79768"/>
            </a:xfrm>
            <a:prstGeom prst="rect">
              <a:avLst/>
            </a:prstGeom>
          </p:spPr>
        </p:pic>
      </p:grpSp>
      <p:pic>
        <p:nvPicPr>
          <p:cNvPr id="217" name="object 217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11835076" y="4007308"/>
            <a:ext cx="2235790" cy="102839"/>
          </a:xfrm>
          <a:prstGeom prst="rect">
            <a:avLst/>
          </a:prstGeom>
        </p:spPr>
      </p:pic>
      <p:sp>
        <p:nvSpPr>
          <p:cNvPr id="218" name="object 218"/>
          <p:cNvSpPr txBox="1"/>
          <p:nvPr/>
        </p:nvSpPr>
        <p:spPr>
          <a:xfrm>
            <a:off x="18241872" y="3924770"/>
            <a:ext cx="511809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(28</a:t>
            </a:r>
            <a:r>
              <a:rPr sz="1150" spc="-50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5348311" y="4395306"/>
            <a:ext cx="57086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(4,4</a:t>
            </a:r>
            <a:r>
              <a:rPr sz="1150" spc="-40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5259257" y="4864320"/>
            <a:ext cx="51879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(3,1</a:t>
            </a:r>
            <a:r>
              <a:rPr sz="1150" spc="-50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15220667" y="5818082"/>
            <a:ext cx="36004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10" dirty="0">
                <a:solidFill>
                  <a:srgbClr val="FFFFFF"/>
                </a:solidFill>
                <a:latin typeface="Gotham Pro Medium"/>
                <a:cs typeface="Gotham Pro Medium"/>
              </a:rPr>
              <a:t>9</a:t>
            </a:r>
            <a:r>
              <a:rPr sz="1150" spc="-5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15643967" y="6251476"/>
            <a:ext cx="55943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(6,8</a:t>
            </a:r>
            <a:r>
              <a:rPr sz="1150" spc="-4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15068915" y="6716038"/>
            <a:ext cx="46863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solidFill>
                  <a:srgbClr val="FFFFFF"/>
                </a:solidFill>
                <a:latin typeface="Gotham Pro Medium"/>
                <a:cs typeface="Gotham Pro Medium"/>
              </a:rPr>
              <a:t>(1,4%)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5527456" y="7655848"/>
            <a:ext cx="42354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10" dirty="0">
                <a:solidFill>
                  <a:srgbClr val="FFFFFF"/>
                </a:solidFill>
                <a:latin typeface="Gotham Pro Medium"/>
                <a:cs typeface="Gotham Pro Medium"/>
              </a:rPr>
              <a:t>(6</a:t>
            </a:r>
            <a:r>
              <a:rPr sz="115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4956178" y="8108981"/>
            <a:ext cx="38481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(1</a:t>
            </a:r>
            <a:r>
              <a:rPr sz="1150" spc="-6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4788164" y="8577848"/>
            <a:ext cx="56832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(0,5</a:t>
            </a:r>
            <a:r>
              <a:rPr sz="1150" spc="-4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15437958" y="9062298"/>
            <a:ext cx="55181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(5,2</a:t>
            </a:r>
            <a:r>
              <a:rPr sz="1150" spc="-4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5045825" y="9968565"/>
            <a:ext cx="470534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dirty="0">
                <a:solidFill>
                  <a:srgbClr val="FFFFFF"/>
                </a:solidFill>
                <a:latin typeface="Gotham Pro Medium"/>
                <a:cs typeface="Gotham Pro Medium"/>
              </a:rPr>
              <a:t>(1,7%)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5159369" y="10455094"/>
            <a:ext cx="55118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(2,3</a:t>
            </a:r>
            <a:r>
              <a:rPr sz="1150" spc="-4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4590284" y="10407126"/>
            <a:ext cx="435609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27</a:t>
            </a:r>
            <a:r>
              <a:rPr sz="1650" b="1" spc="-35" dirty="0">
                <a:solidFill>
                  <a:srgbClr val="FFBC00"/>
                </a:solidFill>
                <a:latin typeface="Gotham Pro Black"/>
                <a:cs typeface="Gotham Pro Black"/>
              </a:rPr>
              <a:t>4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4531126" y="9941717"/>
            <a:ext cx="381635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2</a:t>
            </a:r>
            <a:r>
              <a:rPr sz="1650" b="1" spc="-35" dirty="0">
                <a:solidFill>
                  <a:srgbClr val="FFBC00"/>
                </a:solidFill>
                <a:latin typeface="Gotham Pro Black"/>
                <a:cs typeface="Gotham Pro Black"/>
              </a:rPr>
              <a:t>1</a:t>
            </a: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2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5704766" y="9451823"/>
            <a:ext cx="1120775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475" b="1" spc="-44" baseline="-6734" dirty="0">
                <a:solidFill>
                  <a:srgbClr val="FFBC00"/>
                </a:solidFill>
                <a:latin typeface="Gotham Pro Black"/>
                <a:cs typeface="Gotham Pro Black"/>
              </a:rPr>
              <a:t>1469</a:t>
            </a:r>
            <a:r>
              <a:rPr sz="2475" b="1" spc="67" baseline="-6734" dirty="0">
                <a:solidFill>
                  <a:srgbClr val="FFBC00"/>
                </a:solidFill>
                <a:latin typeface="Gotham Pro Black"/>
                <a:cs typeface="Gotham Pro Black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(12</a:t>
            </a:r>
            <a:r>
              <a:rPr sz="1150" spc="-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4922961" y="9011111"/>
            <a:ext cx="43180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623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4284280" y="8312987"/>
            <a:ext cx="466725" cy="766445"/>
          </a:xfrm>
          <a:prstGeom prst="rect">
            <a:avLst/>
          </a:prstGeom>
          <a:solidFill>
            <a:srgbClr val="002135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118745">
              <a:lnSpc>
                <a:spcPct val="100000"/>
              </a:lnSpc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64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4450131" y="8080504"/>
            <a:ext cx="37973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127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5018376" y="7615307"/>
            <a:ext cx="42164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723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6157475" y="7177102"/>
            <a:ext cx="125603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</a:pPr>
            <a:r>
              <a:rPr sz="2475" b="1" spc="-44" baseline="6734" dirty="0">
                <a:solidFill>
                  <a:srgbClr val="FFBC00"/>
                </a:solidFill>
                <a:latin typeface="Gotham Pro Black"/>
                <a:cs typeface="Gotham Pro Black"/>
              </a:rPr>
              <a:t>1957</a:t>
            </a:r>
            <a:r>
              <a:rPr sz="2475" b="1" spc="127" baseline="6734" dirty="0">
                <a:solidFill>
                  <a:srgbClr val="FFBC00"/>
                </a:solidFill>
                <a:latin typeface="Gotham Pro Black"/>
                <a:cs typeface="Gotham Pro Black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(16,2</a:t>
            </a:r>
            <a:r>
              <a:rPr sz="1150" spc="1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%)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4489993" y="6684700"/>
            <a:ext cx="39751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169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5112730" y="6219502"/>
            <a:ext cx="42545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82</a:t>
            </a:r>
            <a:r>
              <a:rPr sz="1650" b="1" spc="-35" dirty="0">
                <a:solidFill>
                  <a:srgbClr val="FFBC00"/>
                </a:solidFill>
                <a:latin typeface="Gotham Pro Black"/>
                <a:cs typeface="Gotham Pro Black"/>
              </a:rPr>
              <a:t>2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4549150" y="5754093"/>
            <a:ext cx="15875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2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4761343" y="5521820"/>
            <a:ext cx="479425" cy="766445"/>
          </a:xfrm>
          <a:prstGeom prst="rect">
            <a:avLst/>
          </a:prstGeom>
          <a:solidFill>
            <a:srgbClr val="002135"/>
          </a:solidFill>
        </p:spPr>
        <p:txBody>
          <a:bodyPr vert="horz" wrap="square" lIns="0" tIns="6350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307340" algn="l"/>
              </a:tabLst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3</a:t>
            </a:r>
            <a:r>
              <a:rPr sz="1650" b="1" spc="-40" dirty="0">
                <a:solidFill>
                  <a:srgbClr val="FFBC00"/>
                </a:solidFill>
                <a:latin typeface="Gotham Pro Black"/>
                <a:cs typeface="Gotham Pro Black"/>
              </a:rPr>
              <a:t>1</a:t>
            </a:r>
            <a:r>
              <a:rPr sz="1650" b="1" dirty="0">
                <a:solidFill>
                  <a:srgbClr val="FFBC00"/>
                </a:solidFill>
                <a:latin typeface="Gotham Pro Black"/>
                <a:cs typeface="Gotham Pro Black"/>
              </a:rPr>
              <a:t>	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(1,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5310555" y="5288896"/>
            <a:ext cx="404495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102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15701731" y="5267945"/>
            <a:ext cx="725805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75" b="1" spc="-52" baseline="-5050" dirty="0">
                <a:solidFill>
                  <a:srgbClr val="FFBC00"/>
                </a:solidFill>
                <a:latin typeface="Gotham Pro Black"/>
                <a:cs typeface="Gotham Pro Black"/>
              </a:rPr>
              <a:t>9</a:t>
            </a:r>
            <a:r>
              <a:rPr sz="2475" b="1" spc="-232" baseline="-5050" dirty="0">
                <a:solidFill>
                  <a:srgbClr val="FFBC00"/>
                </a:solidFill>
                <a:latin typeface="Gotham Pro Black"/>
                <a:cs typeface="Gotham Pro Black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(8,5</a:t>
            </a:r>
            <a:r>
              <a:rPr sz="1150" spc="1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Gotham Pro Medium"/>
                <a:cs typeface="Gotham Pro Medium"/>
              </a:rPr>
              <a:t>%</a:t>
            </a:r>
            <a:r>
              <a:rPr sz="1150" spc="5" dirty="0">
                <a:solidFill>
                  <a:srgbClr val="FFFFFF"/>
                </a:solidFill>
                <a:latin typeface="Gotham Pro Medium"/>
                <a:cs typeface="Gotham Pro Medium"/>
              </a:rPr>
              <a:t>)</a:t>
            </a:r>
            <a:endParaRPr sz="1150">
              <a:latin typeface="Gotham Pro Medium"/>
              <a:cs typeface="Gotham Pro Medium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4702003" y="4358501"/>
            <a:ext cx="548640" cy="745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20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53</a:t>
            </a:r>
            <a:r>
              <a:rPr sz="1650" b="1" spc="-35" dirty="0">
                <a:solidFill>
                  <a:srgbClr val="FFBC00"/>
                </a:solidFill>
                <a:latin typeface="Gotham Pro Black"/>
                <a:cs typeface="Gotham Pro Black"/>
              </a:rPr>
              <a:t>7</a:t>
            </a:r>
            <a:endParaRPr sz="1650">
              <a:latin typeface="Gotham Pro Black"/>
              <a:cs typeface="Gotham Pro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Gotham Pro Black"/>
              <a:cs typeface="Gotham Pro Black"/>
            </a:endParaRPr>
          </a:p>
          <a:p>
            <a:pPr>
              <a:lnSpc>
                <a:spcPct val="100000"/>
              </a:lnSpc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378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7622490" y="3816025"/>
            <a:ext cx="593725" cy="6975475"/>
          </a:xfrm>
          <a:prstGeom prst="rect">
            <a:avLst/>
          </a:prstGeom>
          <a:solidFill>
            <a:srgbClr val="002135"/>
          </a:solidFill>
        </p:spPr>
        <p:txBody>
          <a:bodyPr vert="horz" wrap="square" lIns="0" tIns="9207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725"/>
              </a:spcBef>
            </a:pPr>
            <a:r>
              <a:rPr sz="1650" b="1" spc="-30" dirty="0">
                <a:solidFill>
                  <a:srgbClr val="FFBC00"/>
                </a:solidFill>
                <a:latin typeface="Gotham Pro Black"/>
                <a:cs typeface="Gotham Pro Black"/>
              </a:rPr>
              <a:t>3478</a:t>
            </a:r>
            <a:endParaRPr sz="1650">
              <a:latin typeface="Gotham Pro Black"/>
              <a:cs typeface="Gotham Pro Black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5270500" y="8292775"/>
            <a:ext cx="32372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на</a:t>
            </a:r>
            <a:r>
              <a:rPr sz="1600" spc="-3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дорогах</a:t>
            </a:r>
            <a:r>
              <a:rPr sz="16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otham Pro"/>
                <a:cs typeface="Gotham Pro"/>
              </a:rPr>
              <a:t>регионального</a:t>
            </a:r>
            <a:r>
              <a:rPr sz="16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или </a:t>
            </a:r>
            <a:r>
              <a:rPr sz="1600" spc="-47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межмуниципального</a:t>
            </a:r>
            <a:r>
              <a:rPr sz="1600" spc="-2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значения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5270500" y="9021857"/>
            <a:ext cx="3756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на</a:t>
            </a:r>
            <a:r>
              <a:rPr sz="1600" spc="-3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дорогах</a:t>
            </a:r>
            <a:r>
              <a:rPr sz="16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otham Pro"/>
                <a:cs typeface="Gotham Pro"/>
              </a:rPr>
              <a:t>федерального</a:t>
            </a:r>
            <a:r>
              <a:rPr sz="1600" spc="-2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значения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5270500" y="9507099"/>
            <a:ext cx="39522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на</a:t>
            </a:r>
            <a:r>
              <a:rPr sz="1600" spc="-1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автомобильных</a:t>
            </a:r>
            <a:r>
              <a:rPr sz="1600" spc="-1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дорогах необщего </a:t>
            </a:r>
            <a:r>
              <a:rPr sz="1600" spc="-46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otham Pro"/>
                <a:cs typeface="Gotham Pro"/>
              </a:rPr>
              <a:t>пользования</a:t>
            </a:r>
            <a:endParaRPr sz="1600">
              <a:latin typeface="Gotham Pro"/>
              <a:cs typeface="Gotham Pro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865106" y="6908000"/>
            <a:ext cx="4309745" cy="3916045"/>
            <a:chOff x="865106" y="6908000"/>
            <a:chExt cx="4309745" cy="3916045"/>
          </a:xfrm>
        </p:grpSpPr>
        <p:sp>
          <p:nvSpPr>
            <p:cNvPr id="250" name="object 250"/>
            <p:cNvSpPr/>
            <p:nvPr/>
          </p:nvSpPr>
          <p:spPr>
            <a:xfrm>
              <a:off x="3453629" y="9944410"/>
              <a:ext cx="370840" cy="466090"/>
            </a:xfrm>
            <a:custGeom>
              <a:avLst/>
              <a:gdLst/>
              <a:ahLst/>
              <a:cxnLst/>
              <a:rect l="l" t="t" r="r" b="b"/>
              <a:pathLst>
                <a:path w="370839" h="466090">
                  <a:moveTo>
                    <a:pt x="0" y="0"/>
                  </a:moveTo>
                  <a:lnTo>
                    <a:pt x="338632" y="466077"/>
                  </a:lnTo>
                  <a:lnTo>
                    <a:pt x="370319" y="441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779693" y="9005924"/>
              <a:ext cx="1728470" cy="1324610"/>
            </a:xfrm>
            <a:custGeom>
              <a:avLst/>
              <a:gdLst/>
              <a:ahLst/>
              <a:cxnLst/>
              <a:rect l="l" t="t" r="r" b="b"/>
              <a:pathLst>
                <a:path w="1728470" h="1324609">
                  <a:moveTo>
                    <a:pt x="1728355" y="0"/>
                  </a:moveTo>
                  <a:lnTo>
                    <a:pt x="0" y="0"/>
                  </a:lnTo>
                  <a:lnTo>
                    <a:pt x="1110970" y="1323987"/>
                  </a:lnTo>
                  <a:lnTo>
                    <a:pt x="1148999" y="1289921"/>
                  </a:lnTo>
                  <a:lnTo>
                    <a:pt x="1185830" y="1255257"/>
                  </a:lnTo>
                  <a:lnTo>
                    <a:pt x="1221463" y="1219998"/>
                  </a:lnTo>
                  <a:lnTo>
                    <a:pt x="1255896" y="1184145"/>
                  </a:lnTo>
                  <a:lnTo>
                    <a:pt x="1289129" y="1147701"/>
                  </a:lnTo>
                  <a:lnTo>
                    <a:pt x="1321160" y="1110669"/>
                  </a:lnTo>
                  <a:lnTo>
                    <a:pt x="1351989" y="1073050"/>
                  </a:lnTo>
                  <a:lnTo>
                    <a:pt x="1381613" y="1034846"/>
                  </a:lnTo>
                  <a:lnTo>
                    <a:pt x="1410033" y="996060"/>
                  </a:lnTo>
                  <a:lnTo>
                    <a:pt x="1437247" y="956694"/>
                  </a:lnTo>
                  <a:lnTo>
                    <a:pt x="1463254" y="916751"/>
                  </a:lnTo>
                  <a:lnTo>
                    <a:pt x="1488053" y="876232"/>
                  </a:lnTo>
                  <a:lnTo>
                    <a:pt x="1511644" y="835140"/>
                  </a:lnTo>
                  <a:lnTo>
                    <a:pt x="1534024" y="793477"/>
                  </a:lnTo>
                  <a:lnTo>
                    <a:pt x="1555193" y="751245"/>
                  </a:lnTo>
                  <a:lnTo>
                    <a:pt x="1575151" y="708446"/>
                  </a:lnTo>
                  <a:lnTo>
                    <a:pt x="1593895" y="665083"/>
                  </a:lnTo>
                  <a:lnTo>
                    <a:pt x="1611425" y="621158"/>
                  </a:lnTo>
                  <a:lnTo>
                    <a:pt x="1627740" y="576674"/>
                  </a:lnTo>
                  <a:lnTo>
                    <a:pt x="1642839" y="531631"/>
                  </a:lnTo>
                  <a:lnTo>
                    <a:pt x="1656720" y="486034"/>
                  </a:lnTo>
                  <a:lnTo>
                    <a:pt x="1669383" y="439883"/>
                  </a:lnTo>
                  <a:lnTo>
                    <a:pt x="1680827" y="393181"/>
                  </a:lnTo>
                  <a:lnTo>
                    <a:pt x="1691050" y="345930"/>
                  </a:lnTo>
                  <a:lnTo>
                    <a:pt x="1700052" y="298133"/>
                  </a:lnTo>
                  <a:lnTo>
                    <a:pt x="1707831" y="249792"/>
                  </a:lnTo>
                  <a:lnTo>
                    <a:pt x="1714387" y="200908"/>
                  </a:lnTo>
                  <a:lnTo>
                    <a:pt x="1719719" y="151485"/>
                  </a:lnTo>
                  <a:lnTo>
                    <a:pt x="1723825" y="101525"/>
                  </a:lnTo>
                  <a:lnTo>
                    <a:pt x="1726704" y="51029"/>
                  </a:lnTo>
                  <a:lnTo>
                    <a:pt x="1728355" y="0"/>
                  </a:lnTo>
                  <a:close/>
                </a:path>
              </a:pathLst>
            </a:custGeom>
            <a:solidFill>
              <a:srgbClr val="E8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746292" y="7243451"/>
              <a:ext cx="1762125" cy="1675764"/>
            </a:xfrm>
            <a:custGeom>
              <a:avLst/>
              <a:gdLst/>
              <a:ahLst/>
              <a:cxnLst/>
              <a:rect l="l" t="t" r="r" b="b"/>
              <a:pathLst>
                <a:path w="1762125" h="1675765">
                  <a:moveTo>
                    <a:pt x="544398" y="0"/>
                  </a:moveTo>
                  <a:lnTo>
                    <a:pt x="0" y="1675485"/>
                  </a:lnTo>
                  <a:lnTo>
                    <a:pt x="1761718" y="1675485"/>
                  </a:lnTo>
                  <a:lnTo>
                    <a:pt x="1759956" y="1625396"/>
                  </a:lnTo>
                  <a:lnTo>
                    <a:pt x="1756916" y="1575664"/>
                  </a:lnTo>
                  <a:lnTo>
                    <a:pt x="1752609" y="1526309"/>
                  </a:lnTo>
                  <a:lnTo>
                    <a:pt x="1747048" y="1477345"/>
                  </a:lnTo>
                  <a:lnTo>
                    <a:pt x="1740245" y="1428791"/>
                  </a:lnTo>
                  <a:lnTo>
                    <a:pt x="1732213" y="1380663"/>
                  </a:lnTo>
                  <a:lnTo>
                    <a:pt x="1722963" y="1332978"/>
                  </a:lnTo>
                  <a:lnTo>
                    <a:pt x="1712509" y="1285753"/>
                  </a:lnTo>
                  <a:lnTo>
                    <a:pt x="1700862" y="1239006"/>
                  </a:lnTo>
                  <a:lnTo>
                    <a:pt x="1688035" y="1192753"/>
                  </a:lnTo>
                  <a:lnTo>
                    <a:pt x="1674041" y="1147011"/>
                  </a:lnTo>
                  <a:lnTo>
                    <a:pt x="1658891" y="1101797"/>
                  </a:lnTo>
                  <a:lnTo>
                    <a:pt x="1642598" y="1057128"/>
                  </a:lnTo>
                  <a:lnTo>
                    <a:pt x="1625174" y="1013021"/>
                  </a:lnTo>
                  <a:lnTo>
                    <a:pt x="1606631" y="969493"/>
                  </a:lnTo>
                  <a:lnTo>
                    <a:pt x="1586983" y="926562"/>
                  </a:lnTo>
                  <a:lnTo>
                    <a:pt x="1566241" y="884243"/>
                  </a:lnTo>
                  <a:lnTo>
                    <a:pt x="1544417" y="842555"/>
                  </a:lnTo>
                  <a:lnTo>
                    <a:pt x="1521525" y="801513"/>
                  </a:lnTo>
                  <a:lnTo>
                    <a:pt x="1497575" y="761135"/>
                  </a:lnTo>
                  <a:lnTo>
                    <a:pt x="1472582" y="721439"/>
                  </a:lnTo>
                  <a:lnTo>
                    <a:pt x="1446556" y="682440"/>
                  </a:lnTo>
                  <a:lnTo>
                    <a:pt x="1419510" y="644156"/>
                  </a:lnTo>
                  <a:lnTo>
                    <a:pt x="1391457" y="606604"/>
                  </a:lnTo>
                  <a:lnTo>
                    <a:pt x="1362409" y="569801"/>
                  </a:lnTo>
                  <a:lnTo>
                    <a:pt x="1332379" y="533764"/>
                  </a:lnTo>
                  <a:lnTo>
                    <a:pt x="1301378" y="498510"/>
                  </a:lnTo>
                  <a:lnTo>
                    <a:pt x="1269419" y="464055"/>
                  </a:lnTo>
                  <a:lnTo>
                    <a:pt x="1236514" y="430417"/>
                  </a:lnTo>
                  <a:lnTo>
                    <a:pt x="1202676" y="397614"/>
                  </a:lnTo>
                  <a:lnTo>
                    <a:pt x="1167917" y="365660"/>
                  </a:lnTo>
                  <a:lnTo>
                    <a:pt x="1132249" y="334575"/>
                  </a:lnTo>
                  <a:lnTo>
                    <a:pt x="1095685" y="304374"/>
                  </a:lnTo>
                  <a:lnTo>
                    <a:pt x="1058237" y="275075"/>
                  </a:lnTo>
                  <a:lnTo>
                    <a:pt x="1019917" y="246695"/>
                  </a:lnTo>
                  <a:lnTo>
                    <a:pt x="980738" y="219250"/>
                  </a:lnTo>
                  <a:lnTo>
                    <a:pt x="940712" y="192758"/>
                  </a:lnTo>
                  <a:lnTo>
                    <a:pt x="899851" y="167235"/>
                  </a:lnTo>
                  <a:lnTo>
                    <a:pt x="858168" y="142700"/>
                  </a:lnTo>
                  <a:lnTo>
                    <a:pt x="815675" y="119167"/>
                  </a:lnTo>
                  <a:lnTo>
                    <a:pt x="772384" y="96656"/>
                  </a:lnTo>
                  <a:lnTo>
                    <a:pt x="728308" y="75181"/>
                  </a:lnTo>
                  <a:lnTo>
                    <a:pt x="683459" y="54762"/>
                  </a:lnTo>
                  <a:lnTo>
                    <a:pt x="637849" y="35413"/>
                  </a:lnTo>
                  <a:lnTo>
                    <a:pt x="591492" y="17154"/>
                  </a:lnTo>
                  <a:lnTo>
                    <a:pt x="544398" y="0"/>
                  </a:lnTo>
                  <a:close/>
                </a:path>
              </a:pathLst>
            </a:custGeom>
            <a:solidFill>
              <a:srgbClr val="85C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65106" y="7134764"/>
              <a:ext cx="2856865" cy="3649345"/>
            </a:xfrm>
            <a:custGeom>
              <a:avLst/>
              <a:gdLst/>
              <a:ahLst/>
              <a:cxnLst/>
              <a:rect l="l" t="t" r="r" b="b"/>
              <a:pathLst>
                <a:path w="2856865" h="3649345">
                  <a:moveTo>
                    <a:pt x="1784704" y="0"/>
                  </a:moveTo>
                  <a:lnTo>
                    <a:pt x="1734509" y="1279"/>
                  </a:lnTo>
                  <a:lnTo>
                    <a:pt x="1684449" y="4015"/>
                  </a:lnTo>
                  <a:lnTo>
                    <a:pt x="1634535" y="8207"/>
                  </a:lnTo>
                  <a:lnTo>
                    <a:pt x="1584775" y="13858"/>
                  </a:lnTo>
                  <a:lnTo>
                    <a:pt x="1535180" y="20967"/>
                  </a:lnTo>
                  <a:lnTo>
                    <a:pt x="1486352" y="29429"/>
                  </a:lnTo>
                  <a:lnTo>
                    <a:pt x="1437811" y="39297"/>
                  </a:lnTo>
                  <a:lnTo>
                    <a:pt x="1389568" y="50569"/>
                  </a:lnTo>
                  <a:lnTo>
                    <a:pt x="1341630" y="63241"/>
                  </a:lnTo>
                  <a:lnTo>
                    <a:pt x="1294008" y="77308"/>
                  </a:lnTo>
                  <a:lnTo>
                    <a:pt x="1246709" y="92767"/>
                  </a:lnTo>
                  <a:lnTo>
                    <a:pt x="1199743" y="109614"/>
                  </a:lnTo>
                  <a:lnTo>
                    <a:pt x="1153119" y="127845"/>
                  </a:lnTo>
                  <a:lnTo>
                    <a:pt x="1106845" y="147457"/>
                  </a:lnTo>
                  <a:lnTo>
                    <a:pt x="1060931" y="168445"/>
                  </a:lnTo>
                  <a:lnTo>
                    <a:pt x="1015385" y="190807"/>
                  </a:lnTo>
                  <a:lnTo>
                    <a:pt x="970216" y="214537"/>
                  </a:lnTo>
                  <a:lnTo>
                    <a:pt x="925434" y="239633"/>
                  </a:lnTo>
                  <a:lnTo>
                    <a:pt x="881047" y="266090"/>
                  </a:lnTo>
                  <a:lnTo>
                    <a:pt x="837064" y="293905"/>
                  </a:lnTo>
                  <a:lnTo>
                    <a:pt x="793494" y="323074"/>
                  </a:lnTo>
                  <a:lnTo>
                    <a:pt x="750346" y="353593"/>
                  </a:lnTo>
                  <a:lnTo>
                    <a:pt x="711510" y="382594"/>
                  </a:lnTo>
                  <a:lnTo>
                    <a:pt x="673664" y="412433"/>
                  </a:lnTo>
                  <a:lnTo>
                    <a:pt x="636812" y="443088"/>
                  </a:lnTo>
                  <a:lnTo>
                    <a:pt x="600956" y="474536"/>
                  </a:lnTo>
                  <a:lnTo>
                    <a:pt x="566101" y="506757"/>
                  </a:lnTo>
                  <a:lnTo>
                    <a:pt x="532250" y="539727"/>
                  </a:lnTo>
                  <a:lnTo>
                    <a:pt x="499407" y="573424"/>
                  </a:lnTo>
                  <a:lnTo>
                    <a:pt x="467575" y="607827"/>
                  </a:lnTo>
                  <a:lnTo>
                    <a:pt x="436757" y="642913"/>
                  </a:lnTo>
                  <a:lnTo>
                    <a:pt x="406957" y="678659"/>
                  </a:lnTo>
                  <a:lnTo>
                    <a:pt x="378179" y="715045"/>
                  </a:lnTo>
                  <a:lnTo>
                    <a:pt x="350425" y="752046"/>
                  </a:lnTo>
                  <a:lnTo>
                    <a:pt x="323701" y="789643"/>
                  </a:lnTo>
                  <a:lnTo>
                    <a:pt x="298008" y="827811"/>
                  </a:lnTo>
                  <a:lnTo>
                    <a:pt x="273351" y="866530"/>
                  </a:lnTo>
                  <a:lnTo>
                    <a:pt x="249733" y="905777"/>
                  </a:lnTo>
                  <a:lnTo>
                    <a:pt x="227158" y="945529"/>
                  </a:lnTo>
                  <a:lnTo>
                    <a:pt x="205629" y="985765"/>
                  </a:lnTo>
                  <a:lnTo>
                    <a:pt x="185149" y="1026463"/>
                  </a:lnTo>
                  <a:lnTo>
                    <a:pt x="165722" y="1067600"/>
                  </a:lnTo>
                  <a:lnTo>
                    <a:pt x="147353" y="1109154"/>
                  </a:lnTo>
                  <a:lnTo>
                    <a:pt x="130043" y="1151103"/>
                  </a:lnTo>
                  <a:lnTo>
                    <a:pt x="113797" y="1193425"/>
                  </a:lnTo>
                  <a:lnTo>
                    <a:pt x="98618" y="1236098"/>
                  </a:lnTo>
                  <a:lnTo>
                    <a:pt x="84510" y="1279100"/>
                  </a:lnTo>
                  <a:lnTo>
                    <a:pt x="71475" y="1322407"/>
                  </a:lnTo>
                  <a:lnTo>
                    <a:pt x="59519" y="1365999"/>
                  </a:lnTo>
                  <a:lnTo>
                    <a:pt x="48644" y="1409854"/>
                  </a:lnTo>
                  <a:lnTo>
                    <a:pt x="38853" y="1453948"/>
                  </a:lnTo>
                  <a:lnTo>
                    <a:pt x="30151" y="1498259"/>
                  </a:lnTo>
                  <a:lnTo>
                    <a:pt x="22540" y="1542767"/>
                  </a:lnTo>
                  <a:lnTo>
                    <a:pt x="16025" y="1587448"/>
                  </a:lnTo>
                  <a:lnTo>
                    <a:pt x="10608" y="1632280"/>
                  </a:lnTo>
                  <a:lnTo>
                    <a:pt x="6294" y="1677241"/>
                  </a:lnTo>
                  <a:lnTo>
                    <a:pt x="3085" y="1722310"/>
                  </a:lnTo>
                  <a:lnTo>
                    <a:pt x="986" y="1767463"/>
                  </a:lnTo>
                  <a:lnTo>
                    <a:pt x="0" y="1812679"/>
                  </a:lnTo>
                  <a:lnTo>
                    <a:pt x="129" y="1857936"/>
                  </a:lnTo>
                  <a:lnTo>
                    <a:pt x="1379" y="1903210"/>
                  </a:lnTo>
                  <a:lnTo>
                    <a:pt x="3751" y="1948482"/>
                  </a:lnTo>
                  <a:lnTo>
                    <a:pt x="7251" y="1993727"/>
                  </a:lnTo>
                  <a:lnTo>
                    <a:pt x="11881" y="2038924"/>
                  </a:lnTo>
                  <a:lnTo>
                    <a:pt x="17645" y="2084051"/>
                  </a:lnTo>
                  <a:lnTo>
                    <a:pt x="24546" y="2129085"/>
                  </a:lnTo>
                  <a:lnTo>
                    <a:pt x="32587" y="2174005"/>
                  </a:lnTo>
                  <a:lnTo>
                    <a:pt x="41774" y="2218788"/>
                  </a:lnTo>
                  <a:lnTo>
                    <a:pt x="52108" y="2263413"/>
                  </a:lnTo>
                  <a:lnTo>
                    <a:pt x="63593" y="2307856"/>
                  </a:lnTo>
                  <a:lnTo>
                    <a:pt x="76234" y="2352096"/>
                  </a:lnTo>
                  <a:lnTo>
                    <a:pt x="90032" y="2396111"/>
                  </a:lnTo>
                  <a:lnTo>
                    <a:pt x="104993" y="2439878"/>
                  </a:lnTo>
                  <a:lnTo>
                    <a:pt x="121119" y="2483376"/>
                  </a:lnTo>
                  <a:lnTo>
                    <a:pt x="138414" y="2526582"/>
                  </a:lnTo>
                  <a:lnTo>
                    <a:pt x="156881" y="2569473"/>
                  </a:lnTo>
                  <a:lnTo>
                    <a:pt x="176524" y="2612029"/>
                  </a:lnTo>
                  <a:lnTo>
                    <a:pt x="197347" y="2654227"/>
                  </a:lnTo>
                  <a:lnTo>
                    <a:pt x="219353" y="2696044"/>
                  </a:lnTo>
                  <a:lnTo>
                    <a:pt x="242545" y="2737458"/>
                  </a:lnTo>
                  <a:lnTo>
                    <a:pt x="266927" y="2778448"/>
                  </a:lnTo>
                  <a:lnTo>
                    <a:pt x="292502" y="2818991"/>
                  </a:lnTo>
                  <a:lnTo>
                    <a:pt x="319275" y="2859065"/>
                  </a:lnTo>
                  <a:lnTo>
                    <a:pt x="347248" y="2898647"/>
                  </a:lnTo>
                  <a:lnTo>
                    <a:pt x="376299" y="2937548"/>
                  </a:lnTo>
                  <a:lnTo>
                    <a:pt x="406191" y="2975455"/>
                  </a:lnTo>
                  <a:lnTo>
                    <a:pt x="436901" y="3012366"/>
                  </a:lnTo>
                  <a:lnTo>
                    <a:pt x="468408" y="3048276"/>
                  </a:lnTo>
                  <a:lnTo>
                    <a:pt x="500689" y="3083182"/>
                  </a:lnTo>
                  <a:lnTo>
                    <a:pt x="533722" y="3117081"/>
                  </a:lnTo>
                  <a:lnTo>
                    <a:pt x="567484" y="3149968"/>
                  </a:lnTo>
                  <a:lnTo>
                    <a:pt x="601954" y="3181842"/>
                  </a:lnTo>
                  <a:lnTo>
                    <a:pt x="637109" y="3212697"/>
                  </a:lnTo>
                  <a:lnTo>
                    <a:pt x="672927" y="3242531"/>
                  </a:lnTo>
                  <a:lnTo>
                    <a:pt x="709385" y="3271340"/>
                  </a:lnTo>
                  <a:lnTo>
                    <a:pt x="746461" y="3299120"/>
                  </a:lnTo>
                  <a:lnTo>
                    <a:pt x="784133" y="3325868"/>
                  </a:lnTo>
                  <a:lnTo>
                    <a:pt x="822379" y="3351580"/>
                  </a:lnTo>
                  <a:lnTo>
                    <a:pt x="861177" y="3376254"/>
                  </a:lnTo>
                  <a:lnTo>
                    <a:pt x="900503" y="3399884"/>
                  </a:lnTo>
                  <a:lnTo>
                    <a:pt x="940337" y="3422469"/>
                  </a:lnTo>
                  <a:lnTo>
                    <a:pt x="980655" y="3444003"/>
                  </a:lnTo>
                  <a:lnTo>
                    <a:pt x="1021435" y="3464485"/>
                  </a:lnTo>
                  <a:lnTo>
                    <a:pt x="1062656" y="3483909"/>
                  </a:lnTo>
                  <a:lnTo>
                    <a:pt x="1104294" y="3502273"/>
                  </a:lnTo>
                  <a:lnTo>
                    <a:pt x="1146328" y="3519574"/>
                  </a:lnTo>
                  <a:lnTo>
                    <a:pt x="1188736" y="3535807"/>
                  </a:lnTo>
                  <a:lnTo>
                    <a:pt x="1231494" y="3550969"/>
                  </a:lnTo>
                  <a:lnTo>
                    <a:pt x="1274581" y="3565057"/>
                  </a:lnTo>
                  <a:lnTo>
                    <a:pt x="1317975" y="3578066"/>
                  </a:lnTo>
                  <a:lnTo>
                    <a:pt x="1361652" y="3589995"/>
                  </a:lnTo>
                  <a:lnTo>
                    <a:pt x="1405592" y="3600838"/>
                  </a:lnTo>
                  <a:lnTo>
                    <a:pt x="1449772" y="3610593"/>
                  </a:lnTo>
                  <a:lnTo>
                    <a:pt x="1494168" y="3619255"/>
                  </a:lnTo>
                  <a:lnTo>
                    <a:pt x="1538760" y="3626822"/>
                  </a:lnTo>
                  <a:lnTo>
                    <a:pt x="1583525" y="3633290"/>
                  </a:lnTo>
                  <a:lnTo>
                    <a:pt x="1628441" y="3638656"/>
                  </a:lnTo>
                  <a:lnTo>
                    <a:pt x="1673485" y="3642915"/>
                  </a:lnTo>
                  <a:lnTo>
                    <a:pt x="1718635" y="3646064"/>
                  </a:lnTo>
                  <a:lnTo>
                    <a:pt x="1763868" y="3648101"/>
                  </a:lnTo>
                  <a:lnTo>
                    <a:pt x="1809164" y="3649020"/>
                  </a:lnTo>
                  <a:lnTo>
                    <a:pt x="1854498" y="3648819"/>
                  </a:lnTo>
                  <a:lnTo>
                    <a:pt x="1899850" y="3647495"/>
                  </a:lnTo>
                  <a:lnTo>
                    <a:pt x="1945196" y="3645043"/>
                  </a:lnTo>
                  <a:lnTo>
                    <a:pt x="1990515" y="3641460"/>
                  </a:lnTo>
                  <a:lnTo>
                    <a:pt x="2035784" y="3636743"/>
                  </a:lnTo>
                  <a:lnTo>
                    <a:pt x="2080981" y="3630888"/>
                  </a:lnTo>
                  <a:lnTo>
                    <a:pt x="2126084" y="3623891"/>
                  </a:lnTo>
                  <a:lnTo>
                    <a:pt x="2171070" y="3615749"/>
                  </a:lnTo>
                  <a:lnTo>
                    <a:pt x="2215917" y="3606459"/>
                  </a:lnTo>
                  <a:lnTo>
                    <a:pt x="2260603" y="3596017"/>
                  </a:lnTo>
                  <a:lnTo>
                    <a:pt x="2305105" y="3584420"/>
                  </a:lnTo>
                  <a:lnTo>
                    <a:pt x="2349402" y="3571663"/>
                  </a:lnTo>
                  <a:lnTo>
                    <a:pt x="2393471" y="3557744"/>
                  </a:lnTo>
                  <a:lnTo>
                    <a:pt x="2437290" y="3542658"/>
                  </a:lnTo>
                  <a:lnTo>
                    <a:pt x="2480837" y="3526403"/>
                  </a:lnTo>
                  <a:lnTo>
                    <a:pt x="2524088" y="3508975"/>
                  </a:lnTo>
                  <a:lnTo>
                    <a:pt x="2567023" y="3490370"/>
                  </a:lnTo>
                  <a:lnTo>
                    <a:pt x="2609618" y="3470585"/>
                  </a:lnTo>
                  <a:lnTo>
                    <a:pt x="2651852" y="3449616"/>
                  </a:lnTo>
                  <a:lnTo>
                    <a:pt x="2693702" y="3427460"/>
                  </a:lnTo>
                  <a:lnTo>
                    <a:pt x="2735146" y="3404113"/>
                  </a:lnTo>
                  <a:lnTo>
                    <a:pt x="2776161" y="3379571"/>
                  </a:lnTo>
                  <a:lnTo>
                    <a:pt x="2816726" y="3353832"/>
                  </a:lnTo>
                  <a:lnTo>
                    <a:pt x="2856818" y="3326891"/>
                  </a:lnTo>
                  <a:lnTo>
                    <a:pt x="1773115" y="1835302"/>
                  </a:lnTo>
                  <a:lnTo>
                    <a:pt x="2342862" y="81775"/>
                  </a:lnTo>
                  <a:lnTo>
                    <a:pt x="2291850" y="67096"/>
                  </a:lnTo>
                  <a:lnTo>
                    <a:pt x="2240862" y="53863"/>
                  </a:lnTo>
                  <a:lnTo>
                    <a:pt x="2189907" y="42077"/>
                  </a:lnTo>
                  <a:lnTo>
                    <a:pt x="2138997" y="31740"/>
                  </a:lnTo>
                  <a:lnTo>
                    <a:pt x="2088140" y="22851"/>
                  </a:lnTo>
                  <a:lnTo>
                    <a:pt x="2037348" y="15413"/>
                  </a:lnTo>
                  <a:lnTo>
                    <a:pt x="1986630" y="9425"/>
                  </a:lnTo>
                  <a:lnTo>
                    <a:pt x="1935997" y="4889"/>
                  </a:lnTo>
                  <a:lnTo>
                    <a:pt x="1885458" y="1805"/>
                  </a:lnTo>
                  <a:lnTo>
                    <a:pt x="1835024" y="175"/>
                  </a:lnTo>
                  <a:lnTo>
                    <a:pt x="1784704" y="0"/>
                  </a:lnTo>
                  <a:close/>
                </a:path>
              </a:pathLst>
            </a:custGeom>
            <a:solidFill>
              <a:srgbClr val="7F9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647099" y="6908000"/>
              <a:ext cx="2527300" cy="1130300"/>
            </a:xfrm>
            <a:custGeom>
              <a:avLst/>
              <a:gdLst/>
              <a:ahLst/>
              <a:cxnLst/>
              <a:rect l="l" t="t" r="r" b="b"/>
              <a:pathLst>
                <a:path w="2527300" h="1130300">
                  <a:moveTo>
                    <a:pt x="2527300" y="0"/>
                  </a:moveTo>
                  <a:lnTo>
                    <a:pt x="0" y="0"/>
                  </a:lnTo>
                  <a:lnTo>
                    <a:pt x="0" y="1130300"/>
                  </a:lnTo>
                  <a:lnTo>
                    <a:pt x="2527300" y="1130300"/>
                  </a:lnTo>
                  <a:lnTo>
                    <a:pt x="2527300" y="0"/>
                  </a:lnTo>
                  <a:close/>
                </a:path>
              </a:pathLst>
            </a:custGeom>
            <a:solidFill>
              <a:srgbClr val="002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750600" y="6960697"/>
              <a:ext cx="2374900" cy="1016000"/>
            </a:xfrm>
            <a:custGeom>
              <a:avLst/>
              <a:gdLst/>
              <a:ahLst/>
              <a:cxnLst/>
              <a:rect l="l" t="t" r="r" b="b"/>
              <a:pathLst>
                <a:path w="2374900" h="1016000">
                  <a:moveTo>
                    <a:pt x="0" y="368300"/>
                  </a:moveTo>
                  <a:lnTo>
                    <a:pt x="0" y="0"/>
                  </a:lnTo>
                  <a:lnTo>
                    <a:pt x="2197100" y="0"/>
                  </a:lnTo>
                  <a:lnTo>
                    <a:pt x="2197100" y="1016000"/>
                  </a:lnTo>
                  <a:lnTo>
                    <a:pt x="2374900" y="101600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699800" y="7278197"/>
              <a:ext cx="101600" cy="101600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713899" y="9719005"/>
              <a:ext cx="1460500" cy="1104900"/>
            </a:xfrm>
            <a:custGeom>
              <a:avLst/>
              <a:gdLst/>
              <a:ahLst/>
              <a:cxnLst/>
              <a:rect l="l" t="t" r="r" b="b"/>
              <a:pathLst>
                <a:path w="1460500" h="1104900">
                  <a:moveTo>
                    <a:pt x="1460500" y="0"/>
                  </a:moveTo>
                  <a:lnTo>
                    <a:pt x="0" y="0"/>
                  </a:lnTo>
                  <a:lnTo>
                    <a:pt x="0" y="1104899"/>
                  </a:lnTo>
                  <a:lnTo>
                    <a:pt x="1460500" y="1104899"/>
                  </a:lnTo>
                  <a:lnTo>
                    <a:pt x="1460500" y="0"/>
                  </a:lnTo>
                  <a:close/>
                </a:path>
              </a:pathLst>
            </a:custGeom>
            <a:solidFill>
              <a:srgbClr val="002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817400" y="9780602"/>
              <a:ext cx="1308100" cy="990600"/>
            </a:xfrm>
            <a:custGeom>
              <a:avLst/>
              <a:gdLst/>
              <a:ahLst/>
              <a:cxnLst/>
              <a:rect l="l" t="t" r="r" b="b"/>
              <a:pathLst>
                <a:path w="1308100" h="990600">
                  <a:moveTo>
                    <a:pt x="0" y="632777"/>
                  </a:moveTo>
                  <a:lnTo>
                    <a:pt x="0" y="990599"/>
                  </a:lnTo>
                  <a:lnTo>
                    <a:pt x="1130300" y="990599"/>
                  </a:lnTo>
                  <a:lnTo>
                    <a:pt x="1130300" y="0"/>
                  </a:lnTo>
                  <a:lnTo>
                    <a:pt x="130810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766600" y="10362580"/>
              <a:ext cx="101600" cy="101600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4366895" y="8432000"/>
              <a:ext cx="800100" cy="203200"/>
            </a:xfrm>
            <a:custGeom>
              <a:avLst/>
              <a:gdLst/>
              <a:ahLst/>
              <a:cxnLst/>
              <a:rect l="l" t="t" r="r" b="b"/>
              <a:pathLst>
                <a:path w="800100" h="203200">
                  <a:moveTo>
                    <a:pt x="80010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800100" y="2032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002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470400" y="8535497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510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419600" y="8484697"/>
              <a:ext cx="101600" cy="101600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4366895" y="9079700"/>
              <a:ext cx="800100" cy="203200"/>
            </a:xfrm>
            <a:custGeom>
              <a:avLst/>
              <a:gdLst/>
              <a:ahLst/>
              <a:cxnLst/>
              <a:rect l="l" t="t" r="r" b="b"/>
              <a:pathLst>
                <a:path w="800100" h="203200">
                  <a:moveTo>
                    <a:pt x="80010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800100" y="203200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002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470400" y="9183197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510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419600" y="9132397"/>
              <a:ext cx="101600" cy="101600"/>
            </a:xfrm>
            <a:prstGeom prst="rect">
              <a:avLst/>
            </a:prstGeom>
          </p:spPr>
        </p:pic>
      </p:grpSp>
      <p:sp>
        <p:nvSpPr>
          <p:cNvPr id="266" name="object 266"/>
          <p:cNvSpPr txBox="1"/>
          <p:nvPr/>
        </p:nvSpPr>
        <p:spPr>
          <a:xfrm>
            <a:off x="1349481" y="8682927"/>
            <a:ext cx="937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2135"/>
                </a:solidFill>
                <a:latin typeface="Gotham Pro"/>
                <a:cs typeface="Gotham Pro"/>
              </a:rPr>
              <a:t>65</a:t>
            </a:r>
            <a:r>
              <a:rPr sz="3000" spc="-9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002135"/>
                </a:solidFill>
                <a:latin typeface="Gotham Pro"/>
                <a:cs typeface="Gotham Pro"/>
              </a:rPr>
              <a:t>%</a:t>
            </a:r>
            <a:endParaRPr sz="3000">
              <a:latin typeface="Gotham Pro"/>
              <a:cs typeface="Gotham Pro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110588" y="10242741"/>
            <a:ext cx="594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1</a:t>
            </a:r>
            <a:r>
              <a:rPr sz="3000" spc="-9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FFFFFF"/>
                </a:solidFill>
                <a:latin typeface="Gotham Pro"/>
                <a:cs typeface="Gotham Pro"/>
              </a:rPr>
              <a:t>%</a:t>
            </a:r>
            <a:endParaRPr sz="3000">
              <a:latin typeface="Gotham Pro"/>
              <a:cs typeface="Gotham Pro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3257148" y="7987983"/>
            <a:ext cx="958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2135"/>
                </a:solidFill>
                <a:latin typeface="Gotham Pro"/>
                <a:cs typeface="Gotham Pro"/>
              </a:rPr>
              <a:t>20</a:t>
            </a:r>
            <a:r>
              <a:rPr sz="3000" spc="-9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002135"/>
                </a:solidFill>
                <a:latin typeface="Gotham Pro"/>
                <a:cs typeface="Gotham Pro"/>
              </a:rPr>
              <a:t>%</a:t>
            </a:r>
            <a:endParaRPr sz="3000">
              <a:latin typeface="Gotham Pro"/>
              <a:cs typeface="Gotham Pro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3365733" y="9219756"/>
            <a:ext cx="849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2135"/>
                </a:solidFill>
                <a:latin typeface="Gotham Pro"/>
                <a:cs typeface="Gotham Pro"/>
              </a:rPr>
              <a:t>14</a:t>
            </a:r>
            <a:r>
              <a:rPr sz="3000" spc="-90" dirty="0">
                <a:solidFill>
                  <a:srgbClr val="002135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002135"/>
                </a:solidFill>
                <a:latin typeface="Gotham Pro"/>
                <a:cs typeface="Gotham Pro"/>
              </a:rPr>
              <a:t>%</a:t>
            </a:r>
            <a:endParaRPr sz="3000">
              <a:latin typeface="Gotham Pro"/>
              <a:cs typeface="Gotham Pro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4664429" y="5776128"/>
            <a:ext cx="4455795" cy="230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4035" algn="l"/>
                <a:tab pos="3681095" algn="l"/>
              </a:tabLst>
            </a:pPr>
            <a:r>
              <a:rPr sz="3000" spc="-30" dirty="0">
                <a:solidFill>
                  <a:srgbClr val="FFBC00"/>
                </a:solidFill>
                <a:latin typeface="Gotham Pro"/>
                <a:cs typeface="Gotham Pro"/>
              </a:rPr>
              <a:t>4</a:t>
            </a:r>
            <a:r>
              <a:rPr sz="3000" dirty="0">
                <a:solidFill>
                  <a:srgbClr val="FFBC00"/>
                </a:solidFill>
                <a:latin typeface="Gotham Pro"/>
                <a:cs typeface="Gotham Pro"/>
              </a:rPr>
              <a:t>9</a:t>
            </a:r>
            <a:r>
              <a:rPr sz="3000" spc="-60" dirty="0">
                <a:solidFill>
                  <a:srgbClr val="FFBC00"/>
                </a:solidFill>
                <a:latin typeface="Gotham Pro"/>
                <a:cs typeface="Gotham Pro"/>
              </a:rPr>
              <a:t>4</a:t>
            </a:r>
            <a:r>
              <a:rPr sz="3000" dirty="0">
                <a:solidFill>
                  <a:srgbClr val="FFBC00"/>
                </a:solidFill>
                <a:latin typeface="Gotham Pro"/>
                <a:cs typeface="Gotham Pro"/>
              </a:rPr>
              <a:t>1	3</a:t>
            </a:r>
            <a:r>
              <a:rPr sz="3000" spc="-40" dirty="0">
                <a:solidFill>
                  <a:srgbClr val="FFBC00"/>
                </a:solidFill>
                <a:latin typeface="Gotham Pro"/>
                <a:cs typeface="Gotham Pro"/>
              </a:rPr>
              <a:t>2</a:t>
            </a:r>
            <a:r>
              <a:rPr sz="3000" spc="-254" dirty="0">
                <a:solidFill>
                  <a:srgbClr val="FFBC00"/>
                </a:solidFill>
                <a:latin typeface="Gotham Pro"/>
                <a:cs typeface="Gotham Pro"/>
              </a:rPr>
              <a:t>7</a:t>
            </a:r>
            <a:r>
              <a:rPr sz="3000" dirty="0">
                <a:solidFill>
                  <a:srgbClr val="FFBC00"/>
                </a:solidFill>
                <a:latin typeface="Gotham Pro"/>
                <a:cs typeface="Gotham Pro"/>
              </a:rPr>
              <a:t>4	11</a:t>
            </a:r>
            <a:r>
              <a:rPr sz="3000" spc="-90" dirty="0">
                <a:solidFill>
                  <a:srgbClr val="FFBC00"/>
                </a:solidFill>
                <a:latin typeface="Gotham Pro"/>
                <a:cs typeface="Gotham Pro"/>
              </a:rPr>
              <a:t>0</a:t>
            </a:r>
            <a:r>
              <a:rPr sz="3000" dirty="0">
                <a:solidFill>
                  <a:srgbClr val="FFBC00"/>
                </a:solidFill>
                <a:latin typeface="Gotham Pro"/>
                <a:cs typeface="Gotham Pro"/>
              </a:rPr>
              <a:t>7</a:t>
            </a:r>
            <a:endParaRPr sz="30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Gotham Pro"/>
              <a:cs typeface="Gotham Pro"/>
            </a:endParaRPr>
          </a:p>
          <a:p>
            <a:pPr marL="642620">
              <a:lnSpc>
                <a:spcPct val="100000"/>
              </a:lnSpc>
            </a:pPr>
            <a:r>
              <a:rPr sz="3000" spc="40" dirty="0">
                <a:solidFill>
                  <a:srgbClr val="FFBC00"/>
                </a:solidFill>
                <a:latin typeface="Gotham Pro"/>
                <a:cs typeface="Gotham Pro"/>
              </a:rPr>
              <a:t>ДТП</a:t>
            </a:r>
            <a:r>
              <a:rPr sz="3000" spc="2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000" spc="30" dirty="0">
                <a:solidFill>
                  <a:srgbClr val="FFBC00"/>
                </a:solidFill>
                <a:latin typeface="Gotham Pro"/>
                <a:cs typeface="Gotham Pro"/>
              </a:rPr>
              <a:t>ПО</a:t>
            </a:r>
            <a:r>
              <a:rPr sz="3000" spc="2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000" spc="60" dirty="0">
                <a:solidFill>
                  <a:srgbClr val="FFBC00"/>
                </a:solidFill>
                <a:latin typeface="Gotham Pro"/>
                <a:cs typeface="Gotham Pro"/>
              </a:rPr>
              <a:t>МЕСТУ</a:t>
            </a:r>
            <a:endParaRPr sz="3000">
              <a:latin typeface="Gotham Pro"/>
              <a:cs typeface="Gotham Pro"/>
            </a:endParaRPr>
          </a:p>
          <a:p>
            <a:pPr marL="642620">
              <a:lnSpc>
                <a:spcPct val="100000"/>
              </a:lnSpc>
            </a:pPr>
            <a:r>
              <a:rPr sz="3000" spc="30" dirty="0">
                <a:solidFill>
                  <a:srgbClr val="FFBC00"/>
                </a:solidFill>
                <a:latin typeface="Gotham Pro"/>
                <a:cs typeface="Gotham Pro"/>
              </a:rPr>
              <a:t>ИХ</a:t>
            </a:r>
            <a:r>
              <a:rPr sz="3000" spc="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000" spc="60" dirty="0">
                <a:solidFill>
                  <a:srgbClr val="FFBC00"/>
                </a:solidFill>
                <a:latin typeface="Gotham Pro"/>
                <a:cs typeface="Gotham Pro"/>
              </a:rPr>
              <a:t>СОВЕРШЕНИЯ</a:t>
            </a:r>
            <a:endParaRPr sz="3000">
              <a:latin typeface="Gotham Pro"/>
              <a:cs typeface="Gotham Pro"/>
            </a:endParaRPr>
          </a:p>
          <a:p>
            <a:pPr marL="618490">
              <a:lnSpc>
                <a:spcPct val="100000"/>
              </a:lnSpc>
              <a:spcBef>
                <a:spcPts val="1030"/>
              </a:spcBef>
            </a:pP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на</a:t>
            </a:r>
            <a:r>
              <a:rPr sz="1600" spc="-2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дорогах</a:t>
            </a:r>
            <a:r>
              <a:rPr sz="1600" spc="-1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otham Pro"/>
                <a:cs typeface="Gotham Pro"/>
              </a:rPr>
              <a:t>местного</a:t>
            </a:r>
            <a:r>
              <a:rPr sz="1600" spc="-1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1600" dirty="0">
                <a:solidFill>
                  <a:srgbClr val="FFFFFF"/>
                </a:solidFill>
                <a:latin typeface="Gotham Pro"/>
                <a:cs typeface="Gotham Pro"/>
              </a:rPr>
              <a:t>значения</a:t>
            </a:r>
            <a:endParaRPr sz="1600">
              <a:latin typeface="Gotham Pro"/>
              <a:cs typeface="Gotham Pro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2678620" y="4252874"/>
            <a:ext cx="1282700" cy="1492250"/>
          </a:xfrm>
          <a:prstGeom prst="rect">
            <a:avLst/>
          </a:prstGeom>
          <a:solidFill>
            <a:srgbClr val="526876"/>
          </a:solidFill>
        </p:spPr>
        <p:txBody>
          <a:bodyPr vert="horz" wrap="square" lIns="0" tIns="36576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2880"/>
              </a:spcBef>
            </a:pPr>
            <a:r>
              <a:rPr sz="3000" dirty="0">
                <a:solidFill>
                  <a:srgbClr val="FF0000"/>
                </a:solidFill>
                <a:latin typeface="Gotham Pro"/>
                <a:cs typeface="Gotham Pro"/>
              </a:rPr>
              <a:t>85</a:t>
            </a:r>
            <a:r>
              <a:rPr sz="3000" spc="-50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FF0000"/>
                </a:solidFill>
                <a:latin typeface="Gotham Pro"/>
                <a:cs typeface="Gotham Pro"/>
              </a:rPr>
              <a:t>%</a:t>
            </a:r>
            <a:endParaRPr sz="3000" dirty="0">
              <a:latin typeface="Gotham Pro"/>
              <a:cs typeface="Gotham Pro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4651608" y="4606227"/>
            <a:ext cx="9321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0000"/>
                </a:solidFill>
                <a:latin typeface="Gotham Pro"/>
                <a:cs typeface="Gotham Pro"/>
              </a:rPr>
              <a:t>29</a:t>
            </a:r>
            <a:r>
              <a:rPr sz="3000" spc="-90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FF0000"/>
                </a:solidFill>
                <a:latin typeface="Gotham Pro"/>
                <a:cs typeface="Gotham Pro"/>
              </a:rPr>
              <a:t>%</a:t>
            </a:r>
            <a:endParaRPr sz="3000">
              <a:latin typeface="Gotham Pro"/>
              <a:cs typeface="Gotham Pro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6513554" y="4809300"/>
            <a:ext cx="93396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0000"/>
                </a:solidFill>
                <a:latin typeface="Gotham Pro"/>
                <a:cs typeface="Gotham Pro"/>
              </a:rPr>
              <a:t>19</a:t>
            </a:r>
            <a:r>
              <a:rPr sz="3000" spc="-90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FF0000"/>
                </a:solidFill>
                <a:latin typeface="Gotham Pro"/>
                <a:cs typeface="Gotham Pro"/>
              </a:rPr>
              <a:t>%</a:t>
            </a:r>
            <a:endParaRPr sz="3000" dirty="0">
              <a:latin typeface="Gotham Pro"/>
              <a:cs typeface="Gotham Pro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381979" y="5040567"/>
            <a:ext cx="684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0000"/>
                </a:solidFill>
                <a:latin typeface="Gotham Pro"/>
                <a:cs typeface="Gotham Pro"/>
              </a:rPr>
              <a:t>7</a:t>
            </a:r>
            <a:r>
              <a:rPr sz="3000" spc="-90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3000" dirty="0">
                <a:solidFill>
                  <a:srgbClr val="FF0000"/>
                </a:solidFill>
                <a:latin typeface="Gotham Pro"/>
                <a:cs typeface="Gotham Pro"/>
              </a:rPr>
              <a:t>%</a:t>
            </a:r>
            <a:endParaRPr sz="3000">
              <a:latin typeface="Gotham Pro"/>
              <a:cs typeface="Gotham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800" y="2578100"/>
            <a:ext cx="19509105" cy="8724900"/>
            <a:chOff x="431800" y="2578100"/>
            <a:chExt cx="19509105" cy="8724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7272" y="2578100"/>
              <a:ext cx="6986727" cy="4927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5829300"/>
              <a:ext cx="19508622" cy="54737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49300" y="1900503"/>
            <a:ext cx="9872345" cy="2336800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95"/>
              </a:spcBef>
              <a:tabLst>
                <a:tab pos="712470" algn="l"/>
              </a:tabLst>
            </a:pPr>
            <a:r>
              <a:rPr sz="6000" b="1" dirty="0">
                <a:solidFill>
                  <a:srgbClr val="00C800"/>
                </a:solidFill>
                <a:latin typeface="Gotham Pro"/>
                <a:cs typeface="Gotham Pro"/>
              </a:rPr>
              <a:t>7	</a:t>
            </a:r>
            <a:r>
              <a:rPr sz="6000" b="1" spc="-120" dirty="0">
                <a:solidFill>
                  <a:srgbClr val="00C800"/>
                </a:solidFill>
                <a:latin typeface="Gotham Pro"/>
                <a:cs typeface="Gotham Pro"/>
              </a:rPr>
              <a:t>7</a:t>
            </a:r>
            <a:r>
              <a:rPr sz="6000" b="1" dirty="0">
                <a:solidFill>
                  <a:srgbClr val="00C800"/>
                </a:solidFill>
                <a:latin typeface="Gotham Pro"/>
                <a:cs typeface="Gotham Pro"/>
              </a:rPr>
              <a:t>00</a:t>
            </a:r>
            <a:r>
              <a:rPr sz="6000" b="1" spc="-665" dirty="0">
                <a:solidFill>
                  <a:srgbClr val="00C800"/>
                </a:solidFill>
                <a:latin typeface="Gotham Pro"/>
                <a:cs typeface="Gotham Pro"/>
              </a:rPr>
              <a:t> </a:t>
            </a:r>
            <a:r>
              <a:rPr sz="3800" spc="-5" dirty="0">
                <a:solidFill>
                  <a:srgbClr val="FFBC00"/>
                </a:solidFill>
                <a:latin typeface="Gotham Pro"/>
                <a:cs typeface="Gotham Pro"/>
              </a:rPr>
              <a:t>с</a:t>
            </a:r>
            <a:r>
              <a:rPr sz="3800" spc="-85" dirty="0">
                <a:solidFill>
                  <a:srgbClr val="FFBC00"/>
                </a:solidFill>
                <a:latin typeface="Gotham Pro"/>
                <a:cs typeface="Gotham Pro"/>
              </a:rPr>
              <a:t>о</a:t>
            </a:r>
            <a:r>
              <a:rPr sz="3800" spc="-5" dirty="0">
                <a:solidFill>
                  <a:srgbClr val="FFBC00"/>
                </a:solidFill>
                <a:latin typeface="Gotham Pro"/>
                <a:cs typeface="Gotham Pro"/>
              </a:rPr>
              <a:t>храненных жизней</a:t>
            </a:r>
            <a:endParaRPr sz="380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  <a:tabLst>
                <a:tab pos="1598930" algn="l"/>
              </a:tabLst>
            </a:pPr>
            <a:r>
              <a:rPr sz="6000" b="1" dirty="0">
                <a:solidFill>
                  <a:srgbClr val="00C800"/>
                </a:solidFill>
                <a:latin typeface="Gotham Pro"/>
                <a:cs typeface="Gotham Pro"/>
              </a:rPr>
              <a:t>105	000</a:t>
            </a:r>
            <a:r>
              <a:rPr sz="6000" b="1" spc="-665" dirty="0">
                <a:solidFill>
                  <a:srgbClr val="00C800"/>
                </a:solidFill>
                <a:latin typeface="Gotham Pro"/>
                <a:cs typeface="Gotham Pro"/>
              </a:rPr>
              <a:t> </a:t>
            </a:r>
            <a:r>
              <a:rPr sz="3800" spc="-5" dirty="0">
                <a:solidFill>
                  <a:srgbClr val="FFBC00"/>
                </a:solidFill>
                <a:latin typeface="Gotham Pro"/>
                <a:cs typeface="Gotham Pro"/>
              </a:rPr>
              <a:t>л</a:t>
            </a:r>
            <a:r>
              <a:rPr sz="3800" spc="-45" dirty="0">
                <a:solidFill>
                  <a:srgbClr val="FFBC00"/>
                </a:solidFill>
                <a:latin typeface="Gotham Pro"/>
                <a:cs typeface="Gotham Pro"/>
              </a:rPr>
              <a:t>ю</a:t>
            </a:r>
            <a:r>
              <a:rPr sz="3800" spc="-5" dirty="0">
                <a:solidFill>
                  <a:srgbClr val="FFBC00"/>
                </a:solidFill>
                <a:latin typeface="Gotham Pro"/>
                <a:cs typeface="Gotham Pro"/>
              </a:rPr>
              <a:t>дей с</a:t>
            </a:r>
            <a:r>
              <a:rPr sz="3800" spc="-85" dirty="0">
                <a:solidFill>
                  <a:srgbClr val="FFBC00"/>
                </a:solidFill>
                <a:latin typeface="Gotham Pro"/>
                <a:cs typeface="Gotham Pro"/>
              </a:rPr>
              <a:t>о</a:t>
            </a:r>
            <a:r>
              <a:rPr sz="3800" spc="-5" dirty="0">
                <a:solidFill>
                  <a:srgbClr val="FFBC00"/>
                </a:solidFill>
                <a:latin typeface="Gotham Pro"/>
                <a:cs typeface="Gotham Pro"/>
              </a:rPr>
              <a:t>хранят здоровье</a:t>
            </a:r>
            <a:endParaRPr sz="3800">
              <a:latin typeface="Gotham Pro"/>
              <a:cs typeface="Gotham Pr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02100" y="545251"/>
            <a:ext cx="910272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165" dirty="0"/>
              <a:t>МОБИЛЬНЫЕ</a:t>
            </a:r>
            <a:r>
              <a:rPr sz="5950" spc="-200" dirty="0"/>
              <a:t> </a:t>
            </a:r>
            <a:r>
              <a:rPr sz="5950" spc="-165" dirty="0"/>
              <a:t>КАМЕРЫ</a:t>
            </a:r>
            <a:endParaRPr sz="5950"/>
          </a:p>
        </p:txBody>
      </p:sp>
      <p:sp>
        <p:nvSpPr>
          <p:cNvPr id="7" name="object 7"/>
          <p:cNvSpPr/>
          <p:nvPr/>
        </p:nvSpPr>
        <p:spPr>
          <a:xfrm>
            <a:off x="762000" y="762001"/>
            <a:ext cx="1422400" cy="680085"/>
          </a:xfrm>
          <a:custGeom>
            <a:avLst/>
            <a:gdLst/>
            <a:ahLst/>
            <a:cxnLst/>
            <a:rect l="l" t="t" r="r" b="b"/>
            <a:pathLst>
              <a:path w="2659379" h="680085">
                <a:moveTo>
                  <a:pt x="2506789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27685"/>
                </a:lnTo>
                <a:lnTo>
                  <a:pt x="7769" y="575853"/>
                </a:lnTo>
                <a:lnTo>
                  <a:pt x="29405" y="617688"/>
                </a:lnTo>
                <a:lnTo>
                  <a:pt x="62396" y="650679"/>
                </a:lnTo>
                <a:lnTo>
                  <a:pt x="104231" y="672315"/>
                </a:lnTo>
                <a:lnTo>
                  <a:pt x="152400" y="680085"/>
                </a:lnTo>
                <a:lnTo>
                  <a:pt x="2506789" y="680085"/>
                </a:lnTo>
                <a:lnTo>
                  <a:pt x="2554957" y="672315"/>
                </a:lnTo>
                <a:lnTo>
                  <a:pt x="2596792" y="650679"/>
                </a:lnTo>
                <a:lnTo>
                  <a:pt x="2629783" y="617688"/>
                </a:lnTo>
                <a:lnTo>
                  <a:pt x="2651419" y="575853"/>
                </a:lnTo>
                <a:lnTo>
                  <a:pt x="2659189" y="527685"/>
                </a:lnTo>
                <a:lnTo>
                  <a:pt x="2659189" y="152400"/>
                </a:lnTo>
                <a:lnTo>
                  <a:pt x="2651419" y="104231"/>
                </a:lnTo>
                <a:lnTo>
                  <a:pt x="2629783" y="62396"/>
                </a:lnTo>
                <a:lnTo>
                  <a:pt x="2596792" y="29405"/>
                </a:lnTo>
                <a:lnTo>
                  <a:pt x="2554957" y="7769"/>
                </a:lnTo>
                <a:lnTo>
                  <a:pt x="2506789" y="0"/>
                </a:lnTo>
                <a:close/>
              </a:path>
            </a:pathLst>
          </a:custGeom>
          <a:solidFill>
            <a:srgbClr val="00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3919" y="762882"/>
            <a:ext cx="2051050" cy="63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50" b="1" spc="-85" dirty="0" smtClean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4050" b="1" spc="-5" dirty="0">
                <a:solidFill>
                  <a:srgbClr val="FFFFFF"/>
                </a:solidFill>
                <a:latin typeface="Gotham Pro"/>
                <a:cs typeface="Gotham Pro"/>
              </a:rPr>
              <a:t>#1</a:t>
            </a:r>
            <a:endParaRPr sz="4050" dirty="0">
              <a:latin typeface="Gotham Pro"/>
              <a:cs typeface="Gotham Pr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5</a:t>
            </a:fld>
            <a:endParaRPr spc="-1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7"/>
          <p:cNvSpPr/>
          <p:nvPr/>
        </p:nvSpPr>
        <p:spPr>
          <a:xfrm>
            <a:off x="762000" y="762001"/>
            <a:ext cx="1117600" cy="680085"/>
          </a:xfrm>
          <a:custGeom>
            <a:avLst/>
            <a:gdLst/>
            <a:ahLst/>
            <a:cxnLst/>
            <a:rect l="l" t="t" r="r" b="b"/>
            <a:pathLst>
              <a:path w="2659379" h="680085">
                <a:moveTo>
                  <a:pt x="2506789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27685"/>
                </a:lnTo>
                <a:lnTo>
                  <a:pt x="7769" y="575853"/>
                </a:lnTo>
                <a:lnTo>
                  <a:pt x="29405" y="617688"/>
                </a:lnTo>
                <a:lnTo>
                  <a:pt x="62396" y="650679"/>
                </a:lnTo>
                <a:lnTo>
                  <a:pt x="104231" y="672315"/>
                </a:lnTo>
                <a:lnTo>
                  <a:pt x="152400" y="680085"/>
                </a:lnTo>
                <a:lnTo>
                  <a:pt x="2506789" y="680085"/>
                </a:lnTo>
                <a:lnTo>
                  <a:pt x="2554957" y="672315"/>
                </a:lnTo>
                <a:lnTo>
                  <a:pt x="2596792" y="650679"/>
                </a:lnTo>
                <a:lnTo>
                  <a:pt x="2629783" y="617688"/>
                </a:lnTo>
                <a:lnTo>
                  <a:pt x="2651419" y="575853"/>
                </a:lnTo>
                <a:lnTo>
                  <a:pt x="2659189" y="527685"/>
                </a:lnTo>
                <a:lnTo>
                  <a:pt x="2659189" y="152400"/>
                </a:lnTo>
                <a:lnTo>
                  <a:pt x="2651419" y="104231"/>
                </a:lnTo>
                <a:lnTo>
                  <a:pt x="2629783" y="62396"/>
                </a:lnTo>
                <a:lnTo>
                  <a:pt x="2596792" y="29405"/>
                </a:lnTo>
                <a:lnTo>
                  <a:pt x="2554957" y="7769"/>
                </a:lnTo>
                <a:lnTo>
                  <a:pt x="2506789" y="0"/>
                </a:lnTo>
                <a:close/>
              </a:path>
            </a:pathLst>
          </a:custGeom>
          <a:solidFill>
            <a:srgbClr val="00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73458" y="8121167"/>
            <a:ext cx="8502015" cy="213360"/>
          </a:xfrm>
          <a:custGeom>
            <a:avLst/>
            <a:gdLst/>
            <a:ahLst/>
            <a:cxnLst/>
            <a:rect l="l" t="t" r="r" b="b"/>
            <a:pathLst>
              <a:path w="8502015" h="213359">
                <a:moveTo>
                  <a:pt x="8501938" y="0"/>
                </a:moveTo>
                <a:lnTo>
                  <a:pt x="0" y="0"/>
                </a:lnTo>
                <a:lnTo>
                  <a:pt x="0" y="212915"/>
                </a:lnTo>
                <a:lnTo>
                  <a:pt x="8501938" y="212915"/>
                </a:lnTo>
                <a:lnTo>
                  <a:pt x="8501938" y="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73458" y="9075610"/>
            <a:ext cx="1189990" cy="213360"/>
          </a:xfrm>
          <a:custGeom>
            <a:avLst/>
            <a:gdLst/>
            <a:ahLst/>
            <a:cxnLst/>
            <a:rect l="l" t="t" r="r" b="b"/>
            <a:pathLst>
              <a:path w="1189990" h="213359">
                <a:moveTo>
                  <a:pt x="1189393" y="0"/>
                </a:moveTo>
                <a:lnTo>
                  <a:pt x="0" y="0"/>
                </a:lnTo>
                <a:lnTo>
                  <a:pt x="0" y="212915"/>
                </a:lnTo>
                <a:lnTo>
                  <a:pt x="1189393" y="212915"/>
                </a:lnTo>
                <a:lnTo>
                  <a:pt x="1189393" y="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6413" y="9075610"/>
            <a:ext cx="1189990" cy="213360"/>
          </a:xfrm>
          <a:custGeom>
            <a:avLst/>
            <a:gdLst/>
            <a:ahLst/>
            <a:cxnLst/>
            <a:rect l="l" t="t" r="r" b="b"/>
            <a:pathLst>
              <a:path w="1189990" h="213359">
                <a:moveTo>
                  <a:pt x="1189393" y="0"/>
                </a:moveTo>
                <a:lnTo>
                  <a:pt x="0" y="0"/>
                </a:lnTo>
                <a:lnTo>
                  <a:pt x="0" y="212915"/>
                </a:lnTo>
                <a:lnTo>
                  <a:pt x="1189393" y="212915"/>
                </a:lnTo>
                <a:lnTo>
                  <a:pt x="1189393" y="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47212" y="9075610"/>
            <a:ext cx="1189990" cy="213360"/>
          </a:xfrm>
          <a:custGeom>
            <a:avLst/>
            <a:gdLst/>
            <a:ahLst/>
            <a:cxnLst/>
            <a:rect l="l" t="t" r="r" b="b"/>
            <a:pathLst>
              <a:path w="1189990" h="213359">
                <a:moveTo>
                  <a:pt x="1189393" y="0"/>
                </a:moveTo>
                <a:lnTo>
                  <a:pt x="0" y="0"/>
                </a:lnTo>
                <a:lnTo>
                  <a:pt x="0" y="212915"/>
                </a:lnTo>
                <a:lnTo>
                  <a:pt x="1189393" y="212915"/>
                </a:lnTo>
                <a:lnTo>
                  <a:pt x="1189393" y="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14835" y="9075610"/>
            <a:ext cx="1189990" cy="213360"/>
          </a:xfrm>
          <a:custGeom>
            <a:avLst/>
            <a:gdLst/>
            <a:ahLst/>
            <a:cxnLst/>
            <a:rect l="l" t="t" r="r" b="b"/>
            <a:pathLst>
              <a:path w="1189990" h="213359">
                <a:moveTo>
                  <a:pt x="1189393" y="0"/>
                </a:moveTo>
                <a:lnTo>
                  <a:pt x="0" y="0"/>
                </a:lnTo>
                <a:lnTo>
                  <a:pt x="0" y="212915"/>
                </a:lnTo>
                <a:lnTo>
                  <a:pt x="1189393" y="212915"/>
                </a:lnTo>
                <a:lnTo>
                  <a:pt x="1189393" y="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3467791" y="5364312"/>
            <a:ext cx="5794375" cy="4584700"/>
            <a:chOff x="13467791" y="5364312"/>
            <a:chExt cx="5794375" cy="4584700"/>
          </a:xfrm>
        </p:grpSpPr>
        <p:sp>
          <p:nvSpPr>
            <p:cNvPr id="8" name="object 8"/>
            <p:cNvSpPr/>
            <p:nvPr/>
          </p:nvSpPr>
          <p:spPr>
            <a:xfrm>
              <a:off x="13467791" y="9075610"/>
              <a:ext cx="1189990" cy="213360"/>
            </a:xfrm>
            <a:custGeom>
              <a:avLst/>
              <a:gdLst/>
              <a:ahLst/>
              <a:cxnLst/>
              <a:rect l="l" t="t" r="r" b="b"/>
              <a:pathLst>
                <a:path w="1189990" h="213359">
                  <a:moveTo>
                    <a:pt x="1189393" y="0"/>
                  </a:moveTo>
                  <a:lnTo>
                    <a:pt x="0" y="0"/>
                  </a:lnTo>
                  <a:lnTo>
                    <a:pt x="0" y="212915"/>
                  </a:lnTo>
                  <a:lnTo>
                    <a:pt x="1189393" y="212915"/>
                  </a:lnTo>
                  <a:lnTo>
                    <a:pt x="1189393" y="0"/>
                  </a:lnTo>
                  <a:close/>
                </a:path>
              </a:pathLst>
            </a:custGeom>
            <a:solidFill>
              <a:srgbClr val="FF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8679" y="5364312"/>
              <a:ext cx="5603346" cy="45847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02100" y="545251"/>
            <a:ext cx="11507470" cy="18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950" spc="-195" dirty="0"/>
              <a:t>МОТИВАЦИЯ</a:t>
            </a:r>
            <a:r>
              <a:rPr sz="5950" spc="-250" dirty="0"/>
              <a:t> </a:t>
            </a:r>
            <a:r>
              <a:rPr sz="5950" spc="-200" dirty="0"/>
              <a:t>БЕЗОПАСНОГО </a:t>
            </a:r>
            <a:r>
              <a:rPr sz="5950" spc="-1795" dirty="0"/>
              <a:t> </a:t>
            </a:r>
            <a:r>
              <a:rPr sz="5950" spc="-165" dirty="0"/>
              <a:t>ПОВЕДЕНИЯ</a:t>
            </a:r>
            <a:r>
              <a:rPr sz="5950" spc="-175" dirty="0"/>
              <a:t> </a:t>
            </a:r>
            <a:r>
              <a:rPr sz="5950" spc="-165" dirty="0"/>
              <a:t>НА</a:t>
            </a:r>
            <a:r>
              <a:rPr sz="5950" spc="-170" dirty="0"/>
              <a:t> </a:t>
            </a:r>
            <a:r>
              <a:rPr sz="5950" spc="-254" dirty="0"/>
              <a:t>ДОРОГАХ</a:t>
            </a:r>
            <a:endParaRPr sz="5950"/>
          </a:p>
        </p:txBody>
      </p:sp>
      <p:sp>
        <p:nvSpPr>
          <p:cNvPr id="11" name="object 11"/>
          <p:cNvSpPr txBox="1"/>
          <p:nvPr/>
        </p:nvSpPr>
        <p:spPr>
          <a:xfrm>
            <a:off x="749300" y="2592184"/>
            <a:ext cx="8877935" cy="2565400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10"/>
              </a:spcBef>
            </a:pPr>
            <a:r>
              <a:rPr sz="6650" b="1" spc="15" dirty="0">
                <a:solidFill>
                  <a:srgbClr val="FFFFFF"/>
                </a:solidFill>
                <a:latin typeface="Gotham Pro"/>
                <a:cs typeface="Gotham Pro"/>
              </a:rPr>
              <a:t>5</a:t>
            </a:r>
            <a:r>
              <a:rPr sz="6650" b="1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6650" b="1" spc="15" dirty="0">
                <a:solidFill>
                  <a:srgbClr val="FFFFFF"/>
                </a:solidFill>
                <a:latin typeface="Gotham Pro"/>
                <a:cs typeface="Gotham Pro"/>
              </a:rPr>
              <a:t>млн</a:t>
            </a:r>
            <a:r>
              <a:rPr sz="6650" b="1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3950" spc="15" dirty="0">
                <a:solidFill>
                  <a:srgbClr val="FFBC00"/>
                </a:solidFill>
                <a:latin typeface="Gotham Pro"/>
                <a:cs typeface="Gotham Pro"/>
              </a:rPr>
              <a:t>машин</a:t>
            </a:r>
            <a:r>
              <a:rPr sz="395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950" spc="10" dirty="0">
                <a:solidFill>
                  <a:srgbClr val="FFBC00"/>
                </a:solidFill>
                <a:latin typeface="Gotham Pro"/>
                <a:cs typeface="Gotham Pro"/>
              </a:rPr>
              <a:t>с</a:t>
            </a:r>
            <a:r>
              <a:rPr sz="395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950" spc="-70" dirty="0">
                <a:solidFill>
                  <a:srgbClr val="FFBC00"/>
                </a:solidFill>
                <a:latin typeface="Gotham Pro"/>
                <a:cs typeface="Gotham Pro"/>
              </a:rPr>
              <a:t>ЭРА-Глонасс</a:t>
            </a:r>
            <a:endParaRPr sz="395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6650" b="1" spc="-105" dirty="0">
                <a:solidFill>
                  <a:srgbClr val="FFFFFF"/>
                </a:solidFill>
                <a:latin typeface="Gotham Pro"/>
                <a:cs typeface="Gotham Pro"/>
              </a:rPr>
              <a:t>1,1</a:t>
            </a:r>
            <a:r>
              <a:rPr sz="6650" b="1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6650" b="1" spc="15" dirty="0">
                <a:solidFill>
                  <a:srgbClr val="FFFFFF"/>
                </a:solidFill>
                <a:latin typeface="Gotham Pro"/>
                <a:cs typeface="Gotham Pro"/>
              </a:rPr>
              <a:t>млн</a:t>
            </a:r>
            <a:r>
              <a:rPr sz="6650" b="1" spc="-5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3950" spc="15" dirty="0">
                <a:solidFill>
                  <a:srgbClr val="FFBC00"/>
                </a:solidFill>
                <a:latin typeface="Gotham Pro"/>
                <a:cs typeface="Gotham Pro"/>
              </a:rPr>
              <a:t>машин</a:t>
            </a:r>
            <a:r>
              <a:rPr sz="395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950" spc="10" dirty="0">
                <a:solidFill>
                  <a:srgbClr val="FFBC00"/>
                </a:solidFill>
                <a:latin typeface="Gotham Pro"/>
                <a:cs typeface="Gotham Pro"/>
              </a:rPr>
              <a:t>с</a:t>
            </a:r>
            <a:r>
              <a:rPr sz="395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950" spc="-5" dirty="0">
                <a:solidFill>
                  <a:srgbClr val="FFBC00"/>
                </a:solidFill>
                <a:latin typeface="Gotham Pro"/>
                <a:cs typeface="Gotham Pro"/>
              </a:rPr>
              <a:t>тахографами</a:t>
            </a:r>
            <a:endParaRPr sz="3950">
              <a:latin typeface="Gotham Pro"/>
              <a:cs typeface="Gotham Pr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90202" y="3746500"/>
            <a:ext cx="2239010" cy="4127500"/>
            <a:chOff x="10490202" y="3746500"/>
            <a:chExt cx="2239010" cy="4127500"/>
          </a:xfrm>
        </p:grpSpPr>
        <p:sp>
          <p:nvSpPr>
            <p:cNvPr id="13" name="object 13"/>
            <p:cNvSpPr/>
            <p:nvPr/>
          </p:nvSpPr>
          <p:spPr>
            <a:xfrm>
              <a:off x="10490200" y="3746512"/>
              <a:ext cx="2239010" cy="4127500"/>
            </a:xfrm>
            <a:custGeom>
              <a:avLst/>
              <a:gdLst/>
              <a:ahLst/>
              <a:cxnLst/>
              <a:rect l="l" t="t" r="r" b="b"/>
              <a:pathLst>
                <a:path w="2239009" h="4127500">
                  <a:moveTo>
                    <a:pt x="466128" y="80975"/>
                  </a:moveTo>
                  <a:lnTo>
                    <a:pt x="460197" y="50507"/>
                  </a:lnTo>
                  <a:lnTo>
                    <a:pt x="442404" y="23710"/>
                  </a:lnTo>
                  <a:lnTo>
                    <a:pt x="415607" y="5930"/>
                  </a:lnTo>
                  <a:lnTo>
                    <a:pt x="385127" y="0"/>
                  </a:lnTo>
                  <a:lnTo>
                    <a:pt x="354660" y="5930"/>
                  </a:lnTo>
                  <a:lnTo>
                    <a:pt x="293509" y="59588"/>
                  </a:lnTo>
                  <a:lnTo>
                    <a:pt x="260934" y="96697"/>
                  </a:lnTo>
                  <a:lnTo>
                    <a:pt x="230162" y="134988"/>
                  </a:lnTo>
                  <a:lnTo>
                    <a:pt x="201218" y="174421"/>
                  </a:lnTo>
                  <a:lnTo>
                    <a:pt x="174117" y="214922"/>
                  </a:lnTo>
                  <a:lnTo>
                    <a:pt x="148894" y="256451"/>
                  </a:lnTo>
                  <a:lnTo>
                    <a:pt x="125552" y="298945"/>
                  </a:lnTo>
                  <a:lnTo>
                    <a:pt x="104127" y="342366"/>
                  </a:lnTo>
                  <a:lnTo>
                    <a:pt x="84645" y="386638"/>
                  </a:lnTo>
                  <a:lnTo>
                    <a:pt x="67106" y="431736"/>
                  </a:lnTo>
                  <a:lnTo>
                    <a:pt x="51562" y="477583"/>
                  </a:lnTo>
                  <a:lnTo>
                    <a:pt x="38011" y="524129"/>
                  </a:lnTo>
                  <a:lnTo>
                    <a:pt x="26492" y="571334"/>
                  </a:lnTo>
                  <a:lnTo>
                    <a:pt x="17005" y="619137"/>
                  </a:lnTo>
                  <a:lnTo>
                    <a:pt x="9601" y="667486"/>
                  </a:lnTo>
                  <a:lnTo>
                    <a:pt x="4279" y="716318"/>
                  </a:lnTo>
                  <a:lnTo>
                    <a:pt x="1066" y="765594"/>
                  </a:lnTo>
                  <a:lnTo>
                    <a:pt x="0" y="815251"/>
                  </a:lnTo>
                  <a:lnTo>
                    <a:pt x="1066" y="864908"/>
                  </a:lnTo>
                  <a:lnTo>
                    <a:pt x="4279" y="914184"/>
                  </a:lnTo>
                  <a:lnTo>
                    <a:pt x="9601" y="963028"/>
                  </a:lnTo>
                  <a:lnTo>
                    <a:pt x="17005" y="1011377"/>
                  </a:lnTo>
                  <a:lnTo>
                    <a:pt x="26492" y="1059180"/>
                  </a:lnTo>
                  <a:lnTo>
                    <a:pt x="38011" y="1106373"/>
                  </a:lnTo>
                  <a:lnTo>
                    <a:pt x="51562" y="1152931"/>
                  </a:lnTo>
                  <a:lnTo>
                    <a:pt x="67106" y="1198778"/>
                  </a:lnTo>
                  <a:lnTo>
                    <a:pt x="84645" y="1243876"/>
                  </a:lnTo>
                  <a:lnTo>
                    <a:pt x="104127" y="1288148"/>
                  </a:lnTo>
                  <a:lnTo>
                    <a:pt x="125552" y="1331569"/>
                  </a:lnTo>
                  <a:lnTo>
                    <a:pt x="148894" y="1374063"/>
                  </a:lnTo>
                  <a:lnTo>
                    <a:pt x="174117" y="1415592"/>
                  </a:lnTo>
                  <a:lnTo>
                    <a:pt x="201218" y="1456093"/>
                  </a:lnTo>
                  <a:lnTo>
                    <a:pt x="230162" y="1495526"/>
                  </a:lnTo>
                  <a:lnTo>
                    <a:pt x="260934" y="1533817"/>
                  </a:lnTo>
                  <a:lnTo>
                    <a:pt x="293509" y="1570926"/>
                  </a:lnTo>
                  <a:lnTo>
                    <a:pt x="327863" y="1606804"/>
                  </a:lnTo>
                  <a:lnTo>
                    <a:pt x="369658" y="1629041"/>
                  </a:lnTo>
                  <a:lnTo>
                    <a:pt x="385140" y="1630527"/>
                  </a:lnTo>
                  <a:lnTo>
                    <a:pt x="400608" y="1629041"/>
                  </a:lnTo>
                  <a:lnTo>
                    <a:pt x="442417" y="1606804"/>
                  </a:lnTo>
                  <a:lnTo>
                    <a:pt x="466128" y="1549527"/>
                  </a:lnTo>
                  <a:lnTo>
                    <a:pt x="460197" y="1519059"/>
                  </a:lnTo>
                  <a:lnTo>
                    <a:pt x="442417" y="1492262"/>
                  </a:lnTo>
                  <a:lnTo>
                    <a:pt x="409498" y="1457693"/>
                  </a:lnTo>
                  <a:lnTo>
                    <a:pt x="378650" y="1421917"/>
                  </a:lnTo>
                  <a:lnTo>
                    <a:pt x="349859" y="1384998"/>
                  </a:lnTo>
                  <a:lnTo>
                    <a:pt x="323113" y="1347025"/>
                  </a:lnTo>
                  <a:lnTo>
                    <a:pt x="298437" y="1308087"/>
                  </a:lnTo>
                  <a:lnTo>
                    <a:pt x="275805" y="1268234"/>
                  </a:lnTo>
                  <a:lnTo>
                    <a:pt x="255244" y="1227569"/>
                  </a:lnTo>
                  <a:lnTo>
                    <a:pt x="236728" y="1186167"/>
                  </a:lnTo>
                  <a:lnTo>
                    <a:pt x="220268" y="1144092"/>
                  </a:lnTo>
                  <a:lnTo>
                    <a:pt x="205879" y="1101432"/>
                  </a:lnTo>
                  <a:lnTo>
                    <a:pt x="193535" y="1058265"/>
                  </a:lnTo>
                  <a:lnTo>
                    <a:pt x="183248" y="1014666"/>
                  </a:lnTo>
                  <a:lnTo>
                    <a:pt x="175018" y="970711"/>
                  </a:lnTo>
                  <a:lnTo>
                    <a:pt x="168846" y="926490"/>
                  </a:lnTo>
                  <a:lnTo>
                    <a:pt x="164744" y="882078"/>
                  </a:lnTo>
                  <a:lnTo>
                    <a:pt x="162687" y="837539"/>
                  </a:lnTo>
                  <a:lnTo>
                    <a:pt x="162687" y="792962"/>
                  </a:lnTo>
                  <a:lnTo>
                    <a:pt x="164731" y="748436"/>
                  </a:lnTo>
                  <a:lnTo>
                    <a:pt x="168846" y="704011"/>
                  </a:lnTo>
                  <a:lnTo>
                    <a:pt x="175018" y="659790"/>
                  </a:lnTo>
                  <a:lnTo>
                    <a:pt x="183248" y="615848"/>
                  </a:lnTo>
                  <a:lnTo>
                    <a:pt x="193535" y="572249"/>
                  </a:lnTo>
                  <a:lnTo>
                    <a:pt x="205867" y="529082"/>
                  </a:lnTo>
                  <a:lnTo>
                    <a:pt x="220268" y="486422"/>
                  </a:lnTo>
                  <a:lnTo>
                    <a:pt x="236728" y="444347"/>
                  </a:lnTo>
                  <a:lnTo>
                    <a:pt x="255231" y="402945"/>
                  </a:lnTo>
                  <a:lnTo>
                    <a:pt x="275805" y="362280"/>
                  </a:lnTo>
                  <a:lnTo>
                    <a:pt x="298424" y="322427"/>
                  </a:lnTo>
                  <a:lnTo>
                    <a:pt x="323113" y="283489"/>
                  </a:lnTo>
                  <a:lnTo>
                    <a:pt x="349846" y="245516"/>
                  </a:lnTo>
                  <a:lnTo>
                    <a:pt x="378637" y="208597"/>
                  </a:lnTo>
                  <a:lnTo>
                    <a:pt x="409486" y="172821"/>
                  </a:lnTo>
                  <a:lnTo>
                    <a:pt x="442404" y="138252"/>
                  </a:lnTo>
                  <a:lnTo>
                    <a:pt x="460197" y="111455"/>
                  </a:lnTo>
                  <a:lnTo>
                    <a:pt x="466128" y="80975"/>
                  </a:lnTo>
                  <a:close/>
                </a:path>
                <a:path w="2239009" h="4127500">
                  <a:moveTo>
                    <a:pt x="758088" y="372948"/>
                  </a:moveTo>
                  <a:lnTo>
                    <a:pt x="752157" y="342480"/>
                  </a:lnTo>
                  <a:lnTo>
                    <a:pt x="734364" y="315683"/>
                  </a:lnTo>
                  <a:lnTo>
                    <a:pt x="707567" y="297903"/>
                  </a:lnTo>
                  <a:lnTo>
                    <a:pt x="677100" y="291973"/>
                  </a:lnTo>
                  <a:lnTo>
                    <a:pt x="646620" y="297903"/>
                  </a:lnTo>
                  <a:lnTo>
                    <a:pt x="586828" y="350989"/>
                  </a:lnTo>
                  <a:lnTo>
                    <a:pt x="556704" y="387946"/>
                  </a:lnTo>
                  <a:lnTo>
                    <a:pt x="529450" y="426415"/>
                  </a:lnTo>
                  <a:lnTo>
                    <a:pt x="505066" y="466217"/>
                  </a:lnTo>
                  <a:lnTo>
                    <a:pt x="483539" y="507225"/>
                  </a:lnTo>
                  <a:lnTo>
                    <a:pt x="464896" y="549275"/>
                  </a:lnTo>
                  <a:lnTo>
                    <a:pt x="449110" y="592226"/>
                  </a:lnTo>
                  <a:lnTo>
                    <a:pt x="436206" y="635939"/>
                  </a:lnTo>
                  <a:lnTo>
                    <a:pt x="426161" y="680237"/>
                  </a:lnTo>
                  <a:lnTo>
                    <a:pt x="418985" y="724992"/>
                  </a:lnTo>
                  <a:lnTo>
                    <a:pt x="414680" y="770051"/>
                  </a:lnTo>
                  <a:lnTo>
                    <a:pt x="413245" y="815251"/>
                  </a:lnTo>
                  <a:lnTo>
                    <a:pt x="414680" y="860463"/>
                  </a:lnTo>
                  <a:lnTo>
                    <a:pt x="418985" y="905510"/>
                  </a:lnTo>
                  <a:lnTo>
                    <a:pt x="426161" y="950264"/>
                  </a:lnTo>
                  <a:lnTo>
                    <a:pt x="436206" y="994575"/>
                  </a:lnTo>
                  <a:lnTo>
                    <a:pt x="449110" y="1038275"/>
                  </a:lnTo>
                  <a:lnTo>
                    <a:pt x="464896" y="1081227"/>
                  </a:lnTo>
                  <a:lnTo>
                    <a:pt x="483539" y="1123289"/>
                  </a:lnTo>
                  <a:lnTo>
                    <a:pt x="505066" y="1164297"/>
                  </a:lnTo>
                  <a:lnTo>
                    <a:pt x="529450" y="1204099"/>
                  </a:lnTo>
                  <a:lnTo>
                    <a:pt x="556704" y="1242555"/>
                  </a:lnTo>
                  <a:lnTo>
                    <a:pt x="586828" y="1279512"/>
                  </a:lnTo>
                  <a:lnTo>
                    <a:pt x="619823" y="1314818"/>
                  </a:lnTo>
                  <a:lnTo>
                    <a:pt x="661631" y="1337068"/>
                  </a:lnTo>
                  <a:lnTo>
                    <a:pt x="677100" y="1338541"/>
                  </a:lnTo>
                  <a:lnTo>
                    <a:pt x="692569" y="1337056"/>
                  </a:lnTo>
                  <a:lnTo>
                    <a:pt x="734364" y="1314818"/>
                  </a:lnTo>
                  <a:lnTo>
                    <a:pt x="758088" y="1257541"/>
                  </a:lnTo>
                  <a:lnTo>
                    <a:pt x="752157" y="1227074"/>
                  </a:lnTo>
                  <a:lnTo>
                    <a:pt x="734364" y="1200277"/>
                  </a:lnTo>
                  <a:lnTo>
                    <a:pt x="702614" y="1165694"/>
                  </a:lnTo>
                  <a:lnTo>
                    <a:pt x="674382" y="1129118"/>
                  </a:lnTo>
                  <a:lnTo>
                    <a:pt x="649681" y="1090803"/>
                  </a:lnTo>
                  <a:lnTo>
                    <a:pt x="628510" y="1050975"/>
                  </a:lnTo>
                  <a:lnTo>
                    <a:pt x="610870" y="1009865"/>
                  </a:lnTo>
                  <a:lnTo>
                    <a:pt x="596747" y="967701"/>
                  </a:lnTo>
                  <a:lnTo>
                    <a:pt x="586168" y="924725"/>
                  </a:lnTo>
                  <a:lnTo>
                    <a:pt x="579107" y="881176"/>
                  </a:lnTo>
                  <a:lnTo>
                    <a:pt x="575576" y="837260"/>
                  </a:lnTo>
                  <a:lnTo>
                    <a:pt x="575576" y="793242"/>
                  </a:lnTo>
                  <a:lnTo>
                    <a:pt x="579107" y="749338"/>
                  </a:lnTo>
                  <a:lnTo>
                    <a:pt x="586168" y="705777"/>
                  </a:lnTo>
                  <a:lnTo>
                    <a:pt x="596747" y="662800"/>
                  </a:lnTo>
                  <a:lnTo>
                    <a:pt x="610870" y="620649"/>
                  </a:lnTo>
                  <a:lnTo>
                    <a:pt x="628510" y="579539"/>
                  </a:lnTo>
                  <a:lnTo>
                    <a:pt x="649681" y="539699"/>
                  </a:lnTo>
                  <a:lnTo>
                    <a:pt x="674382" y="501383"/>
                  </a:lnTo>
                  <a:lnTo>
                    <a:pt x="702614" y="464820"/>
                  </a:lnTo>
                  <a:lnTo>
                    <a:pt x="734364" y="430225"/>
                  </a:lnTo>
                  <a:lnTo>
                    <a:pt x="752157" y="403428"/>
                  </a:lnTo>
                  <a:lnTo>
                    <a:pt x="758088" y="372948"/>
                  </a:lnTo>
                  <a:close/>
                </a:path>
                <a:path w="2239009" h="4127500">
                  <a:moveTo>
                    <a:pt x="1825548" y="815251"/>
                  </a:moveTo>
                  <a:lnTo>
                    <a:pt x="1824113" y="770051"/>
                  </a:lnTo>
                  <a:lnTo>
                    <a:pt x="1819808" y="724992"/>
                  </a:lnTo>
                  <a:lnTo>
                    <a:pt x="1812645" y="680250"/>
                  </a:lnTo>
                  <a:lnTo>
                    <a:pt x="1802599" y="635939"/>
                  </a:lnTo>
                  <a:lnTo>
                    <a:pt x="1789684" y="592239"/>
                  </a:lnTo>
                  <a:lnTo>
                    <a:pt x="1773910" y="549287"/>
                  </a:lnTo>
                  <a:lnTo>
                    <a:pt x="1755254" y="507225"/>
                  </a:lnTo>
                  <a:lnTo>
                    <a:pt x="1733740" y="466217"/>
                  </a:lnTo>
                  <a:lnTo>
                    <a:pt x="1709343" y="426415"/>
                  </a:lnTo>
                  <a:lnTo>
                    <a:pt x="1682089" y="387959"/>
                  </a:lnTo>
                  <a:lnTo>
                    <a:pt x="1651965" y="351002"/>
                  </a:lnTo>
                  <a:lnTo>
                    <a:pt x="1618970" y="315696"/>
                  </a:lnTo>
                  <a:lnTo>
                    <a:pt x="1561693" y="291973"/>
                  </a:lnTo>
                  <a:lnTo>
                    <a:pt x="1531226" y="297903"/>
                  </a:lnTo>
                  <a:lnTo>
                    <a:pt x="1504429" y="315696"/>
                  </a:lnTo>
                  <a:lnTo>
                    <a:pt x="1486623" y="342493"/>
                  </a:lnTo>
                  <a:lnTo>
                    <a:pt x="1480693" y="372973"/>
                  </a:lnTo>
                  <a:lnTo>
                    <a:pt x="1486623" y="403453"/>
                  </a:lnTo>
                  <a:lnTo>
                    <a:pt x="1504429" y="430237"/>
                  </a:lnTo>
                  <a:lnTo>
                    <a:pt x="1536179" y="464832"/>
                  </a:lnTo>
                  <a:lnTo>
                    <a:pt x="1564411" y="501396"/>
                  </a:lnTo>
                  <a:lnTo>
                    <a:pt x="1589100" y="539711"/>
                  </a:lnTo>
                  <a:lnTo>
                    <a:pt x="1610271" y="579539"/>
                  </a:lnTo>
                  <a:lnTo>
                    <a:pt x="1627911" y="620649"/>
                  </a:lnTo>
                  <a:lnTo>
                    <a:pt x="1642033" y="662813"/>
                  </a:lnTo>
                  <a:lnTo>
                    <a:pt x="1652612" y="705789"/>
                  </a:lnTo>
                  <a:lnTo>
                    <a:pt x="1659674" y="749338"/>
                  </a:lnTo>
                  <a:lnTo>
                    <a:pt x="1663204" y="793254"/>
                  </a:lnTo>
                  <a:lnTo>
                    <a:pt x="1663204" y="837272"/>
                  </a:lnTo>
                  <a:lnTo>
                    <a:pt x="1659674" y="881176"/>
                  </a:lnTo>
                  <a:lnTo>
                    <a:pt x="1652612" y="924737"/>
                  </a:lnTo>
                  <a:lnTo>
                    <a:pt x="1642033" y="967714"/>
                  </a:lnTo>
                  <a:lnTo>
                    <a:pt x="1627911" y="1009878"/>
                  </a:lnTo>
                  <a:lnTo>
                    <a:pt x="1610271" y="1050988"/>
                  </a:lnTo>
                  <a:lnTo>
                    <a:pt x="1589100" y="1090815"/>
                  </a:lnTo>
                  <a:lnTo>
                    <a:pt x="1564411" y="1129131"/>
                  </a:lnTo>
                  <a:lnTo>
                    <a:pt x="1536179" y="1165707"/>
                  </a:lnTo>
                  <a:lnTo>
                    <a:pt x="1504429" y="1200289"/>
                  </a:lnTo>
                  <a:lnTo>
                    <a:pt x="1486636" y="1227074"/>
                  </a:lnTo>
                  <a:lnTo>
                    <a:pt x="1480705" y="1257554"/>
                  </a:lnTo>
                  <a:lnTo>
                    <a:pt x="1486636" y="1288034"/>
                  </a:lnTo>
                  <a:lnTo>
                    <a:pt x="1504429" y="1314818"/>
                  </a:lnTo>
                  <a:lnTo>
                    <a:pt x="1517129" y="1325194"/>
                  </a:lnTo>
                  <a:lnTo>
                    <a:pt x="1531213" y="1332611"/>
                  </a:lnTo>
                  <a:lnTo>
                    <a:pt x="1546225" y="1337068"/>
                  </a:lnTo>
                  <a:lnTo>
                    <a:pt x="1561706" y="1338541"/>
                  </a:lnTo>
                  <a:lnTo>
                    <a:pt x="1577174" y="1337056"/>
                  </a:lnTo>
                  <a:lnTo>
                    <a:pt x="1618983" y="1314818"/>
                  </a:lnTo>
                  <a:lnTo>
                    <a:pt x="1651977" y="1279512"/>
                  </a:lnTo>
                  <a:lnTo>
                    <a:pt x="1682102" y="1242555"/>
                  </a:lnTo>
                  <a:lnTo>
                    <a:pt x="1709356" y="1204099"/>
                  </a:lnTo>
                  <a:lnTo>
                    <a:pt x="1733740" y="1164297"/>
                  </a:lnTo>
                  <a:lnTo>
                    <a:pt x="1755267" y="1123289"/>
                  </a:lnTo>
                  <a:lnTo>
                    <a:pt x="1773910" y="1081239"/>
                  </a:lnTo>
                  <a:lnTo>
                    <a:pt x="1789696" y="1038275"/>
                  </a:lnTo>
                  <a:lnTo>
                    <a:pt x="1802599" y="994575"/>
                  </a:lnTo>
                  <a:lnTo>
                    <a:pt x="1812645" y="950264"/>
                  </a:lnTo>
                  <a:lnTo>
                    <a:pt x="1819821" y="905510"/>
                  </a:lnTo>
                  <a:lnTo>
                    <a:pt x="1824113" y="860463"/>
                  </a:lnTo>
                  <a:lnTo>
                    <a:pt x="1825548" y="815251"/>
                  </a:lnTo>
                  <a:close/>
                </a:path>
                <a:path w="2239009" h="4127500">
                  <a:moveTo>
                    <a:pt x="2084641" y="4055414"/>
                  </a:moveTo>
                  <a:lnTo>
                    <a:pt x="2081872" y="4023372"/>
                  </a:lnTo>
                  <a:lnTo>
                    <a:pt x="1975002" y="3659086"/>
                  </a:lnTo>
                  <a:lnTo>
                    <a:pt x="1806168" y="3083547"/>
                  </a:lnTo>
                  <a:lnTo>
                    <a:pt x="1806168" y="3659073"/>
                  </a:lnTo>
                  <a:lnTo>
                    <a:pt x="1413306" y="3399561"/>
                  </a:lnTo>
                  <a:lnTo>
                    <a:pt x="1266355" y="3302495"/>
                  </a:lnTo>
                  <a:lnTo>
                    <a:pt x="1413306" y="3205429"/>
                  </a:lnTo>
                  <a:lnTo>
                    <a:pt x="1630934" y="3061678"/>
                  </a:lnTo>
                  <a:lnTo>
                    <a:pt x="1806168" y="3659073"/>
                  </a:lnTo>
                  <a:lnTo>
                    <a:pt x="1806168" y="3083547"/>
                  </a:lnTo>
                  <a:lnTo>
                    <a:pt x="1799755" y="3061678"/>
                  </a:lnTo>
                  <a:lnTo>
                    <a:pt x="1669935" y="2619159"/>
                  </a:lnTo>
                  <a:lnTo>
                    <a:pt x="1622425" y="2457170"/>
                  </a:lnTo>
                  <a:lnTo>
                    <a:pt x="1583232" y="2323579"/>
                  </a:lnTo>
                  <a:lnTo>
                    <a:pt x="1583232" y="2899041"/>
                  </a:lnTo>
                  <a:lnTo>
                    <a:pt x="1119403" y="3205429"/>
                  </a:lnTo>
                  <a:lnTo>
                    <a:pt x="972451" y="3108363"/>
                  </a:lnTo>
                  <a:lnTo>
                    <a:pt x="972451" y="3302482"/>
                  </a:lnTo>
                  <a:lnTo>
                    <a:pt x="432612" y="3659073"/>
                  </a:lnTo>
                  <a:lnTo>
                    <a:pt x="607872" y="3061665"/>
                  </a:lnTo>
                  <a:lnTo>
                    <a:pt x="972451" y="3302482"/>
                  </a:lnTo>
                  <a:lnTo>
                    <a:pt x="972451" y="3108363"/>
                  </a:lnTo>
                  <a:lnTo>
                    <a:pt x="901763" y="3061665"/>
                  </a:lnTo>
                  <a:lnTo>
                    <a:pt x="655574" y="2899041"/>
                  </a:lnTo>
                  <a:lnTo>
                    <a:pt x="737679" y="2619159"/>
                  </a:lnTo>
                  <a:lnTo>
                    <a:pt x="1501127" y="2619159"/>
                  </a:lnTo>
                  <a:lnTo>
                    <a:pt x="1583232" y="2899041"/>
                  </a:lnTo>
                  <a:lnTo>
                    <a:pt x="1583232" y="2323579"/>
                  </a:lnTo>
                  <a:lnTo>
                    <a:pt x="1508988" y="2070506"/>
                  </a:lnTo>
                  <a:lnTo>
                    <a:pt x="1461477" y="1908530"/>
                  </a:lnTo>
                  <a:lnTo>
                    <a:pt x="1453591" y="1881657"/>
                  </a:lnTo>
                  <a:lnTo>
                    <a:pt x="1453591" y="2457170"/>
                  </a:lnTo>
                  <a:lnTo>
                    <a:pt x="785202" y="2457170"/>
                  </a:lnTo>
                  <a:lnTo>
                    <a:pt x="898626" y="2070506"/>
                  </a:lnTo>
                  <a:lnTo>
                    <a:pt x="1340167" y="2070506"/>
                  </a:lnTo>
                  <a:lnTo>
                    <a:pt x="1453591" y="2457170"/>
                  </a:lnTo>
                  <a:lnTo>
                    <a:pt x="1453591" y="1881657"/>
                  </a:lnTo>
                  <a:lnTo>
                    <a:pt x="1292644" y="1333017"/>
                  </a:lnTo>
                  <a:lnTo>
                    <a:pt x="1292644" y="1908530"/>
                  </a:lnTo>
                  <a:lnTo>
                    <a:pt x="946150" y="1908530"/>
                  </a:lnTo>
                  <a:lnTo>
                    <a:pt x="1119403" y="1317942"/>
                  </a:lnTo>
                  <a:lnTo>
                    <a:pt x="1292644" y="1908530"/>
                  </a:lnTo>
                  <a:lnTo>
                    <a:pt x="1292644" y="1333017"/>
                  </a:lnTo>
                  <a:lnTo>
                    <a:pt x="1288224" y="1317942"/>
                  </a:lnTo>
                  <a:lnTo>
                    <a:pt x="1222171" y="1092784"/>
                  </a:lnTo>
                  <a:lnTo>
                    <a:pt x="1262824" y="1074051"/>
                  </a:lnTo>
                  <a:lnTo>
                    <a:pt x="1299883" y="1049629"/>
                  </a:lnTo>
                  <a:lnTo>
                    <a:pt x="1332814" y="1020076"/>
                  </a:lnTo>
                  <a:lnTo>
                    <a:pt x="1361008" y="985977"/>
                  </a:lnTo>
                  <a:lnTo>
                    <a:pt x="1383131" y="949210"/>
                  </a:lnTo>
                  <a:lnTo>
                    <a:pt x="1401013" y="906348"/>
                  </a:lnTo>
                  <a:lnTo>
                    <a:pt x="1411668" y="861961"/>
                  </a:lnTo>
                  <a:lnTo>
                    <a:pt x="1415351" y="815251"/>
                  </a:lnTo>
                  <a:lnTo>
                    <a:pt x="1411465" y="767334"/>
                  </a:lnTo>
                  <a:lnTo>
                    <a:pt x="1400238" y="721829"/>
                  </a:lnTo>
                  <a:lnTo>
                    <a:pt x="1383080" y="681304"/>
                  </a:lnTo>
                  <a:lnTo>
                    <a:pt x="1382268" y="679373"/>
                  </a:lnTo>
                  <a:lnTo>
                    <a:pt x="1358176" y="640600"/>
                  </a:lnTo>
                  <a:lnTo>
                    <a:pt x="1328572" y="606094"/>
                  </a:lnTo>
                  <a:lnTo>
                    <a:pt x="1294066" y="576491"/>
                  </a:lnTo>
                  <a:lnTo>
                    <a:pt x="1255293" y="552399"/>
                  </a:lnTo>
                  <a:lnTo>
                    <a:pt x="1253350" y="551586"/>
                  </a:lnTo>
                  <a:lnTo>
                    <a:pt x="1253350" y="815276"/>
                  </a:lnTo>
                  <a:lnTo>
                    <a:pt x="1246505" y="857542"/>
                  </a:lnTo>
                  <a:lnTo>
                    <a:pt x="1227467" y="894308"/>
                  </a:lnTo>
                  <a:lnTo>
                    <a:pt x="1198448" y="923328"/>
                  </a:lnTo>
                  <a:lnTo>
                    <a:pt x="1161694" y="942365"/>
                  </a:lnTo>
                  <a:lnTo>
                    <a:pt x="1119403" y="949210"/>
                  </a:lnTo>
                  <a:lnTo>
                    <a:pt x="1077099" y="942365"/>
                  </a:lnTo>
                  <a:lnTo>
                    <a:pt x="1040333" y="923328"/>
                  </a:lnTo>
                  <a:lnTo>
                    <a:pt x="1011326" y="894308"/>
                  </a:lnTo>
                  <a:lnTo>
                    <a:pt x="992276" y="857542"/>
                  </a:lnTo>
                  <a:lnTo>
                    <a:pt x="985443" y="815251"/>
                  </a:lnTo>
                  <a:lnTo>
                    <a:pt x="992289" y="772947"/>
                  </a:lnTo>
                  <a:lnTo>
                    <a:pt x="1011326" y="736193"/>
                  </a:lnTo>
                  <a:lnTo>
                    <a:pt x="1040333" y="707174"/>
                  </a:lnTo>
                  <a:lnTo>
                    <a:pt x="1077112" y="688136"/>
                  </a:lnTo>
                  <a:lnTo>
                    <a:pt x="1119403" y="681304"/>
                  </a:lnTo>
                  <a:lnTo>
                    <a:pt x="1161694" y="688136"/>
                  </a:lnTo>
                  <a:lnTo>
                    <a:pt x="1198460" y="707174"/>
                  </a:lnTo>
                  <a:lnTo>
                    <a:pt x="1227467" y="736193"/>
                  </a:lnTo>
                  <a:lnTo>
                    <a:pt x="1246505" y="772947"/>
                  </a:lnTo>
                  <a:lnTo>
                    <a:pt x="1253350" y="815276"/>
                  </a:lnTo>
                  <a:lnTo>
                    <a:pt x="1253350" y="551586"/>
                  </a:lnTo>
                  <a:lnTo>
                    <a:pt x="1212837" y="534441"/>
                  </a:lnTo>
                  <a:lnTo>
                    <a:pt x="1167345" y="523201"/>
                  </a:lnTo>
                  <a:lnTo>
                    <a:pt x="1119403" y="519328"/>
                  </a:lnTo>
                  <a:lnTo>
                    <a:pt x="1071460" y="523201"/>
                  </a:lnTo>
                  <a:lnTo>
                    <a:pt x="1025969" y="534441"/>
                  </a:lnTo>
                  <a:lnTo>
                    <a:pt x="983526" y="552411"/>
                  </a:lnTo>
                  <a:lnTo>
                    <a:pt x="944740" y="576503"/>
                  </a:lnTo>
                  <a:lnTo>
                    <a:pt x="910247" y="606107"/>
                  </a:lnTo>
                  <a:lnTo>
                    <a:pt x="880643" y="640600"/>
                  </a:lnTo>
                  <a:lnTo>
                    <a:pt x="856551" y="679386"/>
                  </a:lnTo>
                  <a:lnTo>
                    <a:pt x="838581" y="721829"/>
                  </a:lnTo>
                  <a:lnTo>
                    <a:pt x="827341" y="767334"/>
                  </a:lnTo>
                  <a:lnTo>
                    <a:pt x="823468" y="815276"/>
                  </a:lnTo>
                  <a:lnTo>
                    <a:pt x="827151" y="861961"/>
                  </a:lnTo>
                  <a:lnTo>
                    <a:pt x="837806" y="906348"/>
                  </a:lnTo>
                  <a:lnTo>
                    <a:pt x="854875" y="947877"/>
                  </a:lnTo>
                  <a:lnTo>
                    <a:pt x="877798" y="985977"/>
                  </a:lnTo>
                  <a:lnTo>
                    <a:pt x="906005" y="1020089"/>
                  </a:lnTo>
                  <a:lnTo>
                    <a:pt x="938923" y="1049629"/>
                  </a:lnTo>
                  <a:lnTo>
                    <a:pt x="975995" y="1074051"/>
                  </a:lnTo>
                  <a:lnTo>
                    <a:pt x="1016647" y="1092784"/>
                  </a:lnTo>
                  <a:lnTo>
                    <a:pt x="156946" y="4023385"/>
                  </a:lnTo>
                  <a:lnTo>
                    <a:pt x="163576" y="4085005"/>
                  </a:lnTo>
                  <a:lnTo>
                    <a:pt x="211848" y="4123906"/>
                  </a:lnTo>
                  <a:lnTo>
                    <a:pt x="243916" y="4126661"/>
                  </a:lnTo>
                  <a:lnTo>
                    <a:pt x="273494" y="4117251"/>
                  </a:lnTo>
                  <a:lnTo>
                    <a:pt x="297395" y="4097439"/>
                  </a:lnTo>
                  <a:lnTo>
                    <a:pt x="312369" y="4068978"/>
                  </a:lnTo>
                  <a:lnTo>
                    <a:pt x="361975" y="3899878"/>
                  </a:lnTo>
                  <a:lnTo>
                    <a:pt x="726528" y="3659073"/>
                  </a:lnTo>
                  <a:lnTo>
                    <a:pt x="1119416" y="3399561"/>
                  </a:lnTo>
                  <a:lnTo>
                    <a:pt x="1876856" y="3899878"/>
                  </a:lnTo>
                  <a:lnTo>
                    <a:pt x="1926463" y="4068978"/>
                  </a:lnTo>
                  <a:lnTo>
                    <a:pt x="1938045" y="4092968"/>
                  </a:lnTo>
                  <a:lnTo>
                    <a:pt x="1956054" y="4111320"/>
                  </a:lnTo>
                  <a:lnTo>
                    <a:pt x="1978685" y="4123055"/>
                  </a:lnTo>
                  <a:lnTo>
                    <a:pt x="2004148" y="4127195"/>
                  </a:lnTo>
                  <a:lnTo>
                    <a:pt x="2011692" y="4127195"/>
                  </a:lnTo>
                  <a:lnTo>
                    <a:pt x="2019376" y="4126128"/>
                  </a:lnTo>
                  <a:lnTo>
                    <a:pt x="2026983" y="4123906"/>
                  </a:lnTo>
                  <a:lnTo>
                    <a:pt x="2055431" y="4108907"/>
                  </a:lnTo>
                  <a:lnTo>
                    <a:pt x="2075230" y="4085005"/>
                  </a:lnTo>
                  <a:lnTo>
                    <a:pt x="2084641" y="4055414"/>
                  </a:lnTo>
                  <a:close/>
                </a:path>
                <a:path w="2239009" h="4127500">
                  <a:moveTo>
                    <a:pt x="2238476" y="840181"/>
                  </a:moveTo>
                  <a:lnTo>
                    <a:pt x="2238438" y="790638"/>
                  </a:lnTo>
                  <a:lnTo>
                    <a:pt x="2236216" y="741197"/>
                  </a:lnTo>
                  <a:lnTo>
                    <a:pt x="2231821" y="691972"/>
                  </a:lnTo>
                  <a:lnTo>
                    <a:pt x="2225294" y="643013"/>
                  </a:lnTo>
                  <a:lnTo>
                    <a:pt x="2216645" y="594423"/>
                  </a:lnTo>
                  <a:lnTo>
                    <a:pt x="2205888" y="546290"/>
                  </a:lnTo>
                  <a:lnTo>
                    <a:pt x="2193036" y="498678"/>
                  </a:lnTo>
                  <a:lnTo>
                    <a:pt x="2178113" y="451675"/>
                  </a:lnTo>
                  <a:lnTo>
                    <a:pt x="2161146" y="405371"/>
                  </a:lnTo>
                  <a:lnTo>
                    <a:pt x="2142147" y="359841"/>
                  </a:lnTo>
                  <a:lnTo>
                    <a:pt x="2121141" y="315175"/>
                  </a:lnTo>
                  <a:lnTo>
                    <a:pt x="2098128" y="271462"/>
                  </a:lnTo>
                  <a:lnTo>
                    <a:pt x="2073135" y="228765"/>
                  </a:lnTo>
                  <a:lnTo>
                    <a:pt x="2022906" y="192443"/>
                  </a:lnTo>
                  <a:lnTo>
                    <a:pt x="1991880" y="191160"/>
                  </a:lnTo>
                  <a:lnTo>
                    <a:pt x="1961692" y="202272"/>
                  </a:lnTo>
                  <a:lnTo>
                    <a:pt x="1938197" y="224231"/>
                  </a:lnTo>
                  <a:lnTo>
                    <a:pt x="1925383" y="252514"/>
                  </a:lnTo>
                  <a:lnTo>
                    <a:pt x="1924113" y="283527"/>
                  </a:lnTo>
                  <a:lnTo>
                    <a:pt x="1935213" y="313715"/>
                  </a:lnTo>
                  <a:lnTo>
                    <a:pt x="1959952" y="356222"/>
                  </a:lnTo>
                  <a:lnTo>
                    <a:pt x="1982304" y="399529"/>
                  </a:lnTo>
                  <a:lnTo>
                    <a:pt x="2002294" y="443522"/>
                  </a:lnTo>
                  <a:lnTo>
                    <a:pt x="2019909" y="488149"/>
                  </a:lnTo>
                  <a:lnTo>
                    <a:pt x="2035187" y="533298"/>
                  </a:lnTo>
                  <a:lnTo>
                    <a:pt x="2048116" y="578916"/>
                  </a:lnTo>
                  <a:lnTo>
                    <a:pt x="2058720" y="624890"/>
                  </a:lnTo>
                  <a:lnTo>
                    <a:pt x="2067001" y="671144"/>
                  </a:lnTo>
                  <a:lnTo>
                    <a:pt x="2072957" y="717600"/>
                  </a:lnTo>
                  <a:lnTo>
                    <a:pt x="2076627" y="764171"/>
                  </a:lnTo>
                  <a:lnTo>
                    <a:pt x="2077999" y="810780"/>
                  </a:lnTo>
                  <a:lnTo>
                    <a:pt x="2077097" y="857326"/>
                  </a:lnTo>
                  <a:lnTo>
                    <a:pt x="2073910" y="903744"/>
                  </a:lnTo>
                  <a:lnTo>
                    <a:pt x="2068474" y="949947"/>
                  </a:lnTo>
                  <a:lnTo>
                    <a:pt x="2060778" y="995832"/>
                  </a:lnTo>
                  <a:lnTo>
                    <a:pt x="2050846" y="1041336"/>
                  </a:lnTo>
                  <a:lnTo>
                    <a:pt x="2038667" y="1086370"/>
                  </a:lnTo>
                  <a:lnTo>
                    <a:pt x="2024278" y="1130846"/>
                  </a:lnTo>
                  <a:lnTo>
                    <a:pt x="2007679" y="1174673"/>
                  </a:lnTo>
                  <a:lnTo>
                    <a:pt x="1988870" y="1217790"/>
                  </a:lnTo>
                  <a:lnTo>
                    <a:pt x="1967877" y="1260094"/>
                  </a:lnTo>
                  <a:lnTo>
                    <a:pt x="1944700" y="1301508"/>
                  </a:lnTo>
                  <a:lnTo>
                    <a:pt x="1919338" y="1341945"/>
                  </a:lnTo>
                  <a:lnTo>
                    <a:pt x="1891830" y="1381315"/>
                  </a:lnTo>
                  <a:lnTo>
                    <a:pt x="1862150" y="1419555"/>
                  </a:lnTo>
                  <a:lnTo>
                    <a:pt x="1830336" y="1456550"/>
                  </a:lnTo>
                  <a:lnTo>
                    <a:pt x="1796389" y="1492250"/>
                  </a:lnTo>
                  <a:lnTo>
                    <a:pt x="1778596" y="1519047"/>
                  </a:lnTo>
                  <a:lnTo>
                    <a:pt x="1772666" y="1549527"/>
                  </a:lnTo>
                  <a:lnTo>
                    <a:pt x="1778596" y="1579994"/>
                  </a:lnTo>
                  <a:lnTo>
                    <a:pt x="1796389" y="1606791"/>
                  </a:lnTo>
                  <a:lnTo>
                    <a:pt x="1809102" y="1617167"/>
                  </a:lnTo>
                  <a:lnTo>
                    <a:pt x="1823186" y="1624584"/>
                  </a:lnTo>
                  <a:lnTo>
                    <a:pt x="1838198" y="1629029"/>
                  </a:lnTo>
                  <a:lnTo>
                    <a:pt x="1853666" y="1630514"/>
                  </a:lnTo>
                  <a:lnTo>
                    <a:pt x="1869135" y="1629029"/>
                  </a:lnTo>
                  <a:lnTo>
                    <a:pt x="1910930" y="1606791"/>
                  </a:lnTo>
                  <a:lnTo>
                    <a:pt x="1945894" y="1570202"/>
                  </a:lnTo>
                  <a:lnTo>
                    <a:pt x="1979066" y="1532153"/>
                  </a:lnTo>
                  <a:lnTo>
                    <a:pt x="2010435" y="1492707"/>
                  </a:lnTo>
                  <a:lnTo>
                    <a:pt x="2039950" y="1451952"/>
                  </a:lnTo>
                  <a:lnTo>
                    <a:pt x="2067585" y="1409966"/>
                  </a:lnTo>
                  <a:lnTo>
                    <a:pt x="2093290" y="1366824"/>
                  </a:lnTo>
                  <a:lnTo>
                    <a:pt x="2117039" y="1322603"/>
                  </a:lnTo>
                  <a:lnTo>
                    <a:pt x="2138794" y="1277378"/>
                  </a:lnTo>
                  <a:lnTo>
                    <a:pt x="2158504" y="1231226"/>
                  </a:lnTo>
                  <a:lnTo>
                    <a:pt x="2176145" y="1184236"/>
                  </a:lnTo>
                  <a:lnTo>
                    <a:pt x="2191677" y="1136472"/>
                  </a:lnTo>
                  <a:lnTo>
                    <a:pt x="2205063" y="1088021"/>
                  </a:lnTo>
                  <a:lnTo>
                    <a:pt x="2216264" y="1038961"/>
                  </a:lnTo>
                  <a:lnTo>
                    <a:pt x="2225230" y="989355"/>
                  </a:lnTo>
                  <a:lnTo>
                    <a:pt x="2231948" y="939304"/>
                  </a:lnTo>
                  <a:lnTo>
                    <a:pt x="2236330" y="889762"/>
                  </a:lnTo>
                  <a:lnTo>
                    <a:pt x="2238476" y="840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67226" y="3746500"/>
              <a:ext cx="153291" cy="16198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61994" y="6836025"/>
            <a:ext cx="4542155" cy="3112770"/>
            <a:chOff x="761994" y="6836025"/>
            <a:chExt cx="4542155" cy="3112770"/>
          </a:xfrm>
        </p:grpSpPr>
        <p:sp>
          <p:nvSpPr>
            <p:cNvPr id="16" name="object 16"/>
            <p:cNvSpPr/>
            <p:nvPr/>
          </p:nvSpPr>
          <p:spPr>
            <a:xfrm>
              <a:off x="761987" y="7675206"/>
              <a:ext cx="4284980" cy="2273300"/>
            </a:xfrm>
            <a:custGeom>
              <a:avLst/>
              <a:gdLst/>
              <a:ahLst/>
              <a:cxnLst/>
              <a:rect l="l" t="t" r="r" b="b"/>
              <a:pathLst>
                <a:path w="4284980" h="2273300">
                  <a:moveTo>
                    <a:pt x="1428305" y="916279"/>
                  </a:moveTo>
                  <a:lnTo>
                    <a:pt x="999807" y="916279"/>
                  </a:lnTo>
                  <a:lnTo>
                    <a:pt x="999807" y="1059129"/>
                  </a:lnTo>
                  <a:lnTo>
                    <a:pt x="1428305" y="1059129"/>
                  </a:lnTo>
                  <a:lnTo>
                    <a:pt x="1428305" y="916279"/>
                  </a:lnTo>
                  <a:close/>
                </a:path>
                <a:path w="4284980" h="2273300">
                  <a:moveTo>
                    <a:pt x="2570962" y="916279"/>
                  </a:moveTo>
                  <a:lnTo>
                    <a:pt x="2213889" y="916279"/>
                  </a:lnTo>
                  <a:lnTo>
                    <a:pt x="2213889" y="1059129"/>
                  </a:lnTo>
                  <a:lnTo>
                    <a:pt x="2570962" y="1059129"/>
                  </a:lnTo>
                  <a:lnTo>
                    <a:pt x="2570962" y="916279"/>
                  </a:lnTo>
                  <a:close/>
                </a:path>
                <a:path w="4284980" h="2273300">
                  <a:moveTo>
                    <a:pt x="4284891" y="1397000"/>
                  </a:moveTo>
                  <a:lnTo>
                    <a:pt x="4282440" y="1346200"/>
                  </a:lnTo>
                  <a:lnTo>
                    <a:pt x="4275213" y="1295400"/>
                  </a:lnTo>
                  <a:lnTo>
                    <a:pt x="4263390" y="1244600"/>
                  </a:lnTo>
                  <a:lnTo>
                    <a:pt x="4247134" y="1206500"/>
                  </a:lnTo>
                  <a:lnTo>
                    <a:pt x="4226636" y="1155700"/>
                  </a:lnTo>
                  <a:lnTo>
                    <a:pt x="4202074" y="1117600"/>
                  </a:lnTo>
                  <a:lnTo>
                    <a:pt x="4173613" y="1079500"/>
                  </a:lnTo>
                  <a:lnTo>
                    <a:pt x="4142067" y="1042162"/>
                  </a:lnTo>
                  <a:lnTo>
                    <a:pt x="4142067" y="1397000"/>
                  </a:lnTo>
                  <a:lnTo>
                    <a:pt x="4142067" y="1422400"/>
                  </a:lnTo>
                  <a:lnTo>
                    <a:pt x="4142067" y="1562100"/>
                  </a:lnTo>
                  <a:lnTo>
                    <a:pt x="4142067" y="1714500"/>
                  </a:lnTo>
                  <a:lnTo>
                    <a:pt x="3994366" y="1714500"/>
                  </a:lnTo>
                  <a:lnTo>
                    <a:pt x="3993578" y="1701800"/>
                  </a:lnTo>
                  <a:lnTo>
                    <a:pt x="3992245" y="1701800"/>
                  </a:lnTo>
                  <a:lnTo>
                    <a:pt x="3991229" y="1689100"/>
                  </a:lnTo>
                  <a:lnTo>
                    <a:pt x="3990009" y="1689100"/>
                  </a:lnTo>
                  <a:lnTo>
                    <a:pt x="3988866" y="1676400"/>
                  </a:lnTo>
                  <a:lnTo>
                    <a:pt x="3987393" y="1676400"/>
                  </a:lnTo>
                  <a:lnTo>
                    <a:pt x="3985691" y="1663700"/>
                  </a:lnTo>
                  <a:lnTo>
                    <a:pt x="3983913" y="1663700"/>
                  </a:lnTo>
                  <a:lnTo>
                    <a:pt x="3982097" y="1651000"/>
                  </a:lnTo>
                  <a:lnTo>
                    <a:pt x="3980243" y="1651000"/>
                  </a:lnTo>
                  <a:lnTo>
                    <a:pt x="3978529" y="1638300"/>
                  </a:lnTo>
                  <a:lnTo>
                    <a:pt x="3976865" y="1638300"/>
                  </a:lnTo>
                  <a:lnTo>
                    <a:pt x="3972598" y="1612900"/>
                  </a:lnTo>
                  <a:lnTo>
                    <a:pt x="3970109" y="1612900"/>
                  </a:lnTo>
                  <a:lnTo>
                    <a:pt x="3967505" y="1600200"/>
                  </a:lnTo>
                  <a:lnTo>
                    <a:pt x="3962666" y="1587500"/>
                  </a:lnTo>
                  <a:lnTo>
                    <a:pt x="3960952" y="1587500"/>
                  </a:lnTo>
                  <a:lnTo>
                    <a:pt x="3955948" y="1574800"/>
                  </a:lnTo>
                  <a:lnTo>
                    <a:pt x="3953154" y="1574800"/>
                  </a:lnTo>
                  <a:lnTo>
                    <a:pt x="3950462" y="1562100"/>
                  </a:lnTo>
                  <a:lnTo>
                    <a:pt x="4142067" y="1562100"/>
                  </a:lnTo>
                  <a:lnTo>
                    <a:pt x="4142067" y="1422400"/>
                  </a:lnTo>
                  <a:lnTo>
                    <a:pt x="3856393" y="1422400"/>
                  </a:lnTo>
                  <a:lnTo>
                    <a:pt x="3856393" y="1778000"/>
                  </a:lnTo>
                  <a:lnTo>
                    <a:pt x="3853129" y="1828800"/>
                  </a:lnTo>
                  <a:lnTo>
                    <a:pt x="3843642" y="1879600"/>
                  </a:lnTo>
                  <a:lnTo>
                    <a:pt x="3828338" y="1917700"/>
                  </a:lnTo>
                  <a:lnTo>
                    <a:pt x="3807650" y="1955800"/>
                  </a:lnTo>
                  <a:lnTo>
                    <a:pt x="3781996" y="1993900"/>
                  </a:lnTo>
                  <a:lnTo>
                    <a:pt x="3751808" y="2032000"/>
                  </a:lnTo>
                  <a:lnTo>
                    <a:pt x="3717518" y="2057400"/>
                  </a:lnTo>
                  <a:lnTo>
                    <a:pt x="3679545" y="2082800"/>
                  </a:lnTo>
                  <a:lnTo>
                    <a:pt x="3638321" y="2108200"/>
                  </a:lnTo>
                  <a:lnTo>
                    <a:pt x="3594252" y="2120900"/>
                  </a:lnTo>
                  <a:lnTo>
                    <a:pt x="3547770" y="2133600"/>
                  </a:lnTo>
                  <a:lnTo>
                    <a:pt x="3450894" y="2133600"/>
                  </a:lnTo>
                  <a:lnTo>
                    <a:pt x="3404451" y="2120900"/>
                  </a:lnTo>
                  <a:lnTo>
                    <a:pt x="3360407" y="2108200"/>
                  </a:lnTo>
                  <a:lnTo>
                    <a:pt x="3319195" y="2082800"/>
                  </a:lnTo>
                  <a:lnTo>
                    <a:pt x="3281235" y="2057400"/>
                  </a:lnTo>
                  <a:lnTo>
                    <a:pt x="3246958" y="2032000"/>
                  </a:lnTo>
                  <a:lnTo>
                    <a:pt x="3216783" y="1993900"/>
                  </a:lnTo>
                  <a:lnTo>
                    <a:pt x="3191129" y="1955800"/>
                  </a:lnTo>
                  <a:lnTo>
                    <a:pt x="3170415" y="1917700"/>
                  </a:lnTo>
                  <a:lnTo>
                    <a:pt x="3155086" y="1879600"/>
                  </a:lnTo>
                  <a:lnTo>
                    <a:pt x="3150324" y="1854200"/>
                  </a:lnTo>
                  <a:lnTo>
                    <a:pt x="3145561" y="1828800"/>
                  </a:lnTo>
                  <a:lnTo>
                    <a:pt x="3142246" y="1778000"/>
                  </a:lnTo>
                  <a:lnTo>
                    <a:pt x="3145510" y="1727200"/>
                  </a:lnTo>
                  <a:lnTo>
                    <a:pt x="3148673" y="1714500"/>
                  </a:lnTo>
                  <a:lnTo>
                    <a:pt x="3170313" y="1638300"/>
                  </a:lnTo>
                  <a:lnTo>
                    <a:pt x="3191002" y="1600200"/>
                  </a:lnTo>
                  <a:lnTo>
                    <a:pt x="3216656" y="1562100"/>
                  </a:lnTo>
                  <a:lnTo>
                    <a:pt x="3246831" y="1524000"/>
                  </a:lnTo>
                  <a:lnTo>
                    <a:pt x="3281134" y="1498600"/>
                  </a:lnTo>
                  <a:lnTo>
                    <a:pt x="3319107" y="1473200"/>
                  </a:lnTo>
                  <a:lnTo>
                    <a:pt x="3360343" y="1447800"/>
                  </a:lnTo>
                  <a:lnTo>
                    <a:pt x="3404400" y="1435100"/>
                  </a:lnTo>
                  <a:lnTo>
                    <a:pt x="3450869" y="1422400"/>
                  </a:lnTo>
                  <a:lnTo>
                    <a:pt x="3547770" y="1422400"/>
                  </a:lnTo>
                  <a:lnTo>
                    <a:pt x="3594252" y="1435100"/>
                  </a:lnTo>
                  <a:lnTo>
                    <a:pt x="3638321" y="1447800"/>
                  </a:lnTo>
                  <a:lnTo>
                    <a:pt x="3679545" y="1473200"/>
                  </a:lnTo>
                  <a:lnTo>
                    <a:pt x="3717518" y="1498600"/>
                  </a:lnTo>
                  <a:lnTo>
                    <a:pt x="3751808" y="1524000"/>
                  </a:lnTo>
                  <a:lnTo>
                    <a:pt x="3781996" y="1562100"/>
                  </a:lnTo>
                  <a:lnTo>
                    <a:pt x="3807650" y="1600200"/>
                  </a:lnTo>
                  <a:lnTo>
                    <a:pt x="3828338" y="1638300"/>
                  </a:lnTo>
                  <a:lnTo>
                    <a:pt x="3843642" y="1689100"/>
                  </a:lnTo>
                  <a:lnTo>
                    <a:pt x="3853129" y="1727200"/>
                  </a:lnTo>
                  <a:lnTo>
                    <a:pt x="3856393" y="1778000"/>
                  </a:lnTo>
                  <a:lnTo>
                    <a:pt x="3856393" y="1422400"/>
                  </a:lnTo>
                  <a:lnTo>
                    <a:pt x="3842410" y="1422400"/>
                  </a:lnTo>
                  <a:lnTo>
                    <a:pt x="3837444" y="1409700"/>
                  </a:lnTo>
                  <a:lnTo>
                    <a:pt x="3832453" y="1409700"/>
                  </a:lnTo>
                  <a:lnTo>
                    <a:pt x="3827373" y="1397000"/>
                  </a:lnTo>
                  <a:lnTo>
                    <a:pt x="3817188" y="1397000"/>
                  </a:lnTo>
                  <a:lnTo>
                    <a:pt x="3812044" y="1384300"/>
                  </a:lnTo>
                  <a:lnTo>
                    <a:pt x="3796207" y="1384300"/>
                  </a:lnTo>
                  <a:lnTo>
                    <a:pt x="3790848" y="1371600"/>
                  </a:lnTo>
                  <a:lnTo>
                    <a:pt x="3780053" y="1371600"/>
                  </a:lnTo>
                  <a:lnTo>
                    <a:pt x="3774567" y="1358900"/>
                  </a:lnTo>
                  <a:lnTo>
                    <a:pt x="3763340" y="1358900"/>
                  </a:lnTo>
                  <a:lnTo>
                    <a:pt x="3757701" y="1346200"/>
                  </a:lnTo>
                  <a:lnTo>
                    <a:pt x="3740505" y="1346200"/>
                  </a:lnTo>
                  <a:lnTo>
                    <a:pt x="3734638" y="1333500"/>
                  </a:lnTo>
                  <a:lnTo>
                    <a:pt x="3716756" y="1333500"/>
                  </a:lnTo>
                  <a:lnTo>
                    <a:pt x="3710724" y="1320800"/>
                  </a:lnTo>
                  <a:lnTo>
                    <a:pt x="3686365" y="1320800"/>
                  </a:lnTo>
                  <a:lnTo>
                    <a:pt x="3680015" y="1308100"/>
                  </a:lnTo>
                  <a:lnTo>
                    <a:pt x="3648303" y="1308100"/>
                  </a:lnTo>
                  <a:lnTo>
                    <a:pt x="3641941" y="1295400"/>
                  </a:lnTo>
                  <a:lnTo>
                    <a:pt x="3595878" y="1295400"/>
                  </a:lnTo>
                  <a:lnTo>
                    <a:pt x="3588054" y="1282700"/>
                  </a:lnTo>
                  <a:lnTo>
                    <a:pt x="3410559" y="1282700"/>
                  </a:lnTo>
                  <a:lnTo>
                    <a:pt x="3402698" y="1295400"/>
                  </a:lnTo>
                  <a:lnTo>
                    <a:pt x="3363518" y="1295400"/>
                  </a:lnTo>
                  <a:lnTo>
                    <a:pt x="3350272" y="1308100"/>
                  </a:lnTo>
                  <a:lnTo>
                    <a:pt x="3318573" y="1308100"/>
                  </a:lnTo>
                  <a:lnTo>
                    <a:pt x="3312210" y="1320800"/>
                  </a:lnTo>
                  <a:lnTo>
                    <a:pt x="3293935" y="1320800"/>
                  </a:lnTo>
                  <a:lnTo>
                    <a:pt x="3287852" y="1333500"/>
                  </a:lnTo>
                  <a:lnTo>
                    <a:pt x="3263938" y="1333500"/>
                  </a:lnTo>
                  <a:lnTo>
                    <a:pt x="3258096" y="1346200"/>
                  </a:lnTo>
                  <a:lnTo>
                    <a:pt x="3246526" y="1346200"/>
                  </a:lnTo>
                  <a:lnTo>
                    <a:pt x="3240773" y="1358900"/>
                  </a:lnTo>
                  <a:lnTo>
                    <a:pt x="3224022" y="1358900"/>
                  </a:lnTo>
                  <a:lnTo>
                    <a:pt x="3218523" y="1371600"/>
                  </a:lnTo>
                  <a:lnTo>
                    <a:pt x="3207753" y="1371600"/>
                  </a:lnTo>
                  <a:lnTo>
                    <a:pt x="3202394" y="1384300"/>
                  </a:lnTo>
                  <a:lnTo>
                    <a:pt x="3191675" y="1384300"/>
                  </a:lnTo>
                  <a:lnTo>
                    <a:pt x="3186531" y="1397000"/>
                  </a:lnTo>
                  <a:lnTo>
                    <a:pt x="3176447" y="1397000"/>
                  </a:lnTo>
                  <a:lnTo>
                    <a:pt x="3171266" y="1409700"/>
                  </a:lnTo>
                  <a:lnTo>
                    <a:pt x="3161157" y="1409700"/>
                  </a:lnTo>
                  <a:lnTo>
                    <a:pt x="3156166" y="1422400"/>
                  </a:lnTo>
                  <a:lnTo>
                    <a:pt x="3147034" y="1422400"/>
                  </a:lnTo>
                  <a:lnTo>
                    <a:pt x="3137611" y="1435100"/>
                  </a:lnTo>
                  <a:lnTo>
                    <a:pt x="3132658" y="1435100"/>
                  </a:lnTo>
                  <a:lnTo>
                    <a:pt x="3119120" y="1460500"/>
                  </a:lnTo>
                  <a:lnTo>
                    <a:pt x="3111970" y="1460500"/>
                  </a:lnTo>
                  <a:lnTo>
                    <a:pt x="3106610" y="1473200"/>
                  </a:lnTo>
                  <a:lnTo>
                    <a:pt x="3101263" y="1473200"/>
                  </a:lnTo>
                  <a:lnTo>
                    <a:pt x="3090545" y="1498600"/>
                  </a:lnTo>
                  <a:lnTo>
                    <a:pt x="3084474" y="1498600"/>
                  </a:lnTo>
                  <a:lnTo>
                    <a:pt x="3078137" y="1511300"/>
                  </a:lnTo>
                  <a:lnTo>
                    <a:pt x="3072028" y="1524000"/>
                  </a:lnTo>
                  <a:lnTo>
                    <a:pt x="3066173" y="1536700"/>
                  </a:lnTo>
                  <a:lnTo>
                    <a:pt x="3060560" y="1536700"/>
                  </a:lnTo>
                  <a:lnTo>
                    <a:pt x="3058414" y="1549400"/>
                  </a:lnTo>
                  <a:lnTo>
                    <a:pt x="3054693" y="1549400"/>
                  </a:lnTo>
                  <a:lnTo>
                    <a:pt x="3051035" y="1562100"/>
                  </a:lnTo>
                  <a:lnTo>
                    <a:pt x="3047390" y="1562100"/>
                  </a:lnTo>
                  <a:lnTo>
                    <a:pt x="3043834" y="1574800"/>
                  </a:lnTo>
                  <a:lnTo>
                    <a:pt x="3040418" y="1587500"/>
                  </a:lnTo>
                  <a:lnTo>
                    <a:pt x="3036214" y="1587500"/>
                  </a:lnTo>
                  <a:lnTo>
                    <a:pt x="3033966" y="1600200"/>
                  </a:lnTo>
                  <a:lnTo>
                    <a:pt x="3031363" y="1600200"/>
                  </a:lnTo>
                  <a:lnTo>
                    <a:pt x="3028785" y="1612900"/>
                  </a:lnTo>
                  <a:lnTo>
                    <a:pt x="3026308" y="1612900"/>
                  </a:lnTo>
                  <a:lnTo>
                    <a:pt x="3023971" y="1625600"/>
                  </a:lnTo>
                  <a:lnTo>
                    <a:pt x="3021965" y="1638300"/>
                  </a:lnTo>
                  <a:lnTo>
                    <a:pt x="3020339" y="1638300"/>
                  </a:lnTo>
                  <a:lnTo>
                    <a:pt x="3018625" y="1651000"/>
                  </a:lnTo>
                  <a:lnTo>
                    <a:pt x="3016656" y="1651000"/>
                  </a:lnTo>
                  <a:lnTo>
                    <a:pt x="3014789" y="1663700"/>
                  </a:lnTo>
                  <a:lnTo>
                    <a:pt x="3013062" y="1663700"/>
                  </a:lnTo>
                  <a:lnTo>
                    <a:pt x="3011474" y="1676400"/>
                  </a:lnTo>
                  <a:lnTo>
                    <a:pt x="3010001" y="1676400"/>
                  </a:lnTo>
                  <a:lnTo>
                    <a:pt x="3008833" y="1689100"/>
                  </a:lnTo>
                  <a:lnTo>
                    <a:pt x="3007639" y="1689100"/>
                  </a:lnTo>
                  <a:lnTo>
                    <a:pt x="3006623" y="1701800"/>
                  </a:lnTo>
                  <a:lnTo>
                    <a:pt x="3005290" y="1701800"/>
                  </a:lnTo>
                  <a:lnTo>
                    <a:pt x="3004502" y="1714500"/>
                  </a:lnTo>
                  <a:lnTo>
                    <a:pt x="2198243" y="1714500"/>
                  </a:lnTo>
                  <a:lnTo>
                    <a:pt x="2195271" y="1701800"/>
                  </a:lnTo>
                  <a:lnTo>
                    <a:pt x="2162530" y="1562100"/>
                  </a:lnTo>
                  <a:lnTo>
                    <a:pt x="2928023" y="1562100"/>
                  </a:lnTo>
                  <a:lnTo>
                    <a:pt x="2928023" y="1422400"/>
                  </a:lnTo>
                  <a:lnTo>
                    <a:pt x="2126818" y="1422400"/>
                  </a:lnTo>
                  <a:lnTo>
                    <a:pt x="2050973" y="1121537"/>
                  </a:lnTo>
                  <a:lnTo>
                    <a:pt x="2050973" y="1701800"/>
                  </a:lnTo>
                  <a:lnTo>
                    <a:pt x="1278216" y="1701800"/>
                  </a:lnTo>
                  <a:lnTo>
                    <a:pt x="1277226" y="1689100"/>
                  </a:lnTo>
                  <a:lnTo>
                    <a:pt x="1276007" y="1689100"/>
                  </a:lnTo>
                  <a:lnTo>
                    <a:pt x="1274876" y="1676400"/>
                  </a:lnTo>
                  <a:lnTo>
                    <a:pt x="1273365" y="1676400"/>
                  </a:lnTo>
                  <a:lnTo>
                    <a:pt x="1271663" y="1663700"/>
                  </a:lnTo>
                  <a:lnTo>
                    <a:pt x="1269898" y="1663700"/>
                  </a:lnTo>
                  <a:lnTo>
                    <a:pt x="1268082" y="1651000"/>
                  </a:lnTo>
                  <a:lnTo>
                    <a:pt x="1266215" y="1638300"/>
                  </a:lnTo>
                  <a:lnTo>
                    <a:pt x="1264500" y="1638300"/>
                  </a:lnTo>
                  <a:lnTo>
                    <a:pt x="1262875" y="1625600"/>
                  </a:lnTo>
                  <a:lnTo>
                    <a:pt x="1258595" y="1612900"/>
                  </a:lnTo>
                  <a:lnTo>
                    <a:pt x="1256106" y="1612900"/>
                  </a:lnTo>
                  <a:lnTo>
                    <a:pt x="1253502" y="1600200"/>
                  </a:lnTo>
                  <a:lnTo>
                    <a:pt x="1250873" y="1600200"/>
                  </a:lnTo>
                  <a:lnTo>
                    <a:pt x="1248664" y="1587500"/>
                  </a:lnTo>
                  <a:lnTo>
                    <a:pt x="1244447" y="1587500"/>
                  </a:lnTo>
                  <a:lnTo>
                    <a:pt x="1241145" y="1574800"/>
                  </a:lnTo>
                  <a:lnTo>
                    <a:pt x="1237627" y="1562100"/>
                  </a:lnTo>
                  <a:lnTo>
                    <a:pt x="1233944" y="1562100"/>
                  </a:lnTo>
                  <a:lnTo>
                    <a:pt x="1228140" y="1549400"/>
                  </a:lnTo>
                  <a:lnTo>
                    <a:pt x="1226426" y="1549400"/>
                  </a:lnTo>
                  <a:lnTo>
                    <a:pt x="1224305" y="1536700"/>
                  </a:lnTo>
                  <a:lnTo>
                    <a:pt x="1218653" y="1524000"/>
                  </a:lnTo>
                  <a:lnTo>
                    <a:pt x="1212786" y="1524000"/>
                  </a:lnTo>
                  <a:lnTo>
                    <a:pt x="1206690" y="1511300"/>
                  </a:lnTo>
                  <a:lnTo>
                    <a:pt x="1200365" y="1498600"/>
                  </a:lnTo>
                  <a:lnTo>
                    <a:pt x="1196238" y="1498600"/>
                  </a:lnTo>
                  <a:lnTo>
                    <a:pt x="1194295" y="1485900"/>
                  </a:lnTo>
                  <a:lnTo>
                    <a:pt x="1189164" y="1485900"/>
                  </a:lnTo>
                  <a:lnTo>
                    <a:pt x="1183894" y="1473200"/>
                  </a:lnTo>
                  <a:lnTo>
                    <a:pt x="1178471" y="1473200"/>
                  </a:lnTo>
                  <a:lnTo>
                    <a:pt x="1172870" y="1460500"/>
                  </a:lnTo>
                  <a:lnTo>
                    <a:pt x="1165580" y="1460500"/>
                  </a:lnTo>
                  <a:lnTo>
                    <a:pt x="1161948" y="1447800"/>
                  </a:lnTo>
                  <a:lnTo>
                    <a:pt x="1152296" y="1435100"/>
                  </a:lnTo>
                  <a:lnTo>
                    <a:pt x="1147356" y="1435100"/>
                  </a:lnTo>
                  <a:lnTo>
                    <a:pt x="1142657" y="1428851"/>
                  </a:lnTo>
                  <a:lnTo>
                    <a:pt x="1142657" y="1778000"/>
                  </a:lnTo>
                  <a:lnTo>
                    <a:pt x="1139393" y="1828800"/>
                  </a:lnTo>
                  <a:lnTo>
                    <a:pt x="1129906" y="1879600"/>
                  </a:lnTo>
                  <a:lnTo>
                    <a:pt x="1114590" y="1917700"/>
                  </a:lnTo>
                  <a:lnTo>
                    <a:pt x="1093901" y="1955800"/>
                  </a:lnTo>
                  <a:lnTo>
                    <a:pt x="1068247" y="1993900"/>
                  </a:lnTo>
                  <a:lnTo>
                    <a:pt x="1038059" y="2032000"/>
                  </a:lnTo>
                  <a:lnTo>
                    <a:pt x="1003769" y="2057400"/>
                  </a:lnTo>
                  <a:lnTo>
                    <a:pt x="965784" y="2082800"/>
                  </a:lnTo>
                  <a:lnTo>
                    <a:pt x="924547" y="2108200"/>
                  </a:lnTo>
                  <a:lnTo>
                    <a:pt x="880478" y="2120900"/>
                  </a:lnTo>
                  <a:lnTo>
                    <a:pt x="834009" y="2133600"/>
                  </a:lnTo>
                  <a:lnTo>
                    <a:pt x="737120" y="2133600"/>
                  </a:lnTo>
                  <a:lnTo>
                    <a:pt x="690676" y="2120900"/>
                  </a:lnTo>
                  <a:lnTo>
                    <a:pt x="646633" y="2108200"/>
                  </a:lnTo>
                  <a:lnTo>
                    <a:pt x="605434" y="2082800"/>
                  </a:lnTo>
                  <a:lnTo>
                    <a:pt x="567474" y="2057400"/>
                  </a:lnTo>
                  <a:lnTo>
                    <a:pt x="533196" y="2032000"/>
                  </a:lnTo>
                  <a:lnTo>
                    <a:pt x="503021" y="1993900"/>
                  </a:lnTo>
                  <a:lnTo>
                    <a:pt x="477367" y="1955800"/>
                  </a:lnTo>
                  <a:lnTo>
                    <a:pt x="456666" y="1917700"/>
                  </a:lnTo>
                  <a:lnTo>
                    <a:pt x="441325" y="1879600"/>
                  </a:lnTo>
                  <a:lnTo>
                    <a:pt x="431787" y="1828800"/>
                  </a:lnTo>
                  <a:lnTo>
                    <a:pt x="428472" y="1778000"/>
                  </a:lnTo>
                  <a:lnTo>
                    <a:pt x="431736" y="1727200"/>
                  </a:lnTo>
                  <a:lnTo>
                    <a:pt x="441236" y="1689100"/>
                  </a:lnTo>
                  <a:lnTo>
                    <a:pt x="456539" y="1638300"/>
                  </a:lnTo>
                  <a:lnTo>
                    <a:pt x="463435" y="1625600"/>
                  </a:lnTo>
                  <a:lnTo>
                    <a:pt x="477227" y="1600200"/>
                  </a:lnTo>
                  <a:lnTo>
                    <a:pt x="502881" y="1562100"/>
                  </a:lnTo>
                  <a:lnTo>
                    <a:pt x="533057" y="1524000"/>
                  </a:lnTo>
                  <a:lnTo>
                    <a:pt x="567359" y="1498600"/>
                  </a:lnTo>
                  <a:lnTo>
                    <a:pt x="605332" y="1473200"/>
                  </a:lnTo>
                  <a:lnTo>
                    <a:pt x="646569" y="1447800"/>
                  </a:lnTo>
                  <a:lnTo>
                    <a:pt x="690626" y="1435100"/>
                  </a:lnTo>
                  <a:lnTo>
                    <a:pt x="737095" y="1422400"/>
                  </a:lnTo>
                  <a:lnTo>
                    <a:pt x="834009" y="1422400"/>
                  </a:lnTo>
                  <a:lnTo>
                    <a:pt x="880478" y="1435100"/>
                  </a:lnTo>
                  <a:lnTo>
                    <a:pt x="924547" y="1447800"/>
                  </a:lnTo>
                  <a:lnTo>
                    <a:pt x="965784" y="1473200"/>
                  </a:lnTo>
                  <a:lnTo>
                    <a:pt x="1003769" y="1498600"/>
                  </a:lnTo>
                  <a:lnTo>
                    <a:pt x="1038059" y="1524000"/>
                  </a:lnTo>
                  <a:lnTo>
                    <a:pt x="1068247" y="1562100"/>
                  </a:lnTo>
                  <a:lnTo>
                    <a:pt x="1093901" y="1600200"/>
                  </a:lnTo>
                  <a:lnTo>
                    <a:pt x="1114590" y="1638300"/>
                  </a:lnTo>
                  <a:lnTo>
                    <a:pt x="1129906" y="1689100"/>
                  </a:lnTo>
                  <a:lnTo>
                    <a:pt x="1139393" y="1727200"/>
                  </a:lnTo>
                  <a:lnTo>
                    <a:pt x="1142657" y="1778000"/>
                  </a:lnTo>
                  <a:lnTo>
                    <a:pt x="1142657" y="1428851"/>
                  </a:lnTo>
                  <a:lnTo>
                    <a:pt x="1137805" y="1422400"/>
                  </a:lnTo>
                  <a:lnTo>
                    <a:pt x="1128674" y="1422400"/>
                  </a:lnTo>
                  <a:lnTo>
                    <a:pt x="1123708" y="1409700"/>
                  </a:lnTo>
                  <a:lnTo>
                    <a:pt x="1118717" y="1409700"/>
                  </a:lnTo>
                  <a:lnTo>
                    <a:pt x="1113637" y="1397000"/>
                  </a:lnTo>
                  <a:lnTo>
                    <a:pt x="1103452" y="1397000"/>
                  </a:lnTo>
                  <a:lnTo>
                    <a:pt x="1098308" y="1384300"/>
                  </a:lnTo>
                  <a:lnTo>
                    <a:pt x="1082459" y="1384300"/>
                  </a:lnTo>
                  <a:lnTo>
                    <a:pt x="1077112" y="1371600"/>
                  </a:lnTo>
                  <a:lnTo>
                    <a:pt x="1066317" y="1371600"/>
                  </a:lnTo>
                  <a:lnTo>
                    <a:pt x="1060831" y="1358900"/>
                  </a:lnTo>
                  <a:lnTo>
                    <a:pt x="1049604" y="1358900"/>
                  </a:lnTo>
                  <a:lnTo>
                    <a:pt x="1043965" y="1346200"/>
                  </a:lnTo>
                  <a:lnTo>
                    <a:pt x="1026769" y="1346200"/>
                  </a:lnTo>
                  <a:lnTo>
                    <a:pt x="1020902" y="1333500"/>
                  </a:lnTo>
                  <a:lnTo>
                    <a:pt x="1003020" y="1333500"/>
                  </a:lnTo>
                  <a:lnTo>
                    <a:pt x="996988" y="1320800"/>
                  </a:lnTo>
                  <a:lnTo>
                    <a:pt x="972629" y="1320800"/>
                  </a:lnTo>
                  <a:lnTo>
                    <a:pt x="966279" y="1308100"/>
                  </a:lnTo>
                  <a:lnTo>
                    <a:pt x="934567" y="1308100"/>
                  </a:lnTo>
                  <a:lnTo>
                    <a:pt x="928204" y="1295400"/>
                  </a:lnTo>
                  <a:lnTo>
                    <a:pt x="882142" y="1295400"/>
                  </a:lnTo>
                  <a:lnTo>
                    <a:pt x="874318" y="1282700"/>
                  </a:lnTo>
                  <a:lnTo>
                    <a:pt x="697331" y="1282700"/>
                  </a:lnTo>
                  <a:lnTo>
                    <a:pt x="680237" y="1295400"/>
                  </a:lnTo>
                  <a:lnTo>
                    <a:pt x="646480" y="1295400"/>
                  </a:lnTo>
                  <a:lnTo>
                    <a:pt x="629831" y="1308100"/>
                  </a:lnTo>
                  <a:lnTo>
                    <a:pt x="617969" y="1308100"/>
                  </a:lnTo>
                  <a:lnTo>
                    <a:pt x="602996" y="1320800"/>
                  </a:lnTo>
                  <a:lnTo>
                    <a:pt x="588213" y="1320800"/>
                  </a:lnTo>
                  <a:lnTo>
                    <a:pt x="573633" y="1333500"/>
                  </a:lnTo>
                  <a:lnTo>
                    <a:pt x="551053" y="1333500"/>
                  </a:lnTo>
                  <a:lnTo>
                    <a:pt x="536219" y="1346200"/>
                  </a:lnTo>
                  <a:lnTo>
                    <a:pt x="521665" y="1358900"/>
                  </a:lnTo>
                  <a:lnTo>
                    <a:pt x="507415" y="1358900"/>
                  </a:lnTo>
                  <a:lnTo>
                    <a:pt x="493483" y="1371600"/>
                  </a:lnTo>
                  <a:lnTo>
                    <a:pt x="489356" y="1371600"/>
                  </a:lnTo>
                  <a:lnTo>
                    <a:pt x="481126" y="1384300"/>
                  </a:lnTo>
                  <a:lnTo>
                    <a:pt x="467842" y="1397000"/>
                  </a:lnTo>
                  <a:lnTo>
                    <a:pt x="454926" y="1409700"/>
                  </a:lnTo>
                  <a:lnTo>
                    <a:pt x="442379" y="1422400"/>
                  </a:lnTo>
                  <a:lnTo>
                    <a:pt x="428155" y="1435100"/>
                  </a:lnTo>
                  <a:lnTo>
                    <a:pt x="426351" y="1435100"/>
                  </a:lnTo>
                  <a:lnTo>
                    <a:pt x="413766" y="1447800"/>
                  </a:lnTo>
                  <a:lnTo>
                    <a:pt x="403479" y="1460500"/>
                  </a:lnTo>
                  <a:lnTo>
                    <a:pt x="393585" y="1473200"/>
                  </a:lnTo>
                  <a:lnTo>
                    <a:pt x="384073" y="1485900"/>
                  </a:lnTo>
                  <a:lnTo>
                    <a:pt x="378587" y="1485900"/>
                  </a:lnTo>
                  <a:lnTo>
                    <a:pt x="375996" y="1498600"/>
                  </a:lnTo>
                  <a:lnTo>
                    <a:pt x="366610" y="1511300"/>
                  </a:lnTo>
                  <a:lnTo>
                    <a:pt x="357695" y="1524000"/>
                  </a:lnTo>
                  <a:lnTo>
                    <a:pt x="349262" y="1536700"/>
                  </a:lnTo>
                  <a:lnTo>
                    <a:pt x="341299" y="1549400"/>
                  </a:lnTo>
                  <a:lnTo>
                    <a:pt x="339001" y="1562100"/>
                  </a:lnTo>
                  <a:lnTo>
                    <a:pt x="334873" y="1562100"/>
                  </a:lnTo>
                  <a:lnTo>
                    <a:pt x="327698" y="1574800"/>
                  </a:lnTo>
                  <a:lnTo>
                    <a:pt x="321043" y="1600200"/>
                  </a:lnTo>
                  <a:lnTo>
                    <a:pt x="314934" y="1612900"/>
                  </a:lnTo>
                  <a:lnTo>
                    <a:pt x="309359" y="1625600"/>
                  </a:lnTo>
                  <a:lnTo>
                    <a:pt x="308521" y="1625600"/>
                  </a:lnTo>
                  <a:lnTo>
                    <a:pt x="142862" y="1460500"/>
                  </a:lnTo>
                  <a:lnTo>
                    <a:pt x="142862" y="1282700"/>
                  </a:lnTo>
                  <a:lnTo>
                    <a:pt x="428510" y="1282700"/>
                  </a:lnTo>
                  <a:lnTo>
                    <a:pt x="452043" y="1270000"/>
                  </a:lnTo>
                  <a:lnTo>
                    <a:pt x="472465" y="1270000"/>
                  </a:lnTo>
                  <a:lnTo>
                    <a:pt x="488226" y="1244600"/>
                  </a:lnTo>
                  <a:lnTo>
                    <a:pt x="497776" y="1231900"/>
                  </a:lnTo>
                  <a:lnTo>
                    <a:pt x="519938" y="1143000"/>
                  </a:lnTo>
                  <a:lnTo>
                    <a:pt x="557936" y="990600"/>
                  </a:lnTo>
                  <a:lnTo>
                    <a:pt x="570598" y="939800"/>
                  </a:lnTo>
                  <a:lnTo>
                    <a:pt x="571296" y="927100"/>
                  </a:lnTo>
                  <a:lnTo>
                    <a:pt x="565696" y="889000"/>
                  </a:lnTo>
                  <a:lnTo>
                    <a:pt x="550405" y="876300"/>
                  </a:lnTo>
                  <a:lnTo>
                    <a:pt x="527710" y="850900"/>
                  </a:lnTo>
                  <a:lnTo>
                    <a:pt x="408432" y="850900"/>
                  </a:lnTo>
                  <a:lnTo>
                    <a:pt x="408432" y="990600"/>
                  </a:lnTo>
                  <a:lnTo>
                    <a:pt x="372719" y="1143000"/>
                  </a:lnTo>
                  <a:lnTo>
                    <a:pt x="142824" y="1143000"/>
                  </a:lnTo>
                  <a:lnTo>
                    <a:pt x="142824" y="990600"/>
                  </a:lnTo>
                  <a:lnTo>
                    <a:pt x="408432" y="990600"/>
                  </a:lnTo>
                  <a:lnTo>
                    <a:pt x="408432" y="850900"/>
                  </a:lnTo>
                  <a:lnTo>
                    <a:pt x="162915" y="850900"/>
                  </a:lnTo>
                  <a:lnTo>
                    <a:pt x="412838" y="533400"/>
                  </a:lnTo>
                  <a:lnTo>
                    <a:pt x="423227" y="520700"/>
                  </a:lnTo>
                  <a:lnTo>
                    <a:pt x="428129" y="508000"/>
                  </a:lnTo>
                  <a:lnTo>
                    <a:pt x="427431" y="482600"/>
                  </a:lnTo>
                  <a:lnTo>
                    <a:pt x="421005" y="457200"/>
                  </a:lnTo>
                  <a:lnTo>
                    <a:pt x="324243" y="266700"/>
                  </a:lnTo>
                  <a:lnTo>
                    <a:pt x="566039" y="241300"/>
                  </a:lnTo>
                  <a:lnTo>
                    <a:pt x="867181" y="749300"/>
                  </a:lnTo>
                  <a:lnTo>
                    <a:pt x="878014" y="762000"/>
                  </a:lnTo>
                  <a:lnTo>
                    <a:pt x="891692" y="774700"/>
                  </a:lnTo>
                  <a:lnTo>
                    <a:pt x="924826" y="774700"/>
                  </a:lnTo>
                  <a:lnTo>
                    <a:pt x="1830158" y="825500"/>
                  </a:lnTo>
                  <a:lnTo>
                    <a:pt x="1979549" y="1422400"/>
                  </a:lnTo>
                  <a:lnTo>
                    <a:pt x="1499704" y="1422400"/>
                  </a:lnTo>
                  <a:lnTo>
                    <a:pt x="1499704" y="1562100"/>
                  </a:lnTo>
                  <a:lnTo>
                    <a:pt x="2015261" y="1562100"/>
                  </a:lnTo>
                  <a:lnTo>
                    <a:pt x="2050973" y="1701800"/>
                  </a:lnTo>
                  <a:lnTo>
                    <a:pt x="2050973" y="1121537"/>
                  </a:lnTo>
                  <a:lnTo>
                    <a:pt x="1979549" y="838200"/>
                  </a:lnTo>
                  <a:lnTo>
                    <a:pt x="3520732" y="914400"/>
                  </a:lnTo>
                  <a:lnTo>
                    <a:pt x="3959809" y="1079500"/>
                  </a:lnTo>
                  <a:lnTo>
                    <a:pt x="4000004" y="1104900"/>
                  </a:lnTo>
                  <a:lnTo>
                    <a:pt x="4035844" y="1143000"/>
                  </a:lnTo>
                  <a:lnTo>
                    <a:pt x="4067035" y="1168400"/>
                  </a:lnTo>
                  <a:lnTo>
                    <a:pt x="4093248" y="1206500"/>
                  </a:lnTo>
                  <a:lnTo>
                    <a:pt x="4114177" y="1257300"/>
                  </a:lnTo>
                  <a:lnTo>
                    <a:pt x="4129506" y="1295400"/>
                  </a:lnTo>
                  <a:lnTo>
                    <a:pt x="4138904" y="1346200"/>
                  </a:lnTo>
                  <a:lnTo>
                    <a:pt x="4142067" y="1397000"/>
                  </a:lnTo>
                  <a:lnTo>
                    <a:pt x="4142067" y="1042162"/>
                  </a:lnTo>
                  <a:lnTo>
                    <a:pt x="4141432" y="1041400"/>
                  </a:lnTo>
                  <a:lnTo>
                    <a:pt x="4105719" y="1003300"/>
                  </a:lnTo>
                  <a:lnTo>
                    <a:pt x="4066641" y="977900"/>
                  </a:lnTo>
                  <a:lnTo>
                    <a:pt x="4024376" y="952500"/>
                  </a:lnTo>
                  <a:lnTo>
                    <a:pt x="4016006" y="952500"/>
                  </a:lnTo>
                  <a:lnTo>
                    <a:pt x="3726523" y="838200"/>
                  </a:lnTo>
                  <a:lnTo>
                    <a:pt x="3565690" y="774700"/>
                  </a:lnTo>
                  <a:lnTo>
                    <a:pt x="3516973" y="749300"/>
                  </a:lnTo>
                  <a:lnTo>
                    <a:pt x="3468255" y="723900"/>
                  </a:lnTo>
                  <a:lnTo>
                    <a:pt x="3331705" y="609600"/>
                  </a:lnTo>
                  <a:lnTo>
                    <a:pt x="3292754" y="571500"/>
                  </a:lnTo>
                  <a:lnTo>
                    <a:pt x="3285591" y="566902"/>
                  </a:lnTo>
                  <a:lnTo>
                    <a:pt x="3285591" y="749300"/>
                  </a:lnTo>
                  <a:lnTo>
                    <a:pt x="1942985" y="685800"/>
                  </a:lnTo>
                  <a:lnTo>
                    <a:pt x="1810283" y="152400"/>
                  </a:lnTo>
                  <a:lnTo>
                    <a:pt x="1860448" y="165100"/>
                  </a:lnTo>
                  <a:lnTo>
                    <a:pt x="1960435" y="165100"/>
                  </a:lnTo>
                  <a:lnTo>
                    <a:pt x="2010232" y="177800"/>
                  </a:lnTo>
                  <a:lnTo>
                    <a:pt x="2059876" y="177800"/>
                  </a:lnTo>
                  <a:lnTo>
                    <a:pt x="2207742" y="215900"/>
                  </a:lnTo>
                  <a:lnTo>
                    <a:pt x="2256637" y="215900"/>
                  </a:lnTo>
                  <a:lnTo>
                    <a:pt x="2401913" y="254000"/>
                  </a:lnTo>
                  <a:lnTo>
                    <a:pt x="2449817" y="279400"/>
                  </a:lnTo>
                  <a:lnTo>
                    <a:pt x="2544775" y="304800"/>
                  </a:lnTo>
                  <a:lnTo>
                    <a:pt x="2591790" y="330200"/>
                  </a:lnTo>
                  <a:lnTo>
                    <a:pt x="2638526" y="342900"/>
                  </a:lnTo>
                  <a:lnTo>
                    <a:pt x="2730677" y="393700"/>
                  </a:lnTo>
                  <a:lnTo>
                    <a:pt x="2776042" y="406400"/>
                  </a:lnTo>
                  <a:lnTo>
                    <a:pt x="2865336" y="457200"/>
                  </a:lnTo>
                  <a:lnTo>
                    <a:pt x="2952572" y="508000"/>
                  </a:lnTo>
                  <a:lnTo>
                    <a:pt x="3037675" y="558800"/>
                  </a:lnTo>
                  <a:lnTo>
                    <a:pt x="3079381" y="596900"/>
                  </a:lnTo>
                  <a:lnTo>
                    <a:pt x="3161055" y="647700"/>
                  </a:lnTo>
                  <a:lnTo>
                    <a:pt x="3200997" y="685800"/>
                  </a:lnTo>
                  <a:lnTo>
                    <a:pt x="3240316" y="711200"/>
                  </a:lnTo>
                  <a:lnTo>
                    <a:pt x="3285591" y="749300"/>
                  </a:lnTo>
                  <a:lnTo>
                    <a:pt x="3285591" y="566902"/>
                  </a:lnTo>
                  <a:lnTo>
                    <a:pt x="3253232" y="546100"/>
                  </a:lnTo>
                  <a:lnTo>
                    <a:pt x="3213138" y="508000"/>
                  </a:lnTo>
                  <a:lnTo>
                    <a:pt x="3131324" y="457200"/>
                  </a:lnTo>
                  <a:lnTo>
                    <a:pt x="3047403" y="406400"/>
                  </a:lnTo>
                  <a:lnTo>
                    <a:pt x="3004667" y="368300"/>
                  </a:lnTo>
                  <a:lnTo>
                    <a:pt x="2917761" y="317500"/>
                  </a:lnTo>
                  <a:lnTo>
                    <a:pt x="2873591" y="304800"/>
                  </a:lnTo>
                  <a:lnTo>
                    <a:pt x="2738386" y="228600"/>
                  </a:lnTo>
                  <a:lnTo>
                    <a:pt x="2692463" y="215900"/>
                  </a:lnTo>
                  <a:lnTo>
                    <a:pt x="2646121" y="190500"/>
                  </a:lnTo>
                  <a:lnTo>
                    <a:pt x="2549829" y="165100"/>
                  </a:lnTo>
                  <a:lnTo>
                    <a:pt x="2525560" y="152400"/>
                  </a:lnTo>
                  <a:lnTo>
                    <a:pt x="2501303" y="139700"/>
                  </a:lnTo>
                  <a:lnTo>
                    <a:pt x="2155812" y="50800"/>
                  </a:lnTo>
                  <a:lnTo>
                    <a:pt x="2105761" y="50800"/>
                  </a:lnTo>
                  <a:lnTo>
                    <a:pt x="2005241" y="25400"/>
                  </a:lnTo>
                  <a:lnTo>
                    <a:pt x="1904263" y="25400"/>
                  </a:lnTo>
                  <a:lnTo>
                    <a:pt x="1853615" y="12700"/>
                  </a:lnTo>
                  <a:lnTo>
                    <a:pt x="1793951" y="12700"/>
                  </a:lnTo>
                  <a:lnTo>
                    <a:pt x="1793951" y="685800"/>
                  </a:lnTo>
                  <a:lnTo>
                    <a:pt x="970013" y="635000"/>
                  </a:lnTo>
                  <a:lnTo>
                    <a:pt x="730377" y="241300"/>
                  </a:lnTo>
                  <a:lnTo>
                    <a:pt x="722642" y="228600"/>
                  </a:lnTo>
                  <a:lnTo>
                    <a:pt x="1308760" y="165100"/>
                  </a:lnTo>
                  <a:lnTo>
                    <a:pt x="1359090" y="165100"/>
                  </a:lnTo>
                  <a:lnTo>
                    <a:pt x="1409484" y="152400"/>
                  </a:lnTo>
                  <a:lnTo>
                    <a:pt x="1661528" y="152400"/>
                  </a:lnTo>
                  <a:lnTo>
                    <a:pt x="1793951" y="685800"/>
                  </a:lnTo>
                  <a:lnTo>
                    <a:pt x="1793951" y="12700"/>
                  </a:lnTo>
                  <a:lnTo>
                    <a:pt x="1752117" y="12700"/>
                  </a:lnTo>
                  <a:lnTo>
                    <a:pt x="1701266" y="0"/>
                  </a:lnTo>
                  <a:lnTo>
                    <a:pt x="1548485" y="0"/>
                  </a:lnTo>
                  <a:lnTo>
                    <a:pt x="1497520" y="12700"/>
                  </a:lnTo>
                  <a:lnTo>
                    <a:pt x="1344663" y="12700"/>
                  </a:lnTo>
                  <a:lnTo>
                    <a:pt x="1293761" y="25400"/>
                  </a:lnTo>
                  <a:lnTo>
                    <a:pt x="206375" y="139700"/>
                  </a:lnTo>
                  <a:lnTo>
                    <a:pt x="182003" y="139700"/>
                  </a:lnTo>
                  <a:lnTo>
                    <a:pt x="159626" y="165100"/>
                  </a:lnTo>
                  <a:lnTo>
                    <a:pt x="146151" y="190500"/>
                  </a:lnTo>
                  <a:lnTo>
                    <a:pt x="142595" y="215900"/>
                  </a:lnTo>
                  <a:lnTo>
                    <a:pt x="149974" y="241300"/>
                  </a:lnTo>
                  <a:lnTo>
                    <a:pt x="272757" y="482600"/>
                  </a:lnTo>
                  <a:lnTo>
                    <a:pt x="15633" y="812800"/>
                  </a:lnTo>
                  <a:lnTo>
                    <a:pt x="8928" y="812800"/>
                  </a:lnTo>
                  <a:lnTo>
                    <a:pt x="4025" y="825500"/>
                  </a:lnTo>
                  <a:lnTo>
                    <a:pt x="1028" y="838200"/>
                  </a:lnTo>
                  <a:lnTo>
                    <a:pt x="0" y="850900"/>
                  </a:lnTo>
                  <a:lnTo>
                    <a:pt x="0" y="1498600"/>
                  </a:lnTo>
                  <a:lnTo>
                    <a:pt x="11899" y="1536700"/>
                  </a:lnTo>
                  <a:lnTo>
                    <a:pt x="287108" y="1816100"/>
                  </a:lnTo>
                  <a:lnTo>
                    <a:pt x="292112" y="1854200"/>
                  </a:lnTo>
                  <a:lnTo>
                    <a:pt x="301320" y="1905000"/>
                  </a:lnTo>
                  <a:lnTo>
                    <a:pt x="314540" y="1943100"/>
                  </a:lnTo>
                  <a:lnTo>
                    <a:pt x="331571" y="1993900"/>
                  </a:lnTo>
                  <a:lnTo>
                    <a:pt x="352221" y="2032000"/>
                  </a:lnTo>
                  <a:lnTo>
                    <a:pt x="376288" y="2070100"/>
                  </a:lnTo>
                  <a:lnTo>
                    <a:pt x="403606" y="2108200"/>
                  </a:lnTo>
                  <a:lnTo>
                    <a:pt x="433959" y="2133600"/>
                  </a:lnTo>
                  <a:lnTo>
                    <a:pt x="467144" y="2171700"/>
                  </a:lnTo>
                  <a:lnTo>
                    <a:pt x="502996" y="2197100"/>
                  </a:lnTo>
                  <a:lnTo>
                    <a:pt x="541312" y="2222500"/>
                  </a:lnTo>
                  <a:lnTo>
                    <a:pt x="581875" y="2235200"/>
                  </a:lnTo>
                  <a:lnTo>
                    <a:pt x="624522" y="2247900"/>
                  </a:lnTo>
                  <a:lnTo>
                    <a:pt x="669048" y="2260600"/>
                  </a:lnTo>
                  <a:lnTo>
                    <a:pt x="715264" y="2273300"/>
                  </a:lnTo>
                  <a:lnTo>
                    <a:pt x="856830" y="2273300"/>
                  </a:lnTo>
                  <a:lnTo>
                    <a:pt x="945959" y="2247900"/>
                  </a:lnTo>
                  <a:lnTo>
                    <a:pt x="988237" y="2235200"/>
                  </a:lnTo>
                  <a:lnTo>
                    <a:pt x="1028661" y="2222500"/>
                  </a:lnTo>
                  <a:lnTo>
                    <a:pt x="1067028" y="2197100"/>
                  </a:lnTo>
                  <a:lnTo>
                    <a:pt x="1103071" y="2171700"/>
                  </a:lnTo>
                  <a:lnTo>
                    <a:pt x="1136561" y="2133600"/>
                  </a:lnTo>
                  <a:lnTo>
                    <a:pt x="1167269" y="2108200"/>
                  </a:lnTo>
                  <a:lnTo>
                    <a:pt x="1194955" y="2070100"/>
                  </a:lnTo>
                  <a:lnTo>
                    <a:pt x="1219377" y="2032000"/>
                  </a:lnTo>
                  <a:lnTo>
                    <a:pt x="1240307" y="1981200"/>
                  </a:lnTo>
                  <a:lnTo>
                    <a:pt x="1257503" y="1943100"/>
                  </a:lnTo>
                  <a:lnTo>
                    <a:pt x="1270736" y="1892300"/>
                  </a:lnTo>
                  <a:lnTo>
                    <a:pt x="1279753" y="1854200"/>
                  </a:lnTo>
                  <a:lnTo>
                    <a:pt x="3005150" y="1854200"/>
                  </a:lnTo>
                  <a:lnTo>
                    <a:pt x="3014027" y="1892300"/>
                  </a:lnTo>
                  <a:lnTo>
                    <a:pt x="3026994" y="1943100"/>
                  </a:lnTo>
                  <a:lnTo>
                    <a:pt x="3043885" y="1981200"/>
                  </a:lnTo>
                  <a:lnTo>
                    <a:pt x="3064459" y="2019300"/>
                  </a:lnTo>
                  <a:lnTo>
                    <a:pt x="3088525" y="2070100"/>
                  </a:lnTo>
                  <a:lnTo>
                    <a:pt x="3115868" y="2095500"/>
                  </a:lnTo>
                  <a:lnTo>
                    <a:pt x="3146310" y="2133600"/>
                  </a:lnTo>
                  <a:lnTo>
                    <a:pt x="3179610" y="2159000"/>
                  </a:lnTo>
                  <a:lnTo>
                    <a:pt x="3215589" y="2197100"/>
                  </a:lnTo>
                  <a:lnTo>
                    <a:pt x="3254032" y="2209800"/>
                  </a:lnTo>
                  <a:lnTo>
                    <a:pt x="3294735" y="2235200"/>
                  </a:lnTo>
                  <a:lnTo>
                    <a:pt x="3337496" y="2247900"/>
                  </a:lnTo>
                  <a:lnTo>
                    <a:pt x="3382099" y="2260600"/>
                  </a:lnTo>
                  <a:lnTo>
                    <a:pt x="3428352" y="2273300"/>
                  </a:lnTo>
                  <a:lnTo>
                    <a:pt x="3569919" y="2273300"/>
                  </a:lnTo>
                  <a:lnTo>
                    <a:pt x="3659073" y="2247900"/>
                  </a:lnTo>
                  <a:lnTo>
                    <a:pt x="3701377" y="2235200"/>
                  </a:lnTo>
                  <a:lnTo>
                    <a:pt x="3741839" y="2222500"/>
                  </a:lnTo>
                  <a:lnTo>
                    <a:pt x="3780231" y="2197100"/>
                  </a:lnTo>
                  <a:lnTo>
                    <a:pt x="3816324" y="2171700"/>
                  </a:lnTo>
                  <a:lnTo>
                    <a:pt x="3849865" y="2133600"/>
                  </a:lnTo>
                  <a:lnTo>
                    <a:pt x="3880624" y="2108200"/>
                  </a:lnTo>
                  <a:lnTo>
                    <a:pt x="3908374" y="2070100"/>
                  </a:lnTo>
                  <a:lnTo>
                    <a:pt x="3932859" y="2032000"/>
                  </a:lnTo>
                  <a:lnTo>
                    <a:pt x="3953853" y="1981200"/>
                  </a:lnTo>
                  <a:lnTo>
                    <a:pt x="3971125" y="1943100"/>
                  </a:lnTo>
                  <a:lnTo>
                    <a:pt x="3984421" y="1892300"/>
                  </a:lnTo>
                  <a:lnTo>
                    <a:pt x="3993515" y="1854200"/>
                  </a:lnTo>
                  <a:lnTo>
                    <a:pt x="4213466" y="1854200"/>
                  </a:lnTo>
                  <a:lnTo>
                    <a:pt x="4241279" y="1841500"/>
                  </a:lnTo>
                  <a:lnTo>
                    <a:pt x="4263974" y="1828800"/>
                  </a:lnTo>
                  <a:lnTo>
                    <a:pt x="4279277" y="1803400"/>
                  </a:lnTo>
                  <a:lnTo>
                    <a:pt x="4284891" y="1778000"/>
                  </a:lnTo>
                  <a:lnTo>
                    <a:pt x="4284891" y="1714500"/>
                  </a:lnTo>
                  <a:lnTo>
                    <a:pt x="4284891" y="1562100"/>
                  </a:lnTo>
                  <a:lnTo>
                    <a:pt x="4284891" y="1397000"/>
                  </a:lnTo>
                  <a:close/>
                </a:path>
              </a:pathLst>
            </a:custGeom>
            <a:solidFill>
              <a:srgbClr val="00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52659" y="6836028"/>
              <a:ext cx="1351280" cy="1351280"/>
            </a:xfrm>
            <a:custGeom>
              <a:avLst/>
              <a:gdLst/>
              <a:ahLst/>
              <a:cxnLst/>
              <a:rect l="l" t="t" r="r" b="b"/>
              <a:pathLst>
                <a:path w="1351279" h="1351279">
                  <a:moveTo>
                    <a:pt x="886244" y="1259751"/>
                  </a:moveTo>
                  <a:lnTo>
                    <a:pt x="884783" y="1211389"/>
                  </a:lnTo>
                  <a:lnTo>
                    <a:pt x="880478" y="1163789"/>
                  </a:lnTo>
                  <a:lnTo>
                    <a:pt x="873404" y="1117028"/>
                  </a:lnTo>
                  <a:lnTo>
                    <a:pt x="863650" y="1071181"/>
                  </a:lnTo>
                  <a:lnTo>
                    <a:pt x="851281" y="1026363"/>
                  </a:lnTo>
                  <a:lnTo>
                    <a:pt x="836409" y="982624"/>
                  </a:lnTo>
                  <a:lnTo>
                    <a:pt x="819099" y="940054"/>
                  </a:lnTo>
                  <a:lnTo>
                    <a:pt x="799439" y="898753"/>
                  </a:lnTo>
                  <a:lnTo>
                    <a:pt x="777519" y="858786"/>
                  </a:lnTo>
                  <a:lnTo>
                    <a:pt x="753414" y="820254"/>
                  </a:lnTo>
                  <a:lnTo>
                    <a:pt x="727214" y="783234"/>
                  </a:lnTo>
                  <a:lnTo>
                    <a:pt x="699008" y="747801"/>
                  </a:lnTo>
                  <a:lnTo>
                    <a:pt x="668858" y="714057"/>
                  </a:lnTo>
                  <a:lnTo>
                    <a:pt x="636866" y="682066"/>
                  </a:lnTo>
                  <a:lnTo>
                    <a:pt x="603123" y="651916"/>
                  </a:lnTo>
                  <a:lnTo>
                    <a:pt x="567690" y="623709"/>
                  </a:lnTo>
                  <a:lnTo>
                    <a:pt x="530669" y="597509"/>
                  </a:lnTo>
                  <a:lnTo>
                    <a:pt x="492125" y="573405"/>
                  </a:lnTo>
                  <a:lnTo>
                    <a:pt x="452170" y="551484"/>
                  </a:lnTo>
                  <a:lnTo>
                    <a:pt x="410870" y="531825"/>
                  </a:lnTo>
                  <a:lnTo>
                    <a:pt x="368300" y="514515"/>
                  </a:lnTo>
                  <a:lnTo>
                    <a:pt x="324561" y="499643"/>
                  </a:lnTo>
                  <a:lnTo>
                    <a:pt x="279730" y="487286"/>
                  </a:lnTo>
                  <a:lnTo>
                    <a:pt x="233895" y="477532"/>
                  </a:lnTo>
                  <a:lnTo>
                    <a:pt x="187134" y="470446"/>
                  </a:lnTo>
                  <a:lnTo>
                    <a:pt x="139522" y="466140"/>
                  </a:lnTo>
                  <a:lnTo>
                    <a:pt x="91173" y="464693"/>
                  </a:lnTo>
                  <a:lnTo>
                    <a:pt x="72796" y="466547"/>
                  </a:lnTo>
                  <a:lnTo>
                    <a:pt x="26720" y="491388"/>
                  </a:lnTo>
                  <a:lnTo>
                    <a:pt x="1866" y="537464"/>
                  </a:lnTo>
                  <a:lnTo>
                    <a:pt x="25" y="555840"/>
                  </a:lnTo>
                  <a:lnTo>
                    <a:pt x="7188" y="591324"/>
                  </a:lnTo>
                  <a:lnTo>
                    <a:pt x="26720" y="620293"/>
                  </a:lnTo>
                  <a:lnTo>
                    <a:pt x="55689" y="639826"/>
                  </a:lnTo>
                  <a:lnTo>
                    <a:pt x="91173" y="646988"/>
                  </a:lnTo>
                  <a:lnTo>
                    <a:pt x="138988" y="648830"/>
                  </a:lnTo>
                  <a:lnTo>
                    <a:pt x="185813" y="654278"/>
                  </a:lnTo>
                  <a:lnTo>
                    <a:pt x="231508" y="663194"/>
                  </a:lnTo>
                  <a:lnTo>
                    <a:pt x="275920" y="675436"/>
                  </a:lnTo>
                  <a:lnTo>
                    <a:pt x="318947" y="690867"/>
                  </a:lnTo>
                  <a:lnTo>
                    <a:pt x="360413" y="709358"/>
                  </a:lnTo>
                  <a:lnTo>
                    <a:pt x="400215" y="730758"/>
                  </a:lnTo>
                  <a:lnTo>
                    <a:pt x="438188" y="754951"/>
                  </a:lnTo>
                  <a:lnTo>
                    <a:pt x="474205" y="781773"/>
                  </a:lnTo>
                  <a:lnTo>
                    <a:pt x="508127" y="811098"/>
                  </a:lnTo>
                  <a:lnTo>
                    <a:pt x="539826" y="842797"/>
                  </a:lnTo>
                  <a:lnTo>
                    <a:pt x="569163" y="876731"/>
                  </a:lnTo>
                  <a:lnTo>
                    <a:pt x="595985" y="912749"/>
                  </a:lnTo>
                  <a:lnTo>
                    <a:pt x="620166" y="950722"/>
                  </a:lnTo>
                  <a:lnTo>
                    <a:pt x="641565" y="990511"/>
                  </a:lnTo>
                  <a:lnTo>
                    <a:pt x="660057" y="1031989"/>
                  </a:lnTo>
                  <a:lnTo>
                    <a:pt x="675487" y="1075004"/>
                  </a:lnTo>
                  <a:lnTo>
                    <a:pt x="687730" y="1119428"/>
                  </a:lnTo>
                  <a:lnTo>
                    <a:pt x="696645" y="1165123"/>
                  </a:lnTo>
                  <a:lnTo>
                    <a:pt x="702094" y="1211948"/>
                  </a:lnTo>
                  <a:lnTo>
                    <a:pt x="703948" y="1259763"/>
                  </a:lnTo>
                  <a:lnTo>
                    <a:pt x="711111" y="1295247"/>
                  </a:lnTo>
                  <a:lnTo>
                    <a:pt x="730643" y="1324216"/>
                  </a:lnTo>
                  <a:lnTo>
                    <a:pt x="759612" y="1343748"/>
                  </a:lnTo>
                  <a:lnTo>
                    <a:pt x="795096" y="1350911"/>
                  </a:lnTo>
                  <a:lnTo>
                    <a:pt x="830567" y="1343748"/>
                  </a:lnTo>
                  <a:lnTo>
                    <a:pt x="859548" y="1324216"/>
                  </a:lnTo>
                  <a:lnTo>
                    <a:pt x="879081" y="1295234"/>
                  </a:lnTo>
                  <a:lnTo>
                    <a:pt x="886244" y="1259751"/>
                  </a:lnTo>
                  <a:close/>
                </a:path>
                <a:path w="1351279" h="1351279">
                  <a:moveTo>
                    <a:pt x="1350924" y="1259763"/>
                  </a:moveTo>
                  <a:lnTo>
                    <a:pt x="1349946" y="1209446"/>
                  </a:lnTo>
                  <a:lnTo>
                    <a:pt x="1347012" y="1159484"/>
                  </a:lnTo>
                  <a:lnTo>
                    <a:pt x="1342161" y="1109903"/>
                  </a:lnTo>
                  <a:lnTo>
                    <a:pt x="1335392" y="1060754"/>
                  </a:lnTo>
                  <a:lnTo>
                    <a:pt x="1326730" y="1012075"/>
                  </a:lnTo>
                  <a:lnTo>
                    <a:pt x="1316189" y="963930"/>
                  </a:lnTo>
                  <a:lnTo>
                    <a:pt x="1303794" y="916343"/>
                  </a:lnTo>
                  <a:lnTo>
                    <a:pt x="1289570" y="869365"/>
                  </a:lnTo>
                  <a:lnTo>
                    <a:pt x="1273517" y="823048"/>
                  </a:lnTo>
                  <a:lnTo>
                    <a:pt x="1255661" y="777417"/>
                  </a:lnTo>
                  <a:lnTo>
                    <a:pt x="1236014" y="732523"/>
                  </a:lnTo>
                  <a:lnTo>
                    <a:pt x="1214615" y="688416"/>
                  </a:lnTo>
                  <a:lnTo>
                    <a:pt x="1191450" y="645134"/>
                  </a:lnTo>
                  <a:lnTo>
                    <a:pt x="1166571" y="602716"/>
                  </a:lnTo>
                  <a:lnTo>
                    <a:pt x="1139977" y="561225"/>
                  </a:lnTo>
                  <a:lnTo>
                    <a:pt x="1111681" y="520687"/>
                  </a:lnTo>
                  <a:lnTo>
                    <a:pt x="1081709" y="481152"/>
                  </a:lnTo>
                  <a:lnTo>
                    <a:pt x="1050086" y="442658"/>
                  </a:lnTo>
                  <a:lnTo>
                    <a:pt x="1016825" y="405244"/>
                  </a:lnTo>
                  <a:lnTo>
                    <a:pt x="981938" y="368973"/>
                  </a:lnTo>
                  <a:lnTo>
                    <a:pt x="945667" y="334086"/>
                  </a:lnTo>
                  <a:lnTo>
                    <a:pt x="908265" y="300824"/>
                  </a:lnTo>
                  <a:lnTo>
                    <a:pt x="869772" y="269201"/>
                  </a:lnTo>
                  <a:lnTo>
                    <a:pt x="830237" y="239229"/>
                  </a:lnTo>
                  <a:lnTo>
                    <a:pt x="789686" y="210947"/>
                  </a:lnTo>
                  <a:lnTo>
                    <a:pt x="748195" y="184353"/>
                  </a:lnTo>
                  <a:lnTo>
                    <a:pt x="705789" y="159461"/>
                  </a:lnTo>
                  <a:lnTo>
                    <a:pt x="662508" y="136309"/>
                  </a:lnTo>
                  <a:lnTo>
                    <a:pt x="618401" y="114909"/>
                  </a:lnTo>
                  <a:lnTo>
                    <a:pt x="573506" y="95262"/>
                  </a:lnTo>
                  <a:lnTo>
                    <a:pt x="527875" y="77406"/>
                  </a:lnTo>
                  <a:lnTo>
                    <a:pt x="481558" y="61353"/>
                  </a:lnTo>
                  <a:lnTo>
                    <a:pt x="434581" y="47129"/>
                  </a:lnTo>
                  <a:lnTo>
                    <a:pt x="386994" y="34734"/>
                  </a:lnTo>
                  <a:lnTo>
                    <a:pt x="338836" y="24193"/>
                  </a:lnTo>
                  <a:lnTo>
                    <a:pt x="290169" y="15532"/>
                  </a:lnTo>
                  <a:lnTo>
                    <a:pt x="241020" y="8763"/>
                  </a:lnTo>
                  <a:lnTo>
                    <a:pt x="191439" y="3911"/>
                  </a:lnTo>
                  <a:lnTo>
                    <a:pt x="141478" y="977"/>
                  </a:lnTo>
                  <a:lnTo>
                    <a:pt x="91160" y="0"/>
                  </a:lnTo>
                  <a:lnTo>
                    <a:pt x="72783" y="1854"/>
                  </a:lnTo>
                  <a:lnTo>
                    <a:pt x="26708" y="26695"/>
                  </a:lnTo>
                  <a:lnTo>
                    <a:pt x="1854" y="72796"/>
                  </a:lnTo>
                  <a:lnTo>
                    <a:pt x="0" y="91160"/>
                  </a:lnTo>
                  <a:lnTo>
                    <a:pt x="7162" y="126631"/>
                  </a:lnTo>
                  <a:lnTo>
                    <a:pt x="26695" y="155613"/>
                  </a:lnTo>
                  <a:lnTo>
                    <a:pt x="55664" y="175145"/>
                  </a:lnTo>
                  <a:lnTo>
                    <a:pt x="91147" y="182295"/>
                  </a:lnTo>
                  <a:lnTo>
                    <a:pt x="139065" y="183349"/>
                  </a:lnTo>
                  <a:lnTo>
                    <a:pt x="186461" y="186474"/>
                  </a:lnTo>
                  <a:lnTo>
                    <a:pt x="233286" y="191630"/>
                  </a:lnTo>
                  <a:lnTo>
                    <a:pt x="279488" y="198780"/>
                  </a:lnTo>
                  <a:lnTo>
                    <a:pt x="325018" y="207860"/>
                  </a:lnTo>
                  <a:lnTo>
                    <a:pt x="369862" y="218833"/>
                  </a:lnTo>
                  <a:lnTo>
                    <a:pt x="413943" y="231673"/>
                  </a:lnTo>
                  <a:lnTo>
                    <a:pt x="457225" y="246316"/>
                  </a:lnTo>
                  <a:lnTo>
                    <a:pt x="499681" y="262724"/>
                  </a:lnTo>
                  <a:lnTo>
                    <a:pt x="541248" y="280860"/>
                  </a:lnTo>
                  <a:lnTo>
                    <a:pt x="581888" y="300672"/>
                  </a:lnTo>
                  <a:lnTo>
                    <a:pt x="621550" y="322110"/>
                  </a:lnTo>
                  <a:lnTo>
                    <a:pt x="660209" y="345135"/>
                  </a:lnTo>
                  <a:lnTo>
                    <a:pt x="697801" y="369709"/>
                  </a:lnTo>
                  <a:lnTo>
                    <a:pt x="734301" y="395795"/>
                  </a:lnTo>
                  <a:lnTo>
                    <a:pt x="769645" y="423316"/>
                  </a:lnTo>
                  <a:lnTo>
                    <a:pt x="803795" y="452259"/>
                  </a:lnTo>
                  <a:lnTo>
                    <a:pt x="836701" y="482574"/>
                  </a:lnTo>
                  <a:lnTo>
                    <a:pt x="868349" y="514210"/>
                  </a:lnTo>
                  <a:lnTo>
                    <a:pt x="898652" y="547128"/>
                  </a:lnTo>
                  <a:lnTo>
                    <a:pt x="927595" y="581279"/>
                  </a:lnTo>
                  <a:lnTo>
                    <a:pt x="955128" y="616623"/>
                  </a:lnTo>
                  <a:lnTo>
                    <a:pt x="981202" y="653110"/>
                  </a:lnTo>
                  <a:lnTo>
                    <a:pt x="1005776" y="690714"/>
                  </a:lnTo>
                  <a:lnTo>
                    <a:pt x="1028814" y="729361"/>
                  </a:lnTo>
                  <a:lnTo>
                    <a:pt x="1050251" y="769035"/>
                  </a:lnTo>
                  <a:lnTo>
                    <a:pt x="1070063" y="809675"/>
                  </a:lnTo>
                  <a:lnTo>
                    <a:pt x="1088186" y="851242"/>
                  </a:lnTo>
                  <a:lnTo>
                    <a:pt x="1104607" y="893686"/>
                  </a:lnTo>
                  <a:lnTo>
                    <a:pt x="1119251" y="936980"/>
                  </a:lnTo>
                  <a:lnTo>
                    <a:pt x="1132078" y="981062"/>
                  </a:lnTo>
                  <a:lnTo>
                    <a:pt x="1143063" y="1025893"/>
                  </a:lnTo>
                  <a:lnTo>
                    <a:pt x="1152144" y="1071435"/>
                  </a:lnTo>
                  <a:lnTo>
                    <a:pt x="1159294" y="1117625"/>
                  </a:lnTo>
                  <a:lnTo>
                    <a:pt x="1164450" y="1164450"/>
                  </a:lnTo>
                  <a:lnTo>
                    <a:pt x="1167574" y="1211846"/>
                  </a:lnTo>
                  <a:lnTo>
                    <a:pt x="1168628" y="1259763"/>
                  </a:lnTo>
                  <a:lnTo>
                    <a:pt x="1175791" y="1295247"/>
                  </a:lnTo>
                  <a:lnTo>
                    <a:pt x="1195324" y="1324216"/>
                  </a:lnTo>
                  <a:lnTo>
                    <a:pt x="1224292" y="1343748"/>
                  </a:lnTo>
                  <a:lnTo>
                    <a:pt x="1259776" y="1350911"/>
                  </a:lnTo>
                  <a:lnTo>
                    <a:pt x="1295247" y="1343748"/>
                  </a:lnTo>
                  <a:lnTo>
                    <a:pt x="1324229" y="1324216"/>
                  </a:lnTo>
                  <a:lnTo>
                    <a:pt x="1343761" y="1295247"/>
                  </a:lnTo>
                  <a:lnTo>
                    <a:pt x="1350924" y="12597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765670" y="10328084"/>
            <a:ext cx="18538825" cy="213360"/>
          </a:xfrm>
          <a:custGeom>
            <a:avLst/>
            <a:gdLst/>
            <a:ahLst/>
            <a:cxnLst/>
            <a:rect l="l" t="t" r="r" b="b"/>
            <a:pathLst>
              <a:path w="18538825" h="213359">
                <a:moveTo>
                  <a:pt x="18538329" y="0"/>
                </a:moveTo>
                <a:lnTo>
                  <a:pt x="0" y="0"/>
                </a:lnTo>
                <a:lnTo>
                  <a:pt x="0" y="212915"/>
                </a:lnTo>
                <a:lnTo>
                  <a:pt x="18538329" y="212915"/>
                </a:lnTo>
                <a:lnTo>
                  <a:pt x="18538329" y="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12254" y="762882"/>
            <a:ext cx="2153920" cy="64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50" b="1" spc="-5" dirty="0" smtClean="0">
                <a:solidFill>
                  <a:srgbClr val="FFFFFF"/>
                </a:solidFill>
                <a:latin typeface="Gotham Pro"/>
                <a:cs typeface="Gotham Pro"/>
              </a:rPr>
              <a:t>#</a:t>
            </a:r>
            <a:r>
              <a:rPr sz="4050" b="1" spc="-5" dirty="0">
                <a:solidFill>
                  <a:srgbClr val="FFFFFF"/>
                </a:solidFill>
                <a:latin typeface="Gotham Pro"/>
                <a:cs typeface="Gotham Pro"/>
              </a:rPr>
              <a:t>2</a:t>
            </a:r>
            <a:endParaRPr sz="4050" dirty="0">
              <a:latin typeface="Gotham Pro"/>
              <a:cs typeface="Gotham Pr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6</a:t>
            </a:fld>
            <a:endParaRPr spc="-1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7"/>
          <p:cNvSpPr/>
          <p:nvPr/>
        </p:nvSpPr>
        <p:spPr>
          <a:xfrm>
            <a:off x="762000" y="762001"/>
            <a:ext cx="1041400" cy="680085"/>
          </a:xfrm>
          <a:custGeom>
            <a:avLst/>
            <a:gdLst/>
            <a:ahLst/>
            <a:cxnLst/>
            <a:rect l="l" t="t" r="r" b="b"/>
            <a:pathLst>
              <a:path w="2659379" h="680085">
                <a:moveTo>
                  <a:pt x="2506789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27685"/>
                </a:lnTo>
                <a:lnTo>
                  <a:pt x="7769" y="575853"/>
                </a:lnTo>
                <a:lnTo>
                  <a:pt x="29405" y="617688"/>
                </a:lnTo>
                <a:lnTo>
                  <a:pt x="62396" y="650679"/>
                </a:lnTo>
                <a:lnTo>
                  <a:pt x="104231" y="672315"/>
                </a:lnTo>
                <a:lnTo>
                  <a:pt x="152400" y="680085"/>
                </a:lnTo>
                <a:lnTo>
                  <a:pt x="2506789" y="680085"/>
                </a:lnTo>
                <a:lnTo>
                  <a:pt x="2554957" y="672315"/>
                </a:lnTo>
                <a:lnTo>
                  <a:pt x="2596792" y="650679"/>
                </a:lnTo>
                <a:lnTo>
                  <a:pt x="2629783" y="617688"/>
                </a:lnTo>
                <a:lnTo>
                  <a:pt x="2651419" y="575853"/>
                </a:lnTo>
                <a:lnTo>
                  <a:pt x="2659189" y="527685"/>
                </a:lnTo>
                <a:lnTo>
                  <a:pt x="2659189" y="152400"/>
                </a:lnTo>
                <a:lnTo>
                  <a:pt x="2651419" y="104231"/>
                </a:lnTo>
                <a:lnTo>
                  <a:pt x="2629783" y="62396"/>
                </a:lnTo>
                <a:lnTo>
                  <a:pt x="2596792" y="29405"/>
                </a:lnTo>
                <a:lnTo>
                  <a:pt x="2554957" y="7769"/>
                </a:lnTo>
                <a:lnTo>
                  <a:pt x="2506789" y="0"/>
                </a:lnTo>
                <a:close/>
              </a:path>
            </a:pathLst>
          </a:custGeom>
          <a:solidFill>
            <a:srgbClr val="00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9652" y="545251"/>
            <a:ext cx="1420685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105" dirty="0"/>
              <a:t>СВЕТООТРАЖАЮЩИЕ</a:t>
            </a:r>
            <a:r>
              <a:rPr sz="5950" spc="-114" dirty="0"/>
              <a:t> </a:t>
            </a:r>
            <a:r>
              <a:rPr sz="5950" spc="-70" dirty="0"/>
              <a:t>ЭЛЕМЕНТЫ</a:t>
            </a:r>
            <a:endParaRPr sz="5950"/>
          </a:p>
        </p:txBody>
      </p:sp>
      <p:sp>
        <p:nvSpPr>
          <p:cNvPr id="3" name="object 3"/>
          <p:cNvSpPr txBox="1"/>
          <p:nvPr/>
        </p:nvSpPr>
        <p:spPr>
          <a:xfrm>
            <a:off x="749300" y="1899934"/>
            <a:ext cx="4524375" cy="866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430"/>
              </a:lnSpc>
              <a:spcBef>
                <a:spcPts val="105"/>
              </a:spcBef>
            </a:pPr>
            <a:r>
              <a:rPr sz="9850" b="1" dirty="0">
                <a:solidFill>
                  <a:srgbClr val="FF0000"/>
                </a:solidFill>
                <a:latin typeface="Gotham Pro"/>
                <a:cs typeface="Gotham Pro"/>
              </a:rPr>
              <a:t>3</a:t>
            </a:r>
            <a:r>
              <a:rPr sz="9850" b="1" spc="-45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9850" b="1" dirty="0">
                <a:solidFill>
                  <a:srgbClr val="FF0000"/>
                </a:solidFill>
                <a:latin typeface="Gotham Pro"/>
                <a:cs typeface="Gotham Pro"/>
              </a:rPr>
              <a:t>314</a:t>
            </a:r>
            <a:endParaRPr sz="9850">
              <a:latin typeface="Gotham Pro"/>
              <a:cs typeface="Gotham Pro"/>
            </a:endParaRPr>
          </a:p>
          <a:p>
            <a:pPr marL="12700">
              <a:lnSpc>
                <a:spcPts val="6630"/>
              </a:lnSpc>
            </a:pPr>
            <a:r>
              <a:rPr sz="5850" spc="-25" dirty="0">
                <a:solidFill>
                  <a:srgbClr val="FFBC00"/>
                </a:solidFill>
                <a:latin typeface="Gotham Pro"/>
                <a:cs typeface="Gotham Pro"/>
              </a:rPr>
              <a:t>пешеходов</a:t>
            </a:r>
            <a:endParaRPr sz="585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850" spc="5" dirty="0">
                <a:solidFill>
                  <a:srgbClr val="FFBC00"/>
                </a:solidFill>
                <a:latin typeface="Gotham Pro"/>
                <a:cs typeface="Gotham Pro"/>
              </a:rPr>
              <a:t>погибло</a:t>
            </a:r>
            <a:endParaRPr sz="5850">
              <a:latin typeface="Gotham Pro"/>
              <a:cs typeface="Gotham Pro"/>
            </a:endParaRPr>
          </a:p>
          <a:p>
            <a:pPr marL="12700">
              <a:lnSpc>
                <a:spcPts val="11430"/>
              </a:lnSpc>
              <a:spcBef>
                <a:spcPts val="3740"/>
              </a:spcBef>
            </a:pPr>
            <a:r>
              <a:rPr sz="5850" spc="5" dirty="0">
                <a:solidFill>
                  <a:srgbClr val="FFBC00"/>
                </a:solidFill>
                <a:latin typeface="Gotham Pro"/>
                <a:cs typeface="Gotham Pro"/>
              </a:rPr>
              <a:t>и</a:t>
            </a:r>
            <a:r>
              <a:rPr sz="5850" spc="-8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9850" b="1" dirty="0">
                <a:solidFill>
                  <a:srgbClr val="FF0000"/>
                </a:solidFill>
                <a:latin typeface="Gotham Pro"/>
                <a:cs typeface="Gotham Pro"/>
              </a:rPr>
              <a:t>17</a:t>
            </a:r>
            <a:r>
              <a:rPr sz="9850" b="1" spc="-140" dirty="0">
                <a:solidFill>
                  <a:srgbClr val="FF0000"/>
                </a:solidFill>
                <a:latin typeface="Gotham Pro"/>
                <a:cs typeface="Gotham Pro"/>
              </a:rPr>
              <a:t> </a:t>
            </a:r>
            <a:r>
              <a:rPr sz="9850" b="1" dirty="0">
                <a:solidFill>
                  <a:srgbClr val="FF0000"/>
                </a:solidFill>
                <a:latin typeface="Gotham Pro"/>
                <a:cs typeface="Gotham Pro"/>
              </a:rPr>
              <a:t>651</a:t>
            </a:r>
            <a:endParaRPr sz="9850">
              <a:latin typeface="Gotham Pro"/>
              <a:cs typeface="Gotham Pro"/>
            </a:endParaRPr>
          </a:p>
          <a:p>
            <a:pPr marL="12700">
              <a:lnSpc>
                <a:spcPts val="6630"/>
              </a:lnSpc>
            </a:pPr>
            <a:r>
              <a:rPr sz="5850" spc="5" dirty="0">
                <a:solidFill>
                  <a:srgbClr val="FFBC00"/>
                </a:solidFill>
                <a:latin typeface="Gotham Pro"/>
                <a:cs typeface="Gotham Pro"/>
              </a:rPr>
              <a:t>пострадал</a:t>
            </a:r>
            <a:endParaRPr sz="5850">
              <a:latin typeface="Gotham Pro"/>
              <a:cs typeface="Gotham Pro"/>
            </a:endParaRPr>
          </a:p>
          <a:p>
            <a:pPr marL="12700" marR="1133475">
              <a:lnSpc>
                <a:spcPct val="100200"/>
              </a:lnSpc>
              <a:spcBef>
                <a:spcPts val="5"/>
              </a:spcBef>
            </a:pPr>
            <a:r>
              <a:rPr sz="5850" spc="5" dirty="0">
                <a:solidFill>
                  <a:srgbClr val="FFBC00"/>
                </a:solidFill>
                <a:latin typeface="Gotham Pro"/>
                <a:cs typeface="Gotham Pro"/>
              </a:rPr>
              <a:t>в</a:t>
            </a:r>
            <a:r>
              <a:rPr sz="5850" spc="-7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5850" spc="-15" dirty="0">
                <a:solidFill>
                  <a:srgbClr val="FFBC00"/>
                </a:solidFill>
                <a:latin typeface="Gotham Pro"/>
                <a:cs typeface="Gotham Pro"/>
              </a:rPr>
              <a:t>темное </a:t>
            </a:r>
            <a:r>
              <a:rPr sz="5850" spc="-1739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5850" spc="5" dirty="0">
                <a:solidFill>
                  <a:srgbClr val="FFBC00"/>
                </a:solidFill>
                <a:latin typeface="Gotham Pro"/>
                <a:cs typeface="Gotham Pro"/>
              </a:rPr>
              <a:t>время </a:t>
            </a:r>
            <a:r>
              <a:rPr sz="5850" spc="1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5850" spc="-20" dirty="0">
                <a:solidFill>
                  <a:srgbClr val="FFBC00"/>
                </a:solidFill>
                <a:latin typeface="Gotham Pro"/>
                <a:cs typeface="Gotham Pro"/>
              </a:rPr>
              <a:t>суток</a:t>
            </a:r>
            <a:endParaRPr sz="5850">
              <a:latin typeface="Gotham Pro"/>
              <a:cs typeface="Gotham Pr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02229" y="1993900"/>
            <a:ext cx="3501770" cy="46503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2767" y="762882"/>
            <a:ext cx="2153285" cy="64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50" b="1" spc="-5" dirty="0" smtClean="0">
                <a:solidFill>
                  <a:srgbClr val="FFFFFF"/>
                </a:solidFill>
                <a:latin typeface="Gotham Pro"/>
                <a:cs typeface="Gotham Pro"/>
              </a:rPr>
              <a:t>#</a:t>
            </a:r>
            <a:r>
              <a:rPr sz="4050" b="1" spc="-5" dirty="0">
                <a:solidFill>
                  <a:srgbClr val="FFFFFF"/>
                </a:solidFill>
                <a:latin typeface="Gotham Pro"/>
                <a:cs typeface="Gotham Pro"/>
              </a:rPr>
              <a:t>3</a:t>
            </a:r>
            <a:endParaRPr sz="4050" dirty="0">
              <a:latin typeface="Gotham Pro"/>
              <a:cs typeface="Gotham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8000" y="1905003"/>
            <a:ext cx="7071728" cy="41575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2600" y="6540500"/>
            <a:ext cx="7119429" cy="400206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71800" y="6992621"/>
            <a:ext cx="3632200" cy="354837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800850" y="2032000"/>
            <a:ext cx="0" cy="8293100"/>
          </a:xfrm>
          <a:custGeom>
            <a:avLst/>
            <a:gdLst/>
            <a:ahLst/>
            <a:cxnLst/>
            <a:rect l="l" t="t" r="r" b="b"/>
            <a:pathLst>
              <a:path h="8293100">
                <a:moveTo>
                  <a:pt x="0" y="0"/>
                </a:moveTo>
                <a:lnTo>
                  <a:pt x="0" y="8293100"/>
                </a:lnTo>
              </a:path>
            </a:pathLst>
          </a:custGeom>
          <a:ln w="88900">
            <a:solidFill>
              <a:srgbClr val="91A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7</a:t>
            </a:fld>
            <a:endParaRPr spc="-1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344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ДОРОЖНЫЙ</a:t>
            </a:r>
            <a:r>
              <a:rPr spc="-135" dirty="0"/>
              <a:t> </a:t>
            </a:r>
            <a:r>
              <a:rPr spc="-190" dirty="0"/>
              <a:t>КОНСТРУКТОР</a:t>
            </a:r>
            <a:r>
              <a:rPr spc="-135" dirty="0"/>
              <a:t> </a:t>
            </a:r>
            <a:r>
              <a:rPr spc="-150" dirty="0"/>
              <a:t>БЕЗОПАСНОСТИ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762001"/>
            <a:ext cx="1075836" cy="680085"/>
          </a:xfrm>
          <a:custGeom>
            <a:avLst/>
            <a:gdLst/>
            <a:ahLst/>
            <a:cxnLst/>
            <a:rect l="l" t="t" r="r" b="b"/>
            <a:pathLst>
              <a:path w="2659379" h="680085">
                <a:moveTo>
                  <a:pt x="2506789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27685"/>
                </a:lnTo>
                <a:lnTo>
                  <a:pt x="7769" y="575853"/>
                </a:lnTo>
                <a:lnTo>
                  <a:pt x="29405" y="617688"/>
                </a:lnTo>
                <a:lnTo>
                  <a:pt x="62396" y="650679"/>
                </a:lnTo>
                <a:lnTo>
                  <a:pt x="104231" y="672315"/>
                </a:lnTo>
                <a:lnTo>
                  <a:pt x="152400" y="680085"/>
                </a:lnTo>
                <a:lnTo>
                  <a:pt x="2506789" y="680085"/>
                </a:lnTo>
                <a:lnTo>
                  <a:pt x="2554957" y="672315"/>
                </a:lnTo>
                <a:lnTo>
                  <a:pt x="2596792" y="650679"/>
                </a:lnTo>
                <a:lnTo>
                  <a:pt x="2629783" y="617688"/>
                </a:lnTo>
                <a:lnTo>
                  <a:pt x="2651419" y="575853"/>
                </a:lnTo>
                <a:lnTo>
                  <a:pt x="2659189" y="527685"/>
                </a:lnTo>
                <a:lnTo>
                  <a:pt x="2659189" y="152400"/>
                </a:lnTo>
                <a:lnTo>
                  <a:pt x="2651419" y="104231"/>
                </a:lnTo>
                <a:lnTo>
                  <a:pt x="2629783" y="62396"/>
                </a:lnTo>
                <a:lnTo>
                  <a:pt x="2596792" y="29405"/>
                </a:lnTo>
                <a:lnTo>
                  <a:pt x="2554957" y="7769"/>
                </a:lnTo>
                <a:lnTo>
                  <a:pt x="2506789" y="0"/>
                </a:lnTo>
                <a:close/>
              </a:path>
            </a:pathLst>
          </a:custGeom>
          <a:solidFill>
            <a:srgbClr val="00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5286" y="762882"/>
            <a:ext cx="2188210" cy="64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50" b="1" spc="-5" dirty="0" smtClean="0">
                <a:solidFill>
                  <a:srgbClr val="FFFFFF"/>
                </a:solidFill>
                <a:latin typeface="Gotham Pro"/>
                <a:cs typeface="Gotham Pro"/>
              </a:rPr>
              <a:t>#</a:t>
            </a:r>
            <a:r>
              <a:rPr sz="4050" b="1" spc="-5" dirty="0">
                <a:solidFill>
                  <a:srgbClr val="FFFFFF"/>
                </a:solidFill>
                <a:latin typeface="Gotham Pro"/>
                <a:cs typeface="Gotham Pro"/>
              </a:rPr>
              <a:t>4</a:t>
            </a:r>
            <a:endParaRPr sz="4050" dirty="0">
              <a:latin typeface="Gotham Pro"/>
              <a:cs typeface="Gotham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3264039"/>
            <a:ext cx="2999740" cy="2997200"/>
          </a:xfrm>
          <a:custGeom>
            <a:avLst/>
            <a:gdLst/>
            <a:ahLst/>
            <a:cxnLst/>
            <a:rect l="l" t="t" r="r" b="b"/>
            <a:pathLst>
              <a:path w="2999740" h="2997200">
                <a:moveTo>
                  <a:pt x="2999663" y="313690"/>
                </a:moveTo>
                <a:lnTo>
                  <a:pt x="2537434" y="313690"/>
                </a:lnTo>
                <a:lnTo>
                  <a:pt x="2537434" y="0"/>
                </a:lnTo>
                <a:lnTo>
                  <a:pt x="1799196" y="0"/>
                </a:lnTo>
                <a:lnTo>
                  <a:pt x="1799196" y="313690"/>
                </a:lnTo>
                <a:lnTo>
                  <a:pt x="1200467" y="313690"/>
                </a:lnTo>
                <a:lnTo>
                  <a:pt x="1200467" y="0"/>
                </a:lnTo>
                <a:lnTo>
                  <a:pt x="462229" y="0"/>
                </a:lnTo>
                <a:lnTo>
                  <a:pt x="462229" y="313690"/>
                </a:lnTo>
                <a:lnTo>
                  <a:pt x="0" y="313690"/>
                </a:lnTo>
                <a:lnTo>
                  <a:pt x="0" y="2997200"/>
                </a:lnTo>
                <a:lnTo>
                  <a:pt x="2999663" y="2997200"/>
                </a:lnTo>
                <a:lnTo>
                  <a:pt x="2999663" y="31369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70140" y="4936600"/>
            <a:ext cx="2411095" cy="10375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7310" marR="5080" indent="-55244">
              <a:lnSpc>
                <a:spcPct val="101299"/>
              </a:lnSpc>
              <a:spcBef>
                <a:spcPts val="45"/>
              </a:spcBef>
            </a:pPr>
            <a:r>
              <a:rPr sz="3300" spc="65" dirty="0">
                <a:solidFill>
                  <a:srgbClr val="002135"/>
                </a:solidFill>
                <a:latin typeface="Gotham Pro Medium"/>
                <a:cs typeface="Gotham Pro Medium"/>
              </a:rPr>
              <a:t>ОП</a:t>
            </a:r>
            <a:r>
              <a:rPr sz="3300" spc="-70" dirty="0">
                <a:solidFill>
                  <a:srgbClr val="002135"/>
                </a:solidFill>
                <a:latin typeface="Gotham Pro Medium"/>
                <a:cs typeface="Gotham Pro Medium"/>
              </a:rPr>
              <a:t>А</a:t>
            </a:r>
            <a:r>
              <a:rPr sz="3300" spc="65" dirty="0">
                <a:solidFill>
                  <a:srgbClr val="002135"/>
                </a:solidFill>
                <a:latin typeface="Gotham Pro Medium"/>
                <a:cs typeface="Gotham Pro Medium"/>
              </a:rPr>
              <a:t>СНЫЙ  </a:t>
            </a:r>
            <a:r>
              <a:rPr sz="3300" spc="30" dirty="0">
                <a:solidFill>
                  <a:srgbClr val="002135"/>
                </a:solidFill>
                <a:latin typeface="Gotham Pro Medium"/>
                <a:cs typeface="Gotham Pro Medium"/>
              </a:rPr>
              <a:t>ПОВОРОТ</a:t>
            </a:r>
            <a:endParaRPr sz="3300">
              <a:latin typeface="Gotham Pro Medium"/>
              <a:cs typeface="Gotham Pro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7836" y="3896035"/>
            <a:ext cx="912494" cy="859790"/>
          </a:xfrm>
          <a:custGeom>
            <a:avLst/>
            <a:gdLst/>
            <a:ahLst/>
            <a:cxnLst/>
            <a:rect l="l" t="t" r="r" b="b"/>
            <a:pathLst>
              <a:path w="912494" h="859789">
                <a:moveTo>
                  <a:pt x="474986" y="0"/>
                </a:moveTo>
                <a:lnTo>
                  <a:pt x="436766" y="93"/>
                </a:lnTo>
                <a:lnTo>
                  <a:pt x="399884" y="10969"/>
                </a:lnTo>
                <a:lnTo>
                  <a:pt x="366975" y="32647"/>
                </a:lnTo>
                <a:lnTo>
                  <a:pt x="340673" y="65149"/>
                </a:lnTo>
                <a:lnTo>
                  <a:pt x="18538" y="657363"/>
                </a:lnTo>
                <a:lnTo>
                  <a:pt x="2773" y="696639"/>
                </a:lnTo>
                <a:lnTo>
                  <a:pt x="0" y="736433"/>
                </a:lnTo>
                <a:lnTo>
                  <a:pt x="8864" y="774354"/>
                </a:lnTo>
                <a:lnTo>
                  <a:pt x="28009" y="808011"/>
                </a:lnTo>
                <a:lnTo>
                  <a:pt x="56082" y="835013"/>
                </a:lnTo>
                <a:lnTo>
                  <a:pt x="91726" y="852967"/>
                </a:lnTo>
                <a:lnTo>
                  <a:pt x="133587" y="859483"/>
                </a:lnTo>
                <a:lnTo>
                  <a:pt x="778849" y="859483"/>
                </a:lnTo>
                <a:lnTo>
                  <a:pt x="820905" y="852919"/>
                </a:lnTo>
                <a:lnTo>
                  <a:pt x="856577" y="834864"/>
                </a:lnTo>
                <a:lnTo>
                  <a:pt x="884588" y="807778"/>
                </a:lnTo>
                <a:lnTo>
                  <a:pt x="903658" y="774119"/>
                </a:lnTo>
                <a:lnTo>
                  <a:pt x="908740" y="752435"/>
                </a:lnTo>
                <a:lnTo>
                  <a:pt x="295703" y="752435"/>
                </a:lnTo>
                <a:lnTo>
                  <a:pt x="285285" y="750333"/>
                </a:lnTo>
                <a:lnTo>
                  <a:pt x="276780" y="744599"/>
                </a:lnTo>
                <a:lnTo>
                  <a:pt x="271046" y="736094"/>
                </a:lnTo>
                <a:lnTo>
                  <a:pt x="268944" y="725676"/>
                </a:lnTo>
                <a:lnTo>
                  <a:pt x="268944" y="458062"/>
                </a:lnTo>
                <a:lnTo>
                  <a:pt x="276097" y="431170"/>
                </a:lnTo>
                <a:lnTo>
                  <a:pt x="294475" y="412488"/>
                </a:lnTo>
                <a:lnTo>
                  <a:pt x="319452" y="404627"/>
                </a:lnTo>
                <a:lnTo>
                  <a:pt x="483028" y="404627"/>
                </a:lnTo>
                <a:lnTo>
                  <a:pt x="483028" y="297508"/>
                </a:lnTo>
                <a:lnTo>
                  <a:pt x="485130" y="287089"/>
                </a:lnTo>
                <a:lnTo>
                  <a:pt x="490863" y="278579"/>
                </a:lnTo>
                <a:lnTo>
                  <a:pt x="499369" y="272841"/>
                </a:lnTo>
                <a:lnTo>
                  <a:pt x="509786" y="270737"/>
                </a:lnTo>
                <a:lnTo>
                  <a:pt x="683656" y="270737"/>
                </a:lnTo>
                <a:lnTo>
                  <a:pt x="571331" y="64209"/>
                </a:lnTo>
                <a:lnTo>
                  <a:pt x="544903" y="32078"/>
                </a:lnTo>
                <a:lnTo>
                  <a:pt x="511910" y="10668"/>
                </a:lnTo>
                <a:lnTo>
                  <a:pt x="474986" y="0"/>
                </a:lnTo>
                <a:close/>
              </a:path>
              <a:path w="912494" h="859789">
                <a:moveTo>
                  <a:pt x="375979" y="544676"/>
                </a:moveTo>
                <a:lnTo>
                  <a:pt x="375979" y="725676"/>
                </a:lnTo>
                <a:lnTo>
                  <a:pt x="373877" y="736094"/>
                </a:lnTo>
                <a:lnTo>
                  <a:pt x="368143" y="744599"/>
                </a:lnTo>
                <a:lnTo>
                  <a:pt x="359638" y="750333"/>
                </a:lnTo>
                <a:lnTo>
                  <a:pt x="349220" y="752435"/>
                </a:lnTo>
                <a:lnTo>
                  <a:pt x="908740" y="752435"/>
                </a:lnTo>
                <a:lnTo>
                  <a:pt x="912490" y="736433"/>
                </a:lnTo>
                <a:lnTo>
                  <a:pt x="912493" y="736094"/>
                </a:lnTo>
                <a:lnTo>
                  <a:pt x="909864" y="696923"/>
                </a:lnTo>
                <a:lnTo>
                  <a:pt x="894444" y="658303"/>
                </a:lnTo>
                <a:lnTo>
                  <a:pt x="872838" y="618578"/>
                </a:lnTo>
                <a:lnTo>
                  <a:pt x="539573" y="618578"/>
                </a:lnTo>
                <a:lnTo>
                  <a:pt x="512631" y="612989"/>
                </a:lnTo>
                <a:lnTo>
                  <a:pt x="375979" y="544676"/>
                </a:lnTo>
                <a:close/>
              </a:path>
              <a:path w="912494" h="859789">
                <a:moveTo>
                  <a:pt x="683656" y="270737"/>
                </a:moveTo>
                <a:lnTo>
                  <a:pt x="563304" y="270737"/>
                </a:lnTo>
                <a:lnTo>
                  <a:pt x="573724" y="272841"/>
                </a:lnTo>
                <a:lnTo>
                  <a:pt x="582234" y="278579"/>
                </a:lnTo>
                <a:lnTo>
                  <a:pt x="587972" y="287089"/>
                </a:lnTo>
                <a:lnTo>
                  <a:pt x="590076" y="297508"/>
                </a:lnTo>
                <a:lnTo>
                  <a:pt x="590076" y="565110"/>
                </a:lnTo>
                <a:lnTo>
                  <a:pt x="582922" y="592012"/>
                </a:lnTo>
                <a:lnTo>
                  <a:pt x="564546" y="610709"/>
                </a:lnTo>
                <a:lnTo>
                  <a:pt x="539573" y="618578"/>
                </a:lnTo>
                <a:lnTo>
                  <a:pt x="872838" y="618578"/>
                </a:lnTo>
                <a:lnTo>
                  <a:pt x="683656" y="270737"/>
                </a:lnTo>
                <a:close/>
              </a:path>
              <a:path w="912494" h="859789">
                <a:moveTo>
                  <a:pt x="483028" y="404627"/>
                </a:moveTo>
                <a:lnTo>
                  <a:pt x="319452" y="404627"/>
                </a:lnTo>
                <a:lnTo>
                  <a:pt x="346401" y="410196"/>
                </a:lnTo>
                <a:lnTo>
                  <a:pt x="483028" y="478509"/>
                </a:lnTo>
                <a:lnTo>
                  <a:pt x="483028" y="404627"/>
                </a:lnTo>
                <a:close/>
              </a:path>
            </a:pathLst>
          </a:custGeom>
          <a:solidFill>
            <a:srgbClr val="0021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6688" y="1917725"/>
            <a:ext cx="2938780" cy="741045"/>
          </a:xfrm>
          <a:prstGeom prst="rect">
            <a:avLst/>
          </a:prstGeom>
          <a:solidFill>
            <a:srgbClr val="002135"/>
          </a:solidFill>
          <a:ln w="4939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352425">
              <a:lnSpc>
                <a:spcPct val="100000"/>
              </a:lnSpc>
            </a:pPr>
            <a:r>
              <a:rPr sz="1400" spc="30" dirty="0">
                <a:solidFill>
                  <a:srgbClr val="FFFFFF"/>
                </a:solidFill>
                <a:latin typeface="Gotham Pro Medium"/>
                <a:cs typeface="Gotham Pro Medium"/>
              </a:rPr>
              <a:t>ТИП</a:t>
            </a:r>
            <a:r>
              <a:rPr sz="1400" spc="-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Gotham Pro Medium"/>
                <a:cs typeface="Gotham Pro Medium"/>
              </a:rPr>
              <a:t>ИНФРАСТУКТУРЫ</a:t>
            </a:r>
            <a:endParaRPr sz="1400">
              <a:latin typeface="Gotham Pro Medium"/>
              <a:cs typeface="Gotham Pro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32000" y="2744918"/>
            <a:ext cx="463550" cy="222250"/>
          </a:xfrm>
          <a:custGeom>
            <a:avLst/>
            <a:gdLst/>
            <a:ahLst/>
            <a:cxnLst/>
            <a:rect l="l" t="t" r="r" b="b"/>
            <a:pathLst>
              <a:path w="463550" h="222250">
                <a:moveTo>
                  <a:pt x="463550" y="0"/>
                </a:moveTo>
                <a:lnTo>
                  <a:pt x="0" y="0"/>
                </a:lnTo>
                <a:lnTo>
                  <a:pt x="231775" y="222237"/>
                </a:lnTo>
                <a:lnTo>
                  <a:pt x="463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44329" y="3244354"/>
            <a:ext cx="1981835" cy="972819"/>
          </a:xfrm>
          <a:custGeom>
            <a:avLst/>
            <a:gdLst/>
            <a:ahLst/>
            <a:cxnLst/>
            <a:rect l="l" t="t" r="r" b="b"/>
            <a:pathLst>
              <a:path w="1981834" h="972820">
                <a:moveTo>
                  <a:pt x="1981542" y="189230"/>
                </a:moveTo>
                <a:lnTo>
                  <a:pt x="1676196" y="189230"/>
                </a:lnTo>
                <a:lnTo>
                  <a:pt x="1676196" y="0"/>
                </a:lnTo>
                <a:lnTo>
                  <a:pt x="1188529" y="0"/>
                </a:lnTo>
                <a:lnTo>
                  <a:pt x="1188529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1981542" y="972820"/>
                </a:lnTo>
                <a:lnTo>
                  <a:pt x="1981542" y="18923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04499" y="3717559"/>
            <a:ext cx="147574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СРЕДНЯЯ,</a:t>
            </a:r>
            <a:r>
              <a:rPr sz="1450" spc="-7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35%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44329" y="5854331"/>
            <a:ext cx="1981835" cy="972819"/>
          </a:xfrm>
          <a:custGeom>
            <a:avLst/>
            <a:gdLst/>
            <a:ahLst/>
            <a:cxnLst/>
            <a:rect l="l" t="t" r="r" b="b"/>
            <a:pathLst>
              <a:path w="1981834" h="972820">
                <a:moveTo>
                  <a:pt x="1981542" y="189230"/>
                </a:moveTo>
                <a:lnTo>
                  <a:pt x="1676196" y="189230"/>
                </a:lnTo>
                <a:lnTo>
                  <a:pt x="1676196" y="0"/>
                </a:lnTo>
                <a:lnTo>
                  <a:pt x="1188529" y="0"/>
                </a:lnTo>
                <a:lnTo>
                  <a:pt x="1188529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1981542" y="972820"/>
                </a:lnTo>
                <a:lnTo>
                  <a:pt x="1981542" y="18923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00240" y="6327540"/>
            <a:ext cx="148399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СРЕДНЯЯ,</a:t>
            </a:r>
            <a:r>
              <a:rPr sz="1450" spc="-7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68%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44329" y="8464308"/>
            <a:ext cx="1981835" cy="972819"/>
          </a:xfrm>
          <a:custGeom>
            <a:avLst/>
            <a:gdLst/>
            <a:ahLst/>
            <a:cxnLst/>
            <a:rect l="l" t="t" r="r" b="b"/>
            <a:pathLst>
              <a:path w="1981834" h="972820">
                <a:moveTo>
                  <a:pt x="1981542" y="189230"/>
                </a:moveTo>
                <a:lnTo>
                  <a:pt x="1676196" y="189230"/>
                </a:lnTo>
                <a:lnTo>
                  <a:pt x="1676196" y="0"/>
                </a:lnTo>
                <a:lnTo>
                  <a:pt x="1188529" y="0"/>
                </a:lnTo>
                <a:lnTo>
                  <a:pt x="1188529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1981542" y="972820"/>
                </a:lnTo>
                <a:lnTo>
                  <a:pt x="1981542" y="18923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25333" y="8937521"/>
            <a:ext cx="143383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СРЕДНЯЯ,</a:t>
            </a:r>
            <a:r>
              <a:rPr sz="1450" spc="-70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71%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49684" y="4549335"/>
            <a:ext cx="487680" cy="189230"/>
          </a:xfrm>
          <a:custGeom>
            <a:avLst/>
            <a:gdLst/>
            <a:ahLst/>
            <a:cxnLst/>
            <a:rect l="l" t="t" r="r" b="b"/>
            <a:pathLst>
              <a:path w="487679" h="189229">
                <a:moveTo>
                  <a:pt x="0" y="189229"/>
                </a:moveTo>
                <a:lnTo>
                  <a:pt x="487667" y="189229"/>
                </a:lnTo>
                <a:lnTo>
                  <a:pt x="487667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32868" y="4549335"/>
            <a:ext cx="487680" cy="189230"/>
          </a:xfrm>
          <a:custGeom>
            <a:avLst/>
            <a:gdLst/>
            <a:ahLst/>
            <a:cxnLst/>
            <a:rect l="l" t="t" r="r" b="b"/>
            <a:pathLst>
              <a:path w="487679" h="189229">
                <a:moveTo>
                  <a:pt x="0" y="189229"/>
                </a:moveTo>
                <a:lnTo>
                  <a:pt x="487667" y="189229"/>
                </a:lnTo>
                <a:lnTo>
                  <a:pt x="487667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44338" y="4738565"/>
            <a:ext cx="1981835" cy="783590"/>
          </a:xfrm>
          <a:prstGeom prst="rect">
            <a:avLst/>
          </a:prstGeom>
          <a:solidFill>
            <a:srgbClr val="9CA8B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  <a:spcBef>
                <a:spcPts val="5"/>
              </a:spcBef>
            </a:pP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СРЕДНЯЯ,</a:t>
            </a:r>
            <a:r>
              <a:rPr sz="1450" spc="-4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29%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49684" y="7159316"/>
            <a:ext cx="487680" cy="189230"/>
          </a:xfrm>
          <a:custGeom>
            <a:avLst/>
            <a:gdLst/>
            <a:ahLst/>
            <a:cxnLst/>
            <a:rect l="l" t="t" r="r" b="b"/>
            <a:pathLst>
              <a:path w="487679" h="189229">
                <a:moveTo>
                  <a:pt x="0" y="189230"/>
                </a:moveTo>
                <a:lnTo>
                  <a:pt x="487667" y="189230"/>
                </a:lnTo>
                <a:lnTo>
                  <a:pt x="487667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32868" y="7159316"/>
            <a:ext cx="487680" cy="189230"/>
          </a:xfrm>
          <a:custGeom>
            <a:avLst/>
            <a:gdLst/>
            <a:ahLst/>
            <a:cxnLst/>
            <a:rect l="l" t="t" r="r" b="b"/>
            <a:pathLst>
              <a:path w="487679" h="189229">
                <a:moveTo>
                  <a:pt x="0" y="189230"/>
                </a:moveTo>
                <a:lnTo>
                  <a:pt x="487667" y="189230"/>
                </a:lnTo>
                <a:lnTo>
                  <a:pt x="487667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44338" y="7348546"/>
            <a:ext cx="1981835" cy="783590"/>
          </a:xfrm>
          <a:prstGeom prst="rect">
            <a:avLst/>
          </a:prstGeom>
          <a:solidFill>
            <a:srgbClr val="9CA8B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273685">
              <a:lnSpc>
                <a:spcPct val="100000"/>
              </a:lnSpc>
              <a:spcBef>
                <a:spcPts val="5"/>
              </a:spcBef>
            </a:pP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СРЕДНЯЯ,</a:t>
            </a:r>
            <a:r>
              <a:rPr sz="1450" spc="-4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dirty="0">
                <a:solidFill>
                  <a:srgbClr val="002135"/>
                </a:solidFill>
                <a:latin typeface="Gotham Pro Medium"/>
                <a:cs typeface="Gotham Pro Medium"/>
              </a:rPr>
              <a:t>52%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849684" y="9769295"/>
            <a:ext cx="487680" cy="189230"/>
          </a:xfrm>
          <a:custGeom>
            <a:avLst/>
            <a:gdLst/>
            <a:ahLst/>
            <a:cxnLst/>
            <a:rect l="l" t="t" r="r" b="b"/>
            <a:pathLst>
              <a:path w="487679" h="189229">
                <a:moveTo>
                  <a:pt x="0" y="189229"/>
                </a:moveTo>
                <a:lnTo>
                  <a:pt x="487667" y="189229"/>
                </a:lnTo>
                <a:lnTo>
                  <a:pt x="487667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32868" y="9769295"/>
            <a:ext cx="487680" cy="189230"/>
          </a:xfrm>
          <a:custGeom>
            <a:avLst/>
            <a:gdLst/>
            <a:ahLst/>
            <a:cxnLst/>
            <a:rect l="l" t="t" r="r" b="b"/>
            <a:pathLst>
              <a:path w="487679" h="189229">
                <a:moveTo>
                  <a:pt x="0" y="189229"/>
                </a:moveTo>
                <a:lnTo>
                  <a:pt x="487667" y="189229"/>
                </a:lnTo>
                <a:lnTo>
                  <a:pt x="487667" y="0"/>
                </a:lnTo>
                <a:lnTo>
                  <a:pt x="0" y="0"/>
                </a:lnTo>
                <a:lnTo>
                  <a:pt x="0" y="189229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544338" y="9958526"/>
            <a:ext cx="1981835" cy="783590"/>
          </a:xfrm>
          <a:prstGeom prst="rect">
            <a:avLst/>
          </a:prstGeom>
          <a:solidFill>
            <a:srgbClr val="9CA8B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266065">
              <a:lnSpc>
                <a:spcPct val="100000"/>
              </a:lnSpc>
              <a:spcBef>
                <a:spcPts val="5"/>
              </a:spcBef>
            </a:pP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СРЕДНЯЯ,</a:t>
            </a:r>
            <a:r>
              <a:rPr sz="1450" spc="-4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66%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77655" y="1917725"/>
            <a:ext cx="3333750" cy="741045"/>
          </a:xfrm>
          <a:prstGeom prst="rect">
            <a:avLst/>
          </a:prstGeom>
          <a:solidFill>
            <a:srgbClr val="002135"/>
          </a:solidFill>
          <a:ln w="49390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104139" marR="92710" indent="32384">
              <a:lnSpc>
                <a:spcPct val="101400"/>
              </a:lnSpc>
            </a:pPr>
            <a:r>
              <a:rPr sz="1400" spc="35" dirty="0">
                <a:solidFill>
                  <a:srgbClr val="FFFFFF"/>
                </a:solidFill>
                <a:latin typeface="Gotham Pro Medium"/>
                <a:cs typeface="Gotham Pro Medium"/>
              </a:rPr>
              <a:t>ЭФФЕКТИВНОСТЬ, </a:t>
            </a:r>
            <a:r>
              <a:rPr sz="1400" spc="40" dirty="0">
                <a:solidFill>
                  <a:srgbClr val="FFFFFF"/>
                </a:solidFill>
                <a:latin typeface="Gotham Pro Medium"/>
                <a:cs typeface="Gotham Pro Medium"/>
              </a:rPr>
              <a:t>СНИЖЕНИЕ </a:t>
            </a:r>
            <a:r>
              <a:rPr sz="1400" spc="-40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Gotham Pro Medium"/>
                <a:cs typeface="Gotham Pro Medium"/>
              </a:rPr>
              <a:t>РИСКОВ</a:t>
            </a:r>
            <a:r>
              <a:rPr sz="1400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Gotham Pro Medium"/>
                <a:cs typeface="Gotham Pro Medium"/>
              </a:rPr>
              <a:t>ВОЗНИКНОВЕНИЯ</a:t>
            </a:r>
            <a:r>
              <a:rPr sz="1400" spc="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Gotham Pro Medium"/>
                <a:cs typeface="Gotham Pro Medium"/>
              </a:rPr>
              <a:t>ДТП</a:t>
            </a:r>
            <a:endParaRPr sz="1400">
              <a:latin typeface="Gotham Pro Medium"/>
              <a:cs typeface="Gotham Pro Mediu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290714" y="2744923"/>
            <a:ext cx="463550" cy="222250"/>
          </a:xfrm>
          <a:custGeom>
            <a:avLst/>
            <a:gdLst/>
            <a:ahLst/>
            <a:cxnLst/>
            <a:rect l="l" t="t" r="r" b="b"/>
            <a:pathLst>
              <a:path w="463550" h="222250">
                <a:moveTo>
                  <a:pt x="463550" y="0"/>
                </a:moveTo>
                <a:lnTo>
                  <a:pt x="0" y="0"/>
                </a:lnTo>
                <a:lnTo>
                  <a:pt x="231775" y="222224"/>
                </a:lnTo>
                <a:lnTo>
                  <a:pt x="463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084580" y="4549329"/>
            <a:ext cx="2870835" cy="972819"/>
          </a:xfrm>
          <a:prstGeom prst="rect">
            <a:avLst/>
          </a:prstGeom>
          <a:solidFill>
            <a:srgbClr val="FFBC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691515" marR="160655" indent="-556895">
              <a:lnSpc>
                <a:spcPct val="100000"/>
              </a:lnSpc>
              <a:spcBef>
                <a:spcPts val="1160"/>
              </a:spcBef>
            </a:pP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УСТАНОВКА </a:t>
            </a: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ДОРОЖНЫХ </a:t>
            </a:r>
            <a:r>
              <a:rPr sz="1450" spc="-420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20" dirty="0">
                <a:solidFill>
                  <a:srgbClr val="002135"/>
                </a:solidFill>
                <a:latin typeface="Gotham Pro Medium"/>
                <a:cs typeface="Gotham Pro Medium"/>
              </a:rPr>
              <a:t>ОГРАЖДЕНИЙ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8822" y="3238500"/>
            <a:ext cx="3742054" cy="979169"/>
          </a:xfrm>
          <a:prstGeom prst="rect">
            <a:avLst/>
          </a:prstGeom>
          <a:solidFill>
            <a:srgbClr val="9CA8B0"/>
          </a:solidFill>
        </p:spPr>
        <p:txBody>
          <a:bodyPr vert="horz" wrap="square" lIns="0" tIns="182245" rIns="0" bIns="0" rtlCol="0">
            <a:spAutoFit/>
          </a:bodyPr>
          <a:lstStyle/>
          <a:p>
            <a:pPr marL="95885" marR="118745" algn="ctr">
              <a:lnSpc>
                <a:spcPct val="100000"/>
              </a:lnSpc>
              <a:spcBef>
                <a:spcPts val="1435"/>
              </a:spcBef>
            </a:pP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УСТАНОВКА</a:t>
            </a:r>
            <a:r>
              <a:rPr sz="1450" spc="1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20" dirty="0">
                <a:solidFill>
                  <a:srgbClr val="002135"/>
                </a:solidFill>
                <a:latin typeface="Gotham Pro Medium"/>
                <a:cs typeface="Gotham Pro Medium"/>
              </a:rPr>
              <a:t>ДОРОЖНЫХ</a:t>
            </a:r>
            <a:r>
              <a:rPr sz="1450" spc="15" dirty="0">
                <a:solidFill>
                  <a:srgbClr val="002135"/>
                </a:solidFill>
                <a:latin typeface="Gotham Pro Medium"/>
                <a:cs typeface="Gotham Pro Medium"/>
              </a:rPr>
              <a:t> ЗНАКОВ, </a:t>
            </a:r>
            <a:r>
              <a:rPr sz="1450" spc="-420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-20" dirty="0">
                <a:solidFill>
                  <a:srgbClr val="002135"/>
                </a:solidFill>
                <a:latin typeface="Gotham Pro Medium"/>
                <a:cs typeface="Gotham Pro Medium"/>
              </a:rPr>
              <a:t>КАТАФОТОВ</a:t>
            </a:r>
            <a:r>
              <a:rPr sz="1450" spc="1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И</a:t>
            </a:r>
            <a:r>
              <a:rPr sz="1450" spc="1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20" dirty="0">
                <a:solidFill>
                  <a:srgbClr val="002135"/>
                </a:solidFill>
                <a:latin typeface="Gotham Pro Medium"/>
                <a:cs typeface="Gotham Pro Medium"/>
              </a:rPr>
              <a:t>НАПРАВЛЯЮЩИХ </a:t>
            </a: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20" dirty="0">
                <a:solidFill>
                  <a:srgbClr val="002135"/>
                </a:solidFill>
                <a:latin typeface="Gotham Pro Medium"/>
                <a:cs typeface="Gotham Pro Medium"/>
              </a:rPr>
              <a:t>УСТРОЙСТВ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34013" y="1917725"/>
            <a:ext cx="3371850" cy="741045"/>
          </a:xfrm>
          <a:prstGeom prst="rect">
            <a:avLst/>
          </a:prstGeom>
          <a:solidFill>
            <a:srgbClr val="002135"/>
          </a:solidFill>
          <a:ln w="49390">
            <a:solidFill>
              <a:srgbClr val="FFFFFF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400" spc="40" dirty="0">
                <a:solidFill>
                  <a:srgbClr val="FFFFFF"/>
                </a:solidFill>
                <a:latin typeface="Gotham Pro Medium"/>
                <a:cs typeface="Gotham Pro Medium"/>
              </a:rPr>
              <a:t>МЕРЫ</a:t>
            </a:r>
            <a:endParaRPr sz="1400">
              <a:latin typeface="Gotham Pro Medium"/>
              <a:cs typeface="Gotham Pro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66153" y="2744923"/>
            <a:ext cx="463550" cy="222250"/>
          </a:xfrm>
          <a:custGeom>
            <a:avLst/>
            <a:gdLst/>
            <a:ahLst/>
            <a:cxnLst/>
            <a:rect l="l" t="t" r="r" b="b"/>
            <a:pathLst>
              <a:path w="463550" h="222250">
                <a:moveTo>
                  <a:pt x="463550" y="0"/>
                </a:moveTo>
                <a:lnTo>
                  <a:pt x="0" y="0"/>
                </a:lnTo>
                <a:lnTo>
                  <a:pt x="231775" y="222224"/>
                </a:lnTo>
                <a:lnTo>
                  <a:pt x="463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84572" y="5854331"/>
            <a:ext cx="2870835" cy="972819"/>
          </a:xfrm>
          <a:custGeom>
            <a:avLst/>
            <a:gdLst/>
            <a:ahLst/>
            <a:cxnLst/>
            <a:rect l="l" t="t" r="r" b="b"/>
            <a:pathLst>
              <a:path w="2870834" h="972820">
                <a:moveTo>
                  <a:pt x="2870466" y="189230"/>
                </a:moveTo>
                <a:lnTo>
                  <a:pt x="2547035" y="189230"/>
                </a:lnTo>
                <a:lnTo>
                  <a:pt x="2547035" y="0"/>
                </a:lnTo>
                <a:lnTo>
                  <a:pt x="2059368" y="0"/>
                </a:lnTo>
                <a:lnTo>
                  <a:pt x="2059368" y="189230"/>
                </a:lnTo>
                <a:lnTo>
                  <a:pt x="1663852" y="189230"/>
                </a:lnTo>
                <a:lnTo>
                  <a:pt x="1663852" y="0"/>
                </a:lnTo>
                <a:lnTo>
                  <a:pt x="1176185" y="0"/>
                </a:lnTo>
                <a:lnTo>
                  <a:pt x="1176185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2870466" y="972820"/>
                </a:lnTo>
                <a:lnTo>
                  <a:pt x="2870466" y="189230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84580" y="5854329"/>
            <a:ext cx="2870835" cy="97281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852169" marR="220345" algn="ctr">
              <a:lnSpc>
                <a:spcPct val="100000"/>
              </a:lnSpc>
            </a:pP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ВВЕДЕНИЕ </a:t>
            </a:r>
            <a:r>
              <a:rPr sz="1450" spc="3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15" dirty="0">
                <a:solidFill>
                  <a:srgbClr val="002135"/>
                </a:solidFill>
                <a:latin typeface="Gotham Pro Medium"/>
                <a:cs typeface="Gotham Pro Medium"/>
              </a:rPr>
              <a:t>СВЕТОФОРНОГО </a:t>
            </a:r>
            <a:r>
              <a:rPr sz="1450" spc="20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РЕГ</a:t>
            </a:r>
            <a:r>
              <a:rPr sz="1450" spc="-55" dirty="0">
                <a:solidFill>
                  <a:srgbClr val="002135"/>
                </a:solidFill>
                <a:latin typeface="Gotham Pro Medium"/>
                <a:cs typeface="Gotham Pro Medium"/>
              </a:rPr>
              <a:t>У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ЛИРО</a:t>
            </a:r>
            <a:r>
              <a:rPr sz="1450" dirty="0">
                <a:solidFill>
                  <a:srgbClr val="002135"/>
                </a:solidFill>
                <a:latin typeface="Gotham Pro Medium"/>
                <a:cs typeface="Gotham Pro Medium"/>
              </a:rPr>
              <a:t>В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АНИЯ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63815" y="6135757"/>
            <a:ext cx="499745" cy="602615"/>
          </a:xfrm>
          <a:custGeom>
            <a:avLst/>
            <a:gdLst/>
            <a:ahLst/>
            <a:cxnLst/>
            <a:rect l="l" t="t" r="r" b="b"/>
            <a:pathLst>
              <a:path w="499745" h="602615">
                <a:moveTo>
                  <a:pt x="480288" y="408533"/>
                </a:moveTo>
                <a:lnTo>
                  <a:pt x="19075" y="408533"/>
                </a:lnTo>
                <a:lnTo>
                  <a:pt x="10485" y="410512"/>
                </a:lnTo>
                <a:lnTo>
                  <a:pt x="3903" y="415778"/>
                </a:lnTo>
                <a:lnTo>
                  <a:pt x="139" y="423331"/>
                </a:lnTo>
                <a:lnTo>
                  <a:pt x="0" y="432168"/>
                </a:lnTo>
                <a:lnTo>
                  <a:pt x="13649" y="467520"/>
                </a:lnTo>
                <a:lnTo>
                  <a:pt x="37741" y="498063"/>
                </a:lnTo>
                <a:lnTo>
                  <a:pt x="70533" y="522399"/>
                </a:lnTo>
                <a:lnTo>
                  <a:pt x="110286" y="539127"/>
                </a:lnTo>
                <a:lnTo>
                  <a:pt x="110286" y="570636"/>
                </a:lnTo>
                <a:lnTo>
                  <a:pt x="112750" y="582865"/>
                </a:lnTo>
                <a:lnTo>
                  <a:pt x="119472" y="592843"/>
                </a:lnTo>
                <a:lnTo>
                  <a:pt x="129446" y="599566"/>
                </a:lnTo>
                <a:lnTo>
                  <a:pt x="141668" y="602030"/>
                </a:lnTo>
                <a:lnTo>
                  <a:pt x="358432" y="602030"/>
                </a:lnTo>
                <a:lnTo>
                  <a:pt x="370654" y="599566"/>
                </a:lnTo>
                <a:lnTo>
                  <a:pt x="380628" y="592843"/>
                </a:lnTo>
                <a:lnTo>
                  <a:pt x="387350" y="582865"/>
                </a:lnTo>
                <a:lnTo>
                  <a:pt x="389813" y="570636"/>
                </a:lnTo>
                <a:lnTo>
                  <a:pt x="389813" y="538886"/>
                </a:lnTo>
                <a:lnTo>
                  <a:pt x="390680" y="538518"/>
                </a:lnTo>
                <a:lnTo>
                  <a:pt x="249986" y="538518"/>
                </a:lnTo>
                <a:lnTo>
                  <a:pt x="226402" y="533762"/>
                </a:lnTo>
                <a:lnTo>
                  <a:pt x="207156" y="520788"/>
                </a:lnTo>
                <a:lnTo>
                  <a:pt x="194186" y="501538"/>
                </a:lnTo>
                <a:lnTo>
                  <a:pt x="189433" y="477951"/>
                </a:lnTo>
                <a:lnTo>
                  <a:pt x="194186" y="454367"/>
                </a:lnTo>
                <a:lnTo>
                  <a:pt x="207156" y="435121"/>
                </a:lnTo>
                <a:lnTo>
                  <a:pt x="226402" y="422151"/>
                </a:lnTo>
                <a:lnTo>
                  <a:pt x="249986" y="417398"/>
                </a:lnTo>
                <a:lnTo>
                  <a:pt x="496267" y="417398"/>
                </a:lnTo>
                <a:lnTo>
                  <a:pt x="495460" y="415778"/>
                </a:lnTo>
                <a:lnTo>
                  <a:pt x="488878" y="410512"/>
                </a:lnTo>
                <a:lnTo>
                  <a:pt x="480288" y="408533"/>
                </a:lnTo>
                <a:close/>
              </a:path>
              <a:path w="499745" h="602615">
                <a:moveTo>
                  <a:pt x="496267" y="417398"/>
                </a:moveTo>
                <a:lnTo>
                  <a:pt x="249986" y="417398"/>
                </a:lnTo>
                <a:lnTo>
                  <a:pt x="273573" y="422151"/>
                </a:lnTo>
                <a:lnTo>
                  <a:pt x="292823" y="435121"/>
                </a:lnTo>
                <a:lnTo>
                  <a:pt x="305797" y="454367"/>
                </a:lnTo>
                <a:lnTo>
                  <a:pt x="310553" y="477951"/>
                </a:lnTo>
                <a:lnTo>
                  <a:pt x="305797" y="501538"/>
                </a:lnTo>
                <a:lnTo>
                  <a:pt x="292823" y="520788"/>
                </a:lnTo>
                <a:lnTo>
                  <a:pt x="273573" y="533762"/>
                </a:lnTo>
                <a:lnTo>
                  <a:pt x="249986" y="538518"/>
                </a:lnTo>
                <a:lnTo>
                  <a:pt x="390680" y="538518"/>
                </a:lnTo>
                <a:lnTo>
                  <a:pt x="429296" y="522108"/>
                </a:lnTo>
                <a:lnTo>
                  <a:pt x="461852" y="497805"/>
                </a:lnTo>
                <a:lnTo>
                  <a:pt x="485777" y="467363"/>
                </a:lnTo>
                <a:lnTo>
                  <a:pt x="499364" y="432168"/>
                </a:lnTo>
                <a:lnTo>
                  <a:pt x="499224" y="423331"/>
                </a:lnTo>
                <a:lnTo>
                  <a:pt x="496267" y="417398"/>
                </a:lnTo>
                <a:close/>
              </a:path>
              <a:path w="499745" h="602615">
                <a:moveTo>
                  <a:pt x="358432" y="0"/>
                </a:moveTo>
                <a:lnTo>
                  <a:pt x="141554" y="0"/>
                </a:lnTo>
                <a:lnTo>
                  <a:pt x="129324" y="2463"/>
                </a:lnTo>
                <a:lnTo>
                  <a:pt x="119346" y="9186"/>
                </a:lnTo>
                <a:lnTo>
                  <a:pt x="112623" y="19164"/>
                </a:lnTo>
                <a:lnTo>
                  <a:pt x="110159" y="31394"/>
                </a:lnTo>
                <a:lnTo>
                  <a:pt x="110159" y="65608"/>
                </a:lnTo>
                <a:lnTo>
                  <a:pt x="19075" y="65608"/>
                </a:lnTo>
                <a:lnTo>
                  <a:pt x="10485" y="67588"/>
                </a:lnTo>
                <a:lnTo>
                  <a:pt x="3903" y="72858"/>
                </a:lnTo>
                <a:lnTo>
                  <a:pt x="139" y="80411"/>
                </a:lnTo>
                <a:lnTo>
                  <a:pt x="93" y="89484"/>
                </a:lnTo>
                <a:lnTo>
                  <a:pt x="13649" y="124600"/>
                </a:lnTo>
                <a:lnTo>
                  <a:pt x="37741" y="155143"/>
                </a:lnTo>
                <a:lnTo>
                  <a:pt x="70533" y="179475"/>
                </a:lnTo>
                <a:lnTo>
                  <a:pt x="110286" y="196202"/>
                </a:lnTo>
                <a:lnTo>
                  <a:pt x="110286" y="237070"/>
                </a:lnTo>
                <a:lnTo>
                  <a:pt x="19075" y="237070"/>
                </a:lnTo>
                <a:lnTo>
                  <a:pt x="10485" y="239049"/>
                </a:lnTo>
                <a:lnTo>
                  <a:pt x="3903" y="244316"/>
                </a:lnTo>
                <a:lnTo>
                  <a:pt x="139" y="251869"/>
                </a:lnTo>
                <a:lnTo>
                  <a:pt x="49" y="260832"/>
                </a:lnTo>
                <a:lnTo>
                  <a:pt x="13649" y="296063"/>
                </a:lnTo>
                <a:lnTo>
                  <a:pt x="37741" y="326605"/>
                </a:lnTo>
                <a:lnTo>
                  <a:pt x="70533" y="350938"/>
                </a:lnTo>
                <a:lnTo>
                  <a:pt x="110286" y="367665"/>
                </a:lnTo>
                <a:lnTo>
                  <a:pt x="110286" y="408533"/>
                </a:lnTo>
                <a:lnTo>
                  <a:pt x="389813" y="408533"/>
                </a:lnTo>
                <a:lnTo>
                  <a:pt x="389813" y="367550"/>
                </a:lnTo>
                <a:lnTo>
                  <a:pt x="390978" y="367055"/>
                </a:lnTo>
                <a:lnTo>
                  <a:pt x="249986" y="367055"/>
                </a:lnTo>
                <a:lnTo>
                  <a:pt x="226402" y="362301"/>
                </a:lnTo>
                <a:lnTo>
                  <a:pt x="207156" y="349330"/>
                </a:lnTo>
                <a:lnTo>
                  <a:pt x="194186" y="330081"/>
                </a:lnTo>
                <a:lnTo>
                  <a:pt x="189433" y="306489"/>
                </a:lnTo>
                <a:lnTo>
                  <a:pt x="194186" y="282904"/>
                </a:lnTo>
                <a:lnTo>
                  <a:pt x="207156" y="263658"/>
                </a:lnTo>
                <a:lnTo>
                  <a:pt x="226402" y="250689"/>
                </a:lnTo>
                <a:lnTo>
                  <a:pt x="249986" y="245935"/>
                </a:lnTo>
                <a:lnTo>
                  <a:pt x="496204" y="245935"/>
                </a:lnTo>
                <a:lnTo>
                  <a:pt x="495460" y="244443"/>
                </a:lnTo>
                <a:lnTo>
                  <a:pt x="488878" y="239176"/>
                </a:lnTo>
                <a:lnTo>
                  <a:pt x="480288" y="237197"/>
                </a:lnTo>
                <a:lnTo>
                  <a:pt x="389813" y="237197"/>
                </a:lnTo>
                <a:lnTo>
                  <a:pt x="389813" y="196202"/>
                </a:lnTo>
                <a:lnTo>
                  <a:pt x="391248" y="195592"/>
                </a:lnTo>
                <a:lnTo>
                  <a:pt x="249986" y="195592"/>
                </a:lnTo>
                <a:lnTo>
                  <a:pt x="226402" y="190838"/>
                </a:lnTo>
                <a:lnTo>
                  <a:pt x="207156" y="177868"/>
                </a:lnTo>
                <a:lnTo>
                  <a:pt x="194186" y="158618"/>
                </a:lnTo>
                <a:lnTo>
                  <a:pt x="189433" y="135026"/>
                </a:lnTo>
                <a:lnTo>
                  <a:pt x="194186" y="111441"/>
                </a:lnTo>
                <a:lnTo>
                  <a:pt x="207156" y="92195"/>
                </a:lnTo>
                <a:lnTo>
                  <a:pt x="226402" y="79226"/>
                </a:lnTo>
                <a:lnTo>
                  <a:pt x="249986" y="74472"/>
                </a:lnTo>
                <a:lnTo>
                  <a:pt x="496141" y="74472"/>
                </a:lnTo>
                <a:lnTo>
                  <a:pt x="495460" y="73105"/>
                </a:lnTo>
                <a:lnTo>
                  <a:pt x="488878" y="67840"/>
                </a:lnTo>
                <a:lnTo>
                  <a:pt x="480288" y="65862"/>
                </a:lnTo>
                <a:lnTo>
                  <a:pt x="389813" y="65862"/>
                </a:lnTo>
                <a:lnTo>
                  <a:pt x="389813" y="31394"/>
                </a:lnTo>
                <a:lnTo>
                  <a:pt x="387350" y="19164"/>
                </a:lnTo>
                <a:lnTo>
                  <a:pt x="380628" y="9186"/>
                </a:lnTo>
                <a:lnTo>
                  <a:pt x="370654" y="2463"/>
                </a:lnTo>
                <a:lnTo>
                  <a:pt x="358432" y="0"/>
                </a:lnTo>
                <a:close/>
              </a:path>
              <a:path w="499745" h="602615">
                <a:moveTo>
                  <a:pt x="496204" y="245935"/>
                </a:moveTo>
                <a:lnTo>
                  <a:pt x="249986" y="245935"/>
                </a:lnTo>
                <a:lnTo>
                  <a:pt x="273573" y="250689"/>
                </a:lnTo>
                <a:lnTo>
                  <a:pt x="292823" y="263658"/>
                </a:lnTo>
                <a:lnTo>
                  <a:pt x="305797" y="282904"/>
                </a:lnTo>
                <a:lnTo>
                  <a:pt x="310553" y="306489"/>
                </a:lnTo>
                <a:lnTo>
                  <a:pt x="305797" y="330081"/>
                </a:lnTo>
                <a:lnTo>
                  <a:pt x="292823" y="349330"/>
                </a:lnTo>
                <a:lnTo>
                  <a:pt x="273573" y="362301"/>
                </a:lnTo>
                <a:lnTo>
                  <a:pt x="249986" y="367055"/>
                </a:lnTo>
                <a:lnTo>
                  <a:pt x="390978" y="367055"/>
                </a:lnTo>
                <a:lnTo>
                  <a:pt x="429296" y="350767"/>
                </a:lnTo>
                <a:lnTo>
                  <a:pt x="461852" y="326464"/>
                </a:lnTo>
                <a:lnTo>
                  <a:pt x="485777" y="296025"/>
                </a:lnTo>
                <a:lnTo>
                  <a:pt x="499364" y="260832"/>
                </a:lnTo>
                <a:lnTo>
                  <a:pt x="499224" y="251996"/>
                </a:lnTo>
                <a:lnTo>
                  <a:pt x="496204" y="245935"/>
                </a:lnTo>
                <a:close/>
              </a:path>
              <a:path w="499745" h="602615">
                <a:moveTo>
                  <a:pt x="496141" y="74472"/>
                </a:moveTo>
                <a:lnTo>
                  <a:pt x="249986" y="74472"/>
                </a:lnTo>
                <a:lnTo>
                  <a:pt x="273573" y="79226"/>
                </a:lnTo>
                <a:lnTo>
                  <a:pt x="292823" y="92195"/>
                </a:lnTo>
                <a:lnTo>
                  <a:pt x="305797" y="111441"/>
                </a:lnTo>
                <a:lnTo>
                  <a:pt x="310553" y="135026"/>
                </a:lnTo>
                <a:lnTo>
                  <a:pt x="305797" y="158618"/>
                </a:lnTo>
                <a:lnTo>
                  <a:pt x="292823" y="177868"/>
                </a:lnTo>
                <a:lnTo>
                  <a:pt x="273573" y="190838"/>
                </a:lnTo>
                <a:lnTo>
                  <a:pt x="249986" y="195592"/>
                </a:lnTo>
                <a:lnTo>
                  <a:pt x="391248" y="195592"/>
                </a:lnTo>
                <a:lnTo>
                  <a:pt x="429296" y="179425"/>
                </a:lnTo>
                <a:lnTo>
                  <a:pt x="461852" y="155125"/>
                </a:lnTo>
                <a:lnTo>
                  <a:pt x="485777" y="124684"/>
                </a:lnTo>
                <a:lnTo>
                  <a:pt x="499364" y="89484"/>
                </a:lnTo>
                <a:lnTo>
                  <a:pt x="499224" y="80655"/>
                </a:lnTo>
                <a:lnTo>
                  <a:pt x="496141" y="74472"/>
                </a:lnTo>
                <a:close/>
              </a:path>
            </a:pathLst>
          </a:custGeom>
          <a:solidFill>
            <a:srgbClr val="0021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4572" y="7159320"/>
            <a:ext cx="2870835" cy="972819"/>
          </a:xfrm>
          <a:custGeom>
            <a:avLst/>
            <a:gdLst/>
            <a:ahLst/>
            <a:cxnLst/>
            <a:rect l="l" t="t" r="r" b="b"/>
            <a:pathLst>
              <a:path w="2870834" h="972820">
                <a:moveTo>
                  <a:pt x="2870466" y="189230"/>
                </a:moveTo>
                <a:lnTo>
                  <a:pt x="2547035" y="189230"/>
                </a:lnTo>
                <a:lnTo>
                  <a:pt x="2547035" y="0"/>
                </a:lnTo>
                <a:lnTo>
                  <a:pt x="2059368" y="0"/>
                </a:lnTo>
                <a:lnTo>
                  <a:pt x="2059368" y="189230"/>
                </a:lnTo>
                <a:lnTo>
                  <a:pt x="1663852" y="189230"/>
                </a:lnTo>
                <a:lnTo>
                  <a:pt x="1663852" y="0"/>
                </a:lnTo>
                <a:lnTo>
                  <a:pt x="1176185" y="0"/>
                </a:lnTo>
                <a:lnTo>
                  <a:pt x="1176185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2870466" y="972820"/>
                </a:lnTo>
                <a:lnTo>
                  <a:pt x="2870466" y="18923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084580" y="7159316"/>
            <a:ext cx="2870835" cy="97281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901065" marR="133350" indent="-635" algn="ctr">
              <a:lnSpc>
                <a:spcPct val="100000"/>
              </a:lnSpc>
            </a:pPr>
            <a:r>
              <a:rPr sz="1450" spc="20" dirty="0">
                <a:solidFill>
                  <a:srgbClr val="002135"/>
                </a:solidFill>
                <a:latin typeface="Gotham Pro Medium"/>
                <a:cs typeface="Gotham Pro Medium"/>
              </a:rPr>
              <a:t>УСТРОЙСТВО </a:t>
            </a: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ИСК</a:t>
            </a:r>
            <a:r>
              <a:rPr sz="1450" spc="-40" dirty="0">
                <a:solidFill>
                  <a:srgbClr val="002135"/>
                </a:solidFill>
                <a:latin typeface="Gotham Pro Medium"/>
                <a:cs typeface="Gotham Pro Medium"/>
              </a:rPr>
              <a:t>У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ССТВЕННЫХ  НЕРОВНОСТЕЙ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71511" y="7554922"/>
            <a:ext cx="728345" cy="339725"/>
          </a:xfrm>
          <a:custGeom>
            <a:avLst/>
            <a:gdLst/>
            <a:ahLst/>
            <a:cxnLst/>
            <a:rect l="l" t="t" r="r" b="b"/>
            <a:pathLst>
              <a:path w="728345" h="339725">
                <a:moveTo>
                  <a:pt x="363956" y="0"/>
                </a:moveTo>
                <a:lnTo>
                  <a:pt x="318407" y="4470"/>
                </a:lnTo>
                <a:lnTo>
                  <a:pt x="275891" y="17309"/>
                </a:lnTo>
                <a:lnTo>
                  <a:pt x="237262" y="37654"/>
                </a:lnTo>
                <a:lnTo>
                  <a:pt x="203371" y="64644"/>
                </a:lnTo>
                <a:lnTo>
                  <a:pt x="175071" y="97419"/>
                </a:lnTo>
                <a:lnTo>
                  <a:pt x="153215" y="135118"/>
                </a:lnTo>
                <a:lnTo>
                  <a:pt x="138656" y="176880"/>
                </a:lnTo>
                <a:lnTo>
                  <a:pt x="132245" y="221843"/>
                </a:lnTo>
                <a:lnTo>
                  <a:pt x="0" y="221843"/>
                </a:lnTo>
                <a:lnTo>
                  <a:pt x="0" y="339686"/>
                </a:lnTo>
                <a:lnTo>
                  <a:pt x="727913" y="339686"/>
                </a:lnTo>
                <a:lnTo>
                  <a:pt x="727913" y="221843"/>
                </a:lnTo>
                <a:lnTo>
                  <a:pt x="595668" y="221843"/>
                </a:lnTo>
                <a:lnTo>
                  <a:pt x="589256" y="176880"/>
                </a:lnTo>
                <a:lnTo>
                  <a:pt x="574697" y="135118"/>
                </a:lnTo>
                <a:lnTo>
                  <a:pt x="552841" y="97419"/>
                </a:lnTo>
                <a:lnTo>
                  <a:pt x="524541" y="64644"/>
                </a:lnTo>
                <a:lnTo>
                  <a:pt x="490651" y="37654"/>
                </a:lnTo>
                <a:lnTo>
                  <a:pt x="452021" y="17309"/>
                </a:lnTo>
                <a:lnTo>
                  <a:pt x="409505" y="4470"/>
                </a:lnTo>
                <a:lnTo>
                  <a:pt x="363956" y="0"/>
                </a:lnTo>
                <a:close/>
              </a:path>
            </a:pathLst>
          </a:custGeom>
          <a:solidFill>
            <a:srgbClr val="0021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84572" y="8464321"/>
            <a:ext cx="2870835" cy="972819"/>
          </a:xfrm>
          <a:custGeom>
            <a:avLst/>
            <a:gdLst/>
            <a:ahLst/>
            <a:cxnLst/>
            <a:rect l="l" t="t" r="r" b="b"/>
            <a:pathLst>
              <a:path w="2870834" h="972820">
                <a:moveTo>
                  <a:pt x="2870466" y="189230"/>
                </a:moveTo>
                <a:lnTo>
                  <a:pt x="2547035" y="189230"/>
                </a:lnTo>
                <a:lnTo>
                  <a:pt x="2547035" y="0"/>
                </a:lnTo>
                <a:lnTo>
                  <a:pt x="2059368" y="0"/>
                </a:lnTo>
                <a:lnTo>
                  <a:pt x="2059368" y="189230"/>
                </a:lnTo>
                <a:lnTo>
                  <a:pt x="1663852" y="189230"/>
                </a:lnTo>
                <a:lnTo>
                  <a:pt x="1663852" y="0"/>
                </a:lnTo>
                <a:lnTo>
                  <a:pt x="1176185" y="0"/>
                </a:lnTo>
                <a:lnTo>
                  <a:pt x="1176185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2870466" y="972820"/>
                </a:lnTo>
                <a:lnTo>
                  <a:pt x="2870466" y="189230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084580" y="8464309"/>
            <a:ext cx="2870835" cy="97281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903605" marR="140970" indent="3175" algn="ctr">
              <a:lnSpc>
                <a:spcPct val="100000"/>
              </a:lnSpc>
            </a:pPr>
            <a:r>
              <a:rPr sz="1450" spc="5" dirty="0">
                <a:solidFill>
                  <a:srgbClr val="002135"/>
                </a:solidFill>
                <a:latin typeface="Gotham Pro Medium"/>
                <a:cs typeface="Gotham Pro Medium"/>
              </a:rPr>
              <a:t>УСТАНОВКА </a:t>
            </a:r>
            <a:r>
              <a:rPr sz="1450" spc="10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КАМЕР 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ФВФ </a:t>
            </a:r>
            <a:r>
              <a:rPr sz="1450" spc="3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20" dirty="0">
                <a:solidFill>
                  <a:srgbClr val="002135"/>
                </a:solidFill>
                <a:latin typeface="Gotham Pro Medium"/>
                <a:cs typeface="Gotham Pro Medium"/>
              </a:rPr>
              <a:t>НАРУШЕНИЙ</a:t>
            </a:r>
            <a:r>
              <a:rPr sz="1450" spc="-20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35" dirty="0">
                <a:solidFill>
                  <a:srgbClr val="002135"/>
                </a:solidFill>
                <a:latin typeface="Gotham Pro Medium"/>
                <a:cs typeface="Gotham Pro Medium"/>
              </a:rPr>
              <a:t>ПДД</a:t>
            </a:r>
            <a:endParaRPr sz="1450">
              <a:latin typeface="Gotham Pro Medium"/>
              <a:cs typeface="Gotham Pro Medium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95702" y="8796262"/>
            <a:ext cx="702945" cy="524510"/>
          </a:xfrm>
          <a:custGeom>
            <a:avLst/>
            <a:gdLst/>
            <a:ahLst/>
            <a:cxnLst/>
            <a:rect l="l" t="t" r="r" b="b"/>
            <a:pathLst>
              <a:path w="702945" h="524509">
                <a:moveTo>
                  <a:pt x="209058" y="0"/>
                </a:moveTo>
                <a:lnTo>
                  <a:pt x="87274" y="218312"/>
                </a:lnTo>
                <a:lnTo>
                  <a:pt x="86906" y="223519"/>
                </a:lnTo>
                <a:lnTo>
                  <a:pt x="90093" y="233044"/>
                </a:lnTo>
                <a:lnTo>
                  <a:pt x="93510" y="236968"/>
                </a:lnTo>
                <a:lnTo>
                  <a:pt x="239941" y="309993"/>
                </a:lnTo>
                <a:lnTo>
                  <a:pt x="227342" y="335241"/>
                </a:lnTo>
                <a:lnTo>
                  <a:pt x="225387" y="342501"/>
                </a:lnTo>
                <a:lnTo>
                  <a:pt x="226333" y="349698"/>
                </a:lnTo>
                <a:lnTo>
                  <a:pt x="229907" y="356016"/>
                </a:lnTo>
                <a:lnTo>
                  <a:pt x="235839" y="360641"/>
                </a:lnTo>
                <a:lnTo>
                  <a:pt x="240322" y="362876"/>
                </a:lnTo>
                <a:lnTo>
                  <a:pt x="215861" y="406424"/>
                </a:lnTo>
                <a:lnTo>
                  <a:pt x="71666" y="406424"/>
                </a:lnTo>
                <a:lnTo>
                  <a:pt x="59198" y="388659"/>
                </a:lnTo>
                <a:lnTo>
                  <a:pt x="42505" y="374861"/>
                </a:lnTo>
                <a:lnTo>
                  <a:pt x="22476" y="365926"/>
                </a:lnTo>
                <a:lnTo>
                  <a:pt x="0" y="362749"/>
                </a:lnTo>
                <a:lnTo>
                  <a:pt x="0" y="524052"/>
                </a:lnTo>
                <a:lnTo>
                  <a:pt x="21988" y="521018"/>
                </a:lnTo>
                <a:lnTo>
                  <a:pt x="41659" y="512472"/>
                </a:lnTo>
                <a:lnTo>
                  <a:pt x="58182" y="499245"/>
                </a:lnTo>
                <a:lnTo>
                  <a:pt x="70726" y="482167"/>
                </a:lnTo>
                <a:lnTo>
                  <a:pt x="238036" y="482167"/>
                </a:lnTo>
                <a:lnTo>
                  <a:pt x="271056" y="462838"/>
                </a:lnTo>
                <a:lnTo>
                  <a:pt x="308190" y="396721"/>
                </a:lnTo>
                <a:lnTo>
                  <a:pt x="314642" y="399934"/>
                </a:lnTo>
                <a:lnTo>
                  <a:pt x="321904" y="401889"/>
                </a:lnTo>
                <a:lnTo>
                  <a:pt x="329104" y="400944"/>
                </a:lnTo>
                <a:lnTo>
                  <a:pt x="335423" y="397370"/>
                </a:lnTo>
                <a:lnTo>
                  <a:pt x="340042" y="391438"/>
                </a:lnTo>
                <a:lnTo>
                  <a:pt x="352640" y="366191"/>
                </a:lnTo>
                <a:lnTo>
                  <a:pt x="464794" y="422121"/>
                </a:lnTo>
                <a:lnTo>
                  <a:pt x="472084" y="421639"/>
                </a:lnTo>
                <a:lnTo>
                  <a:pt x="507009" y="398004"/>
                </a:lnTo>
                <a:lnTo>
                  <a:pt x="561911" y="425398"/>
                </a:lnTo>
                <a:lnTo>
                  <a:pt x="564807" y="426058"/>
                </a:lnTo>
                <a:lnTo>
                  <a:pt x="569734" y="426058"/>
                </a:lnTo>
                <a:lnTo>
                  <a:pt x="571766" y="425728"/>
                </a:lnTo>
                <a:lnTo>
                  <a:pt x="578485" y="423493"/>
                </a:lnTo>
                <a:lnTo>
                  <a:pt x="582422" y="420064"/>
                </a:lnTo>
                <a:lnTo>
                  <a:pt x="638162" y="308279"/>
                </a:lnTo>
                <a:lnTo>
                  <a:pt x="699300" y="268045"/>
                </a:lnTo>
                <a:lnTo>
                  <a:pt x="702538" y="261581"/>
                </a:lnTo>
                <a:lnTo>
                  <a:pt x="701725" y="248055"/>
                </a:lnTo>
                <a:lnTo>
                  <a:pt x="697738" y="242023"/>
                </a:lnTo>
                <a:lnTo>
                  <a:pt x="691680" y="239000"/>
                </a:lnTo>
                <a:lnTo>
                  <a:pt x="216319" y="1955"/>
                </a:lnTo>
                <a:lnTo>
                  <a:pt x="209058" y="0"/>
                </a:lnTo>
                <a:close/>
              </a:path>
            </a:pathLst>
          </a:custGeom>
          <a:solidFill>
            <a:srgbClr val="0021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84572" y="9769297"/>
            <a:ext cx="2870835" cy="972819"/>
          </a:xfrm>
          <a:custGeom>
            <a:avLst/>
            <a:gdLst/>
            <a:ahLst/>
            <a:cxnLst/>
            <a:rect l="l" t="t" r="r" b="b"/>
            <a:pathLst>
              <a:path w="2870834" h="972820">
                <a:moveTo>
                  <a:pt x="2870466" y="189230"/>
                </a:moveTo>
                <a:lnTo>
                  <a:pt x="2547035" y="189230"/>
                </a:lnTo>
                <a:lnTo>
                  <a:pt x="2547035" y="0"/>
                </a:lnTo>
                <a:lnTo>
                  <a:pt x="2059368" y="0"/>
                </a:lnTo>
                <a:lnTo>
                  <a:pt x="2059368" y="189230"/>
                </a:lnTo>
                <a:lnTo>
                  <a:pt x="1663852" y="189230"/>
                </a:lnTo>
                <a:lnTo>
                  <a:pt x="1663852" y="0"/>
                </a:lnTo>
                <a:lnTo>
                  <a:pt x="1176185" y="0"/>
                </a:lnTo>
                <a:lnTo>
                  <a:pt x="1176185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2870466" y="972820"/>
                </a:lnTo>
                <a:lnTo>
                  <a:pt x="2870466" y="18923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84580" y="9769295"/>
            <a:ext cx="2870835" cy="97281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810895" marR="149225" indent="3175" algn="ctr">
              <a:lnSpc>
                <a:spcPct val="100000"/>
              </a:lnSpc>
            </a:pPr>
            <a:r>
              <a:rPr sz="1450" spc="20" dirty="0">
                <a:solidFill>
                  <a:srgbClr val="002135"/>
                </a:solidFill>
                <a:latin typeface="Gotham Pro Medium"/>
                <a:cs typeface="Gotham Pro Medium"/>
              </a:rPr>
              <a:t>УСТРОЙСТВО </a:t>
            </a:r>
            <a:r>
              <a:rPr sz="1450" spc="2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50" spc="-10" dirty="0">
                <a:solidFill>
                  <a:srgbClr val="002135"/>
                </a:solidFill>
                <a:latin typeface="Gotham Pro Medium"/>
                <a:cs typeface="Gotham Pro Medium"/>
              </a:rPr>
              <a:t>Э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ЛЕКТРИЧЕС</a:t>
            </a:r>
            <a:r>
              <a:rPr sz="1450" spc="-10" dirty="0">
                <a:solidFill>
                  <a:srgbClr val="002135"/>
                </a:solidFill>
                <a:latin typeface="Gotham Pro Medium"/>
                <a:cs typeface="Gotham Pro Medium"/>
              </a:rPr>
              <a:t>К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О</a:t>
            </a:r>
            <a:r>
              <a:rPr sz="1450" spc="-45" dirty="0">
                <a:solidFill>
                  <a:srgbClr val="002135"/>
                </a:solidFill>
                <a:latin typeface="Gotham Pro Medium"/>
                <a:cs typeface="Gotham Pro Medium"/>
              </a:rPr>
              <a:t>Г</a:t>
            </a:r>
            <a:r>
              <a:rPr sz="1450" dirty="0">
                <a:solidFill>
                  <a:srgbClr val="002135"/>
                </a:solidFill>
                <a:latin typeface="Gotham Pro Medium"/>
                <a:cs typeface="Gotham Pro Medium"/>
              </a:rPr>
              <a:t>О  </a:t>
            </a:r>
            <a:r>
              <a:rPr sz="1450" spc="30" dirty="0">
                <a:solidFill>
                  <a:srgbClr val="002135"/>
                </a:solidFill>
                <a:latin typeface="Gotham Pro Medium"/>
                <a:cs typeface="Gotham Pro Medium"/>
              </a:rPr>
              <a:t>ОСВЕЩЕНИЯ</a:t>
            </a:r>
            <a:endParaRPr sz="1450">
              <a:latin typeface="Gotham Pro Medium"/>
              <a:cs typeface="Gotham Pro Medium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158155" y="10090828"/>
            <a:ext cx="639445" cy="560705"/>
            <a:chOff x="5158155" y="10090828"/>
            <a:chExt cx="639445" cy="560705"/>
          </a:xfrm>
        </p:grpSpPr>
        <p:sp>
          <p:nvSpPr>
            <p:cNvPr id="43" name="object 43"/>
            <p:cNvSpPr/>
            <p:nvPr/>
          </p:nvSpPr>
          <p:spPr>
            <a:xfrm>
              <a:off x="5309146" y="10099471"/>
              <a:ext cx="337185" cy="440055"/>
            </a:xfrm>
            <a:custGeom>
              <a:avLst/>
              <a:gdLst/>
              <a:ahLst/>
              <a:cxnLst/>
              <a:rect l="l" t="t" r="r" b="b"/>
              <a:pathLst>
                <a:path w="337185" h="440054">
                  <a:moveTo>
                    <a:pt x="249567" y="401777"/>
                  </a:moveTo>
                  <a:lnTo>
                    <a:pt x="87350" y="401777"/>
                  </a:lnTo>
                  <a:lnTo>
                    <a:pt x="87350" y="439889"/>
                  </a:lnTo>
                  <a:lnTo>
                    <a:pt x="249567" y="439889"/>
                  </a:lnTo>
                  <a:lnTo>
                    <a:pt x="249567" y="401777"/>
                  </a:lnTo>
                  <a:close/>
                </a:path>
                <a:path w="337185" h="440054">
                  <a:moveTo>
                    <a:pt x="336918" y="168440"/>
                  </a:moveTo>
                  <a:lnTo>
                    <a:pt x="323964" y="103378"/>
                  </a:lnTo>
                  <a:lnTo>
                    <a:pt x="286727" y="48488"/>
                  </a:lnTo>
                  <a:lnTo>
                    <a:pt x="231305" y="12039"/>
                  </a:lnTo>
                  <a:lnTo>
                    <a:pt x="166027" y="0"/>
                  </a:lnTo>
                  <a:lnTo>
                    <a:pt x="133578" y="3606"/>
                  </a:lnTo>
                  <a:lnTo>
                    <a:pt x="74409" y="28816"/>
                  </a:lnTo>
                  <a:lnTo>
                    <a:pt x="28308" y="75184"/>
                  </a:lnTo>
                  <a:lnTo>
                    <a:pt x="3441" y="134480"/>
                  </a:lnTo>
                  <a:lnTo>
                    <a:pt x="0" y="166966"/>
                  </a:lnTo>
                  <a:lnTo>
                    <a:pt x="2908" y="199847"/>
                  </a:lnTo>
                  <a:lnTo>
                    <a:pt x="11988" y="231089"/>
                  </a:lnTo>
                  <a:lnTo>
                    <a:pt x="26974" y="259969"/>
                  </a:lnTo>
                  <a:lnTo>
                    <a:pt x="47561" y="285750"/>
                  </a:lnTo>
                  <a:lnTo>
                    <a:pt x="62077" y="303225"/>
                  </a:lnTo>
                  <a:lnTo>
                    <a:pt x="73444" y="322389"/>
                  </a:lnTo>
                  <a:lnTo>
                    <a:pt x="81534" y="342874"/>
                  </a:lnTo>
                  <a:lnTo>
                    <a:pt x="86182" y="364350"/>
                  </a:lnTo>
                  <a:lnTo>
                    <a:pt x="250698" y="364350"/>
                  </a:lnTo>
                  <a:lnTo>
                    <a:pt x="255270" y="342836"/>
                  </a:lnTo>
                  <a:lnTo>
                    <a:pt x="263220" y="322453"/>
                  </a:lnTo>
                  <a:lnTo>
                    <a:pt x="274408" y="303530"/>
                  </a:lnTo>
                  <a:lnTo>
                    <a:pt x="288709" y="286410"/>
                  </a:lnTo>
                  <a:lnTo>
                    <a:pt x="309359" y="260845"/>
                  </a:lnTo>
                  <a:lnTo>
                    <a:pt x="324472" y="232181"/>
                  </a:lnTo>
                  <a:lnTo>
                    <a:pt x="333756" y="201142"/>
                  </a:lnTo>
                  <a:lnTo>
                    <a:pt x="336918" y="168440"/>
                  </a:lnTo>
                  <a:close/>
                </a:path>
              </a:pathLst>
            </a:custGeom>
            <a:solidFill>
              <a:srgbClr val="002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6814" y="10576802"/>
              <a:ext cx="161594" cy="7419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158155" y="10090835"/>
              <a:ext cx="639445" cy="354330"/>
            </a:xfrm>
            <a:custGeom>
              <a:avLst/>
              <a:gdLst/>
              <a:ahLst/>
              <a:cxnLst/>
              <a:rect l="l" t="t" r="r" b="b"/>
              <a:pathLst>
                <a:path w="639445" h="354329">
                  <a:moveTo>
                    <a:pt x="94843" y="157035"/>
                  </a:moveTo>
                  <a:lnTo>
                    <a:pt x="0" y="157035"/>
                  </a:lnTo>
                  <a:lnTo>
                    <a:pt x="0" y="194475"/>
                  </a:lnTo>
                  <a:lnTo>
                    <a:pt x="94843" y="194475"/>
                  </a:lnTo>
                  <a:lnTo>
                    <a:pt x="94843" y="157035"/>
                  </a:lnTo>
                  <a:close/>
                </a:path>
                <a:path w="639445" h="354329">
                  <a:moveTo>
                    <a:pt x="133629" y="304444"/>
                  </a:moveTo>
                  <a:lnTo>
                    <a:pt x="114909" y="272021"/>
                  </a:lnTo>
                  <a:lnTo>
                    <a:pt x="32778" y="319443"/>
                  </a:lnTo>
                  <a:lnTo>
                    <a:pt x="51498" y="351866"/>
                  </a:lnTo>
                  <a:lnTo>
                    <a:pt x="133629" y="304444"/>
                  </a:lnTo>
                  <a:close/>
                </a:path>
                <a:path w="639445" h="354329">
                  <a:moveTo>
                    <a:pt x="134937" y="47421"/>
                  </a:moveTo>
                  <a:lnTo>
                    <a:pt x="52806" y="0"/>
                  </a:lnTo>
                  <a:lnTo>
                    <a:pt x="34086" y="32423"/>
                  </a:lnTo>
                  <a:lnTo>
                    <a:pt x="116217" y="79844"/>
                  </a:lnTo>
                  <a:lnTo>
                    <a:pt x="134937" y="47421"/>
                  </a:lnTo>
                  <a:close/>
                </a:path>
                <a:path w="639445" h="354329">
                  <a:moveTo>
                    <a:pt x="604786" y="321741"/>
                  </a:moveTo>
                  <a:lnTo>
                    <a:pt x="522655" y="274320"/>
                  </a:lnTo>
                  <a:lnTo>
                    <a:pt x="503936" y="306743"/>
                  </a:lnTo>
                  <a:lnTo>
                    <a:pt x="586066" y="354164"/>
                  </a:lnTo>
                  <a:lnTo>
                    <a:pt x="604786" y="321741"/>
                  </a:lnTo>
                  <a:close/>
                </a:path>
                <a:path w="639445" h="354329">
                  <a:moveTo>
                    <a:pt x="606107" y="34709"/>
                  </a:moveTo>
                  <a:lnTo>
                    <a:pt x="587387" y="2286"/>
                  </a:lnTo>
                  <a:lnTo>
                    <a:pt x="505256" y="49707"/>
                  </a:lnTo>
                  <a:lnTo>
                    <a:pt x="523976" y="82130"/>
                  </a:lnTo>
                  <a:lnTo>
                    <a:pt x="606107" y="34709"/>
                  </a:lnTo>
                  <a:close/>
                </a:path>
                <a:path w="639445" h="354329">
                  <a:moveTo>
                    <a:pt x="638898" y="159664"/>
                  </a:moveTo>
                  <a:lnTo>
                    <a:pt x="544055" y="159664"/>
                  </a:lnTo>
                  <a:lnTo>
                    <a:pt x="544055" y="197104"/>
                  </a:lnTo>
                  <a:lnTo>
                    <a:pt x="638898" y="197104"/>
                  </a:lnTo>
                  <a:lnTo>
                    <a:pt x="638898" y="159664"/>
                  </a:lnTo>
                  <a:close/>
                </a:path>
              </a:pathLst>
            </a:custGeom>
            <a:solidFill>
              <a:srgbClr val="002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9021526" y="3596791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74768" y="3596791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21526" y="4868434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74768" y="4868434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15660" y="4868434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21526" y="6127737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74768" y="6127737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15660" y="6127737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21526" y="7461114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74768" y="7461114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15660" y="7461114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50"/>
                </a:lnTo>
                <a:lnTo>
                  <a:pt x="222224" y="231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021526" y="8787748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49"/>
                </a:lnTo>
                <a:lnTo>
                  <a:pt x="222224" y="23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674768" y="8787748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49"/>
                </a:lnTo>
                <a:lnTo>
                  <a:pt x="222224" y="23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15660" y="8787748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49"/>
                </a:lnTo>
                <a:lnTo>
                  <a:pt x="222224" y="23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21526" y="10084086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49"/>
                </a:lnTo>
                <a:lnTo>
                  <a:pt x="222224" y="23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74768" y="10084086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49"/>
                </a:lnTo>
                <a:lnTo>
                  <a:pt x="222224" y="23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15660" y="10084086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222250" h="463550">
                <a:moveTo>
                  <a:pt x="0" y="0"/>
                </a:moveTo>
                <a:lnTo>
                  <a:pt x="0" y="463549"/>
                </a:lnTo>
                <a:lnTo>
                  <a:pt x="222224" y="231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462317" y="3244354"/>
            <a:ext cx="1981835" cy="972819"/>
          </a:xfrm>
          <a:custGeom>
            <a:avLst/>
            <a:gdLst/>
            <a:ahLst/>
            <a:cxnLst/>
            <a:rect l="l" t="t" r="r" b="b"/>
            <a:pathLst>
              <a:path w="1981834" h="972820">
                <a:moveTo>
                  <a:pt x="1981542" y="189230"/>
                </a:moveTo>
                <a:lnTo>
                  <a:pt x="1676196" y="189230"/>
                </a:lnTo>
                <a:lnTo>
                  <a:pt x="1676196" y="0"/>
                </a:lnTo>
                <a:lnTo>
                  <a:pt x="1188529" y="0"/>
                </a:lnTo>
                <a:lnTo>
                  <a:pt x="1188529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1981542" y="972820"/>
                </a:lnTo>
                <a:lnTo>
                  <a:pt x="1981542" y="18923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3759029" y="3614487"/>
            <a:ext cx="1404620" cy="45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495" marR="5080" indent="-138430">
              <a:lnSpc>
                <a:spcPct val="101400"/>
              </a:lnSpc>
              <a:spcBef>
                <a:spcPts val="95"/>
              </a:spcBef>
            </a:pPr>
            <a:r>
              <a:rPr sz="1400" dirty="0">
                <a:solidFill>
                  <a:srgbClr val="002135"/>
                </a:solidFill>
                <a:latin typeface="Gotham Pro Medium"/>
                <a:cs typeface="Gotham Pro Medium"/>
              </a:rPr>
              <a:t>О</a:t>
            </a:r>
            <a:r>
              <a:rPr sz="1400" spc="35" dirty="0">
                <a:solidFill>
                  <a:srgbClr val="002135"/>
                </a:solidFill>
                <a:latin typeface="Gotham Pro Medium"/>
                <a:cs typeface="Gotham Pro Medium"/>
              </a:rPr>
              <a:t>ЖИДАЕМЫЙ  </a:t>
            </a:r>
            <a:r>
              <a:rPr sz="1400" spc="-15" dirty="0">
                <a:solidFill>
                  <a:srgbClr val="002135"/>
                </a:solidFill>
                <a:latin typeface="Gotham Pro Medium"/>
                <a:cs typeface="Gotham Pro Medium"/>
              </a:rPr>
              <a:t>РЕЗУЛЬТАТ</a:t>
            </a:r>
            <a:endParaRPr sz="1400">
              <a:latin typeface="Gotham Pro Medium"/>
              <a:cs typeface="Gotham Pro Medium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462317" y="5854331"/>
            <a:ext cx="1981835" cy="972819"/>
          </a:xfrm>
          <a:custGeom>
            <a:avLst/>
            <a:gdLst/>
            <a:ahLst/>
            <a:cxnLst/>
            <a:rect l="l" t="t" r="r" b="b"/>
            <a:pathLst>
              <a:path w="1981834" h="972820">
                <a:moveTo>
                  <a:pt x="1981542" y="189230"/>
                </a:moveTo>
                <a:lnTo>
                  <a:pt x="1676196" y="189230"/>
                </a:lnTo>
                <a:lnTo>
                  <a:pt x="1676196" y="0"/>
                </a:lnTo>
                <a:lnTo>
                  <a:pt x="1188529" y="0"/>
                </a:lnTo>
                <a:lnTo>
                  <a:pt x="1188529" y="189230"/>
                </a:lnTo>
                <a:lnTo>
                  <a:pt x="793013" y="189230"/>
                </a:lnTo>
                <a:lnTo>
                  <a:pt x="793013" y="0"/>
                </a:lnTo>
                <a:lnTo>
                  <a:pt x="305346" y="0"/>
                </a:lnTo>
                <a:lnTo>
                  <a:pt x="305346" y="189230"/>
                </a:lnTo>
                <a:lnTo>
                  <a:pt x="0" y="189230"/>
                </a:lnTo>
                <a:lnTo>
                  <a:pt x="0" y="972820"/>
                </a:lnTo>
                <a:lnTo>
                  <a:pt x="1981542" y="972820"/>
                </a:lnTo>
                <a:lnTo>
                  <a:pt x="1981542" y="189230"/>
                </a:lnTo>
                <a:close/>
              </a:path>
            </a:pathLst>
          </a:custGeom>
          <a:solidFill>
            <a:srgbClr val="FF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3658546" y="6224468"/>
            <a:ext cx="1601470" cy="45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4139">
              <a:lnSpc>
                <a:spcPct val="101400"/>
              </a:lnSpc>
              <a:spcBef>
                <a:spcPts val="95"/>
              </a:spcBef>
            </a:pPr>
            <a:r>
              <a:rPr sz="1400" spc="30" dirty="0">
                <a:solidFill>
                  <a:srgbClr val="002135"/>
                </a:solidFill>
                <a:latin typeface="Gotham Pro Medium"/>
                <a:cs typeface="Gotham Pro Medium"/>
              </a:rPr>
              <a:t>ЭКОНОМИЯ </a:t>
            </a:r>
            <a:r>
              <a:rPr sz="1400" spc="15" dirty="0">
                <a:solidFill>
                  <a:srgbClr val="002135"/>
                </a:solidFill>
                <a:latin typeface="Gotham Pro Medium"/>
                <a:cs typeface="Gotham Pro Medium"/>
              </a:rPr>
              <a:t>— </a:t>
            </a:r>
            <a:r>
              <a:rPr sz="1400" spc="20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00" spc="5" dirty="0">
                <a:solidFill>
                  <a:srgbClr val="002135"/>
                </a:solidFill>
                <a:latin typeface="Gotham Pro Medium"/>
                <a:cs typeface="Gotham Pro Medium"/>
              </a:rPr>
              <a:t>18,49</a:t>
            </a:r>
            <a:r>
              <a:rPr sz="1400" spc="-1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00" spc="20" dirty="0">
                <a:solidFill>
                  <a:srgbClr val="002135"/>
                </a:solidFill>
                <a:latin typeface="Gotham Pro Medium"/>
                <a:cs typeface="Gotham Pro Medium"/>
              </a:rPr>
              <a:t>МЛРД</a:t>
            </a:r>
            <a:r>
              <a:rPr sz="1400" spc="-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00" spc="15" dirty="0">
                <a:solidFill>
                  <a:srgbClr val="002135"/>
                </a:solidFill>
                <a:latin typeface="Gotham Pro Medium"/>
                <a:cs typeface="Gotham Pro Medium"/>
              </a:rPr>
              <a:t>РУБ.</a:t>
            </a:r>
            <a:endParaRPr sz="1400">
              <a:latin typeface="Gotham Pro Medium"/>
              <a:cs typeface="Gotham Pro Medium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3767663" y="4549342"/>
            <a:ext cx="1370965" cy="189230"/>
          </a:xfrm>
          <a:custGeom>
            <a:avLst/>
            <a:gdLst/>
            <a:ahLst/>
            <a:cxnLst/>
            <a:rect l="l" t="t" r="r" b="b"/>
            <a:pathLst>
              <a:path w="1370965" h="189229">
                <a:moveTo>
                  <a:pt x="487667" y="0"/>
                </a:moveTo>
                <a:lnTo>
                  <a:pt x="0" y="0"/>
                </a:lnTo>
                <a:lnTo>
                  <a:pt x="0" y="189230"/>
                </a:lnTo>
                <a:lnTo>
                  <a:pt x="487667" y="189230"/>
                </a:lnTo>
                <a:lnTo>
                  <a:pt x="487667" y="0"/>
                </a:lnTo>
                <a:close/>
              </a:path>
              <a:path w="1370965" h="189229">
                <a:moveTo>
                  <a:pt x="1370850" y="0"/>
                </a:moveTo>
                <a:lnTo>
                  <a:pt x="883183" y="0"/>
                </a:lnTo>
                <a:lnTo>
                  <a:pt x="883183" y="189230"/>
                </a:lnTo>
                <a:lnTo>
                  <a:pt x="1370850" y="189230"/>
                </a:lnTo>
                <a:lnTo>
                  <a:pt x="1370850" y="0"/>
                </a:lnTo>
                <a:close/>
              </a:path>
            </a:pathLst>
          </a:custGeom>
          <a:solidFill>
            <a:srgbClr val="9C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3462324" y="4738565"/>
            <a:ext cx="1981835" cy="783590"/>
          </a:xfrm>
          <a:prstGeom prst="rect">
            <a:avLst/>
          </a:prstGeom>
          <a:solidFill>
            <a:srgbClr val="9CA8B0"/>
          </a:solidFill>
        </p:spPr>
        <p:txBody>
          <a:bodyPr vert="horz" wrap="square" lIns="0" tIns="84455" rIns="0" bIns="0" rtlCol="0">
            <a:spAutoFit/>
          </a:bodyPr>
          <a:lstStyle/>
          <a:p>
            <a:pPr marL="215265" marR="195580" indent="3175" algn="ctr">
              <a:lnSpc>
                <a:spcPct val="101400"/>
              </a:lnSpc>
              <a:spcBef>
                <a:spcPts val="665"/>
              </a:spcBef>
            </a:pPr>
            <a:r>
              <a:rPr sz="1400" spc="40" dirty="0">
                <a:solidFill>
                  <a:srgbClr val="002135"/>
                </a:solidFill>
                <a:latin typeface="Gotham Pro Medium"/>
                <a:cs typeface="Gotham Pro Medium"/>
              </a:rPr>
              <a:t>СНИЖЕНИЕ </a:t>
            </a:r>
            <a:r>
              <a:rPr sz="1400" spc="4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00" spc="35" dirty="0">
                <a:solidFill>
                  <a:srgbClr val="002135"/>
                </a:solidFill>
                <a:latin typeface="Gotham Pro Medium"/>
                <a:cs typeface="Gotham Pro Medium"/>
              </a:rPr>
              <a:t>УЩЕРБА  </a:t>
            </a:r>
            <a:r>
              <a:rPr sz="1400" spc="15" dirty="0">
                <a:solidFill>
                  <a:srgbClr val="002135"/>
                </a:solidFill>
                <a:latin typeface="Gotham Pro Medium"/>
                <a:cs typeface="Gotham Pro Medium"/>
              </a:rPr>
              <a:t>— </a:t>
            </a:r>
            <a:r>
              <a:rPr sz="1400" spc="20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00" spc="5" dirty="0">
                <a:solidFill>
                  <a:srgbClr val="002135"/>
                </a:solidFill>
                <a:latin typeface="Gotham Pro Medium"/>
                <a:cs typeface="Gotham Pro Medium"/>
              </a:rPr>
              <a:t>21,29</a:t>
            </a:r>
            <a:r>
              <a:rPr sz="1400" spc="-1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00" spc="20" dirty="0">
                <a:solidFill>
                  <a:srgbClr val="002135"/>
                </a:solidFill>
                <a:latin typeface="Gotham Pro Medium"/>
                <a:cs typeface="Gotham Pro Medium"/>
              </a:rPr>
              <a:t>МЛРД</a:t>
            </a:r>
            <a:r>
              <a:rPr sz="1400" spc="5" dirty="0">
                <a:solidFill>
                  <a:srgbClr val="002135"/>
                </a:solidFill>
                <a:latin typeface="Gotham Pro Medium"/>
                <a:cs typeface="Gotham Pro Medium"/>
              </a:rPr>
              <a:t> </a:t>
            </a:r>
            <a:r>
              <a:rPr sz="1400" spc="15" dirty="0">
                <a:solidFill>
                  <a:srgbClr val="002135"/>
                </a:solidFill>
                <a:latin typeface="Gotham Pro Medium"/>
                <a:cs typeface="Gotham Pro Medium"/>
              </a:rPr>
              <a:t>РУБ.</a:t>
            </a:r>
            <a:endParaRPr sz="1400">
              <a:latin typeface="Gotham Pro Medium"/>
              <a:cs typeface="Gotham Pro Medium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869709" y="1917725"/>
            <a:ext cx="3185795" cy="741045"/>
          </a:xfrm>
          <a:prstGeom prst="rect">
            <a:avLst/>
          </a:prstGeom>
          <a:solidFill>
            <a:srgbClr val="002135"/>
          </a:solidFill>
          <a:ln w="49390">
            <a:solidFill>
              <a:srgbClr val="FFFFFF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904240" marR="119380" indent="-775970">
              <a:lnSpc>
                <a:spcPct val="101400"/>
              </a:lnSpc>
            </a:pPr>
            <a:r>
              <a:rPr sz="1400" spc="-20" dirty="0">
                <a:solidFill>
                  <a:srgbClr val="FFFFFF"/>
                </a:solidFill>
                <a:latin typeface="Gotham Pro Medium"/>
                <a:cs typeface="Gotham Pro Medium"/>
              </a:rPr>
              <a:t>ЗАТРАТЫ</a:t>
            </a:r>
            <a:r>
              <a:rPr sz="1400" spc="20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Gotham Pro Medium"/>
                <a:cs typeface="Gotham Pro Medium"/>
              </a:rPr>
              <a:t>НА</a:t>
            </a:r>
            <a:r>
              <a:rPr sz="1400" spc="20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Gotham Pro Medium"/>
                <a:cs typeface="Gotham Pro Medium"/>
              </a:rPr>
              <a:t>РЕАЛИЗАЦИЮ</a:t>
            </a:r>
            <a:r>
              <a:rPr sz="1400" spc="10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— </a:t>
            </a:r>
            <a:r>
              <a:rPr sz="1400" spc="-40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Gotham Pro Medium"/>
                <a:cs typeface="Gotham Pro Medium"/>
              </a:rPr>
              <a:t>2,8</a:t>
            </a:r>
            <a:r>
              <a:rPr sz="14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Gotham Pro Medium"/>
                <a:cs typeface="Gotham Pro Medium"/>
              </a:rPr>
              <a:t>МЛРД</a:t>
            </a:r>
            <a:r>
              <a:rPr sz="1400" spc="25" dirty="0">
                <a:solidFill>
                  <a:srgbClr val="FFFFFF"/>
                </a:solidFill>
                <a:latin typeface="Gotham Pro Medium"/>
                <a:cs typeface="Gotham Pro 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Gotham Pro Medium"/>
                <a:cs typeface="Gotham Pro Medium"/>
              </a:rPr>
              <a:t>РУБ.</a:t>
            </a:r>
            <a:endParaRPr sz="1400">
              <a:latin typeface="Gotham Pro Medium"/>
              <a:cs typeface="Gotham Pro Medium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4208695" y="2744923"/>
            <a:ext cx="463550" cy="222250"/>
          </a:xfrm>
          <a:custGeom>
            <a:avLst/>
            <a:gdLst/>
            <a:ahLst/>
            <a:cxnLst/>
            <a:rect l="l" t="t" r="r" b="b"/>
            <a:pathLst>
              <a:path w="463550" h="222250">
                <a:moveTo>
                  <a:pt x="463550" y="0"/>
                </a:moveTo>
                <a:lnTo>
                  <a:pt x="0" y="0"/>
                </a:lnTo>
                <a:lnTo>
                  <a:pt x="231775" y="222224"/>
                </a:lnTo>
                <a:lnTo>
                  <a:pt x="463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210084" y="4285555"/>
            <a:ext cx="463550" cy="222250"/>
          </a:xfrm>
          <a:custGeom>
            <a:avLst/>
            <a:gdLst/>
            <a:ahLst/>
            <a:cxnLst/>
            <a:rect l="l" t="t" r="r" b="b"/>
            <a:pathLst>
              <a:path w="463550" h="222250">
                <a:moveTo>
                  <a:pt x="463550" y="0"/>
                </a:moveTo>
                <a:lnTo>
                  <a:pt x="0" y="0"/>
                </a:lnTo>
                <a:lnTo>
                  <a:pt x="231775" y="222224"/>
                </a:lnTo>
                <a:lnTo>
                  <a:pt x="463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210084" y="5600463"/>
            <a:ext cx="463550" cy="222250"/>
          </a:xfrm>
          <a:custGeom>
            <a:avLst/>
            <a:gdLst/>
            <a:ahLst/>
            <a:cxnLst/>
            <a:rect l="l" t="t" r="r" b="b"/>
            <a:pathLst>
              <a:path w="463550" h="222250">
                <a:moveTo>
                  <a:pt x="463550" y="0"/>
                </a:moveTo>
                <a:lnTo>
                  <a:pt x="0" y="0"/>
                </a:lnTo>
                <a:lnTo>
                  <a:pt x="231775" y="222224"/>
                </a:lnTo>
                <a:lnTo>
                  <a:pt x="463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9275" y="2705100"/>
            <a:ext cx="4056725" cy="8597900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13473100" y="7559023"/>
            <a:ext cx="3422650" cy="3006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50" spc="-5" dirty="0">
                <a:solidFill>
                  <a:srgbClr val="FFFFFF"/>
                </a:solidFill>
                <a:latin typeface="Gotham Pro"/>
                <a:cs typeface="Gotham Pro"/>
              </a:rPr>
              <a:t>Сохранено</a:t>
            </a:r>
            <a:endParaRPr sz="3250">
              <a:latin typeface="Gotham Pro"/>
              <a:cs typeface="Gotham Pro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250" spc="5" dirty="0">
                <a:solidFill>
                  <a:srgbClr val="FFBC00"/>
                </a:solidFill>
                <a:latin typeface="Gotham Pro"/>
                <a:cs typeface="Gotham Pro"/>
              </a:rPr>
              <a:t>2</a:t>
            </a:r>
            <a:r>
              <a:rPr sz="3250" spc="-3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250" spc="5" dirty="0">
                <a:solidFill>
                  <a:srgbClr val="FFBC00"/>
                </a:solidFill>
                <a:latin typeface="Gotham Pro"/>
                <a:cs typeface="Gotham Pro"/>
              </a:rPr>
              <a:t>тыс.</a:t>
            </a:r>
            <a:r>
              <a:rPr sz="3250" spc="-3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250" spc="5" dirty="0">
                <a:solidFill>
                  <a:srgbClr val="FFBC00"/>
                </a:solidFill>
                <a:latin typeface="Gotham Pro"/>
                <a:cs typeface="Gotham Pro"/>
              </a:rPr>
              <a:t>жизней</a:t>
            </a:r>
            <a:endParaRPr sz="3250">
              <a:latin typeface="Gotham Pro"/>
              <a:cs typeface="Gotham Pro"/>
            </a:endParaRPr>
          </a:p>
          <a:p>
            <a:pPr marL="12700" marR="5080">
              <a:lnSpc>
                <a:spcPct val="100299"/>
              </a:lnSpc>
            </a:pPr>
            <a:r>
              <a:rPr sz="3250" spc="-5" dirty="0">
                <a:solidFill>
                  <a:srgbClr val="FFBC00"/>
                </a:solidFill>
                <a:latin typeface="Gotham Pro"/>
                <a:cs typeface="Gotham Pro"/>
              </a:rPr>
              <a:t>Более</a:t>
            </a:r>
            <a:r>
              <a:rPr sz="3250" spc="-15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250" spc="-40" dirty="0">
                <a:solidFill>
                  <a:srgbClr val="FFBC00"/>
                </a:solidFill>
                <a:latin typeface="Gotham Pro"/>
                <a:cs typeface="Gotham Pro"/>
              </a:rPr>
              <a:t>24</a:t>
            </a:r>
            <a:r>
              <a:rPr sz="3250" spc="-1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250" spc="5" dirty="0">
                <a:solidFill>
                  <a:srgbClr val="FFBC00"/>
                </a:solidFill>
                <a:latin typeface="Gotham Pro"/>
                <a:cs typeface="Gotham Pro"/>
              </a:rPr>
              <a:t>тыс. </a:t>
            </a:r>
            <a:r>
              <a:rPr sz="3250" spc="1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250" spc="5" dirty="0">
                <a:solidFill>
                  <a:srgbClr val="FFBC00"/>
                </a:solidFill>
                <a:latin typeface="Gotham Pro"/>
                <a:cs typeface="Gotham Pro"/>
              </a:rPr>
              <a:t>человек </a:t>
            </a:r>
            <a:r>
              <a:rPr sz="3250" spc="10" dirty="0">
                <a:solidFill>
                  <a:srgbClr val="FFBC00"/>
                </a:solidFill>
                <a:latin typeface="Gotham Pro"/>
                <a:cs typeface="Gotham Pro"/>
              </a:rPr>
              <a:t> </a:t>
            </a:r>
            <a:r>
              <a:rPr sz="3250" spc="-5" dirty="0">
                <a:solidFill>
                  <a:srgbClr val="FFFFFF"/>
                </a:solidFill>
                <a:latin typeface="Gotham Pro"/>
                <a:cs typeface="Gotham Pro"/>
              </a:rPr>
              <a:t>сохранили</a:t>
            </a:r>
            <a:r>
              <a:rPr sz="3250" spc="-7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3250" spc="5" dirty="0">
                <a:solidFill>
                  <a:srgbClr val="FFFFFF"/>
                </a:solidFill>
                <a:latin typeface="Gotham Pro"/>
                <a:cs typeface="Gotham Pro"/>
              </a:rPr>
              <a:t>свое </a:t>
            </a:r>
            <a:r>
              <a:rPr sz="3250" spc="-960" dirty="0">
                <a:solidFill>
                  <a:srgbClr val="FFFFFF"/>
                </a:solidFill>
                <a:latin typeface="Gotham Pro"/>
                <a:cs typeface="Gotham Pro"/>
              </a:rPr>
              <a:t> </a:t>
            </a:r>
            <a:r>
              <a:rPr sz="3250" spc="5" dirty="0">
                <a:solidFill>
                  <a:srgbClr val="FFFFFF"/>
                </a:solidFill>
                <a:latin typeface="Gotham Pro"/>
                <a:cs typeface="Gotham Pro"/>
              </a:rPr>
              <a:t>здоровье</a:t>
            </a:r>
            <a:endParaRPr sz="3250">
              <a:latin typeface="Gotham Pro"/>
              <a:cs typeface="Gotham Pro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4620"/>
              </a:lnSpc>
            </a:pPr>
            <a:fld id="{81D60167-4931-47E6-BA6A-407CBD079E47}" type="slidenum">
              <a:rPr spc="-110" dirty="0"/>
              <a:t>8</a:t>
            </a:fld>
            <a:endParaRPr spc="-1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72290" y="9981203"/>
            <a:ext cx="694055" cy="204470"/>
            <a:chOff x="11672290" y="9981203"/>
            <a:chExt cx="694055" cy="204470"/>
          </a:xfrm>
        </p:grpSpPr>
        <p:sp>
          <p:nvSpPr>
            <p:cNvPr id="3" name="object 3"/>
            <p:cNvSpPr/>
            <p:nvPr/>
          </p:nvSpPr>
          <p:spPr>
            <a:xfrm>
              <a:off x="11675694" y="9984606"/>
              <a:ext cx="687070" cy="197485"/>
            </a:xfrm>
            <a:custGeom>
              <a:avLst/>
              <a:gdLst/>
              <a:ahLst/>
              <a:cxnLst/>
              <a:rect l="l" t="t" r="r" b="b"/>
              <a:pathLst>
                <a:path w="687070" h="197484">
                  <a:moveTo>
                    <a:pt x="588365" y="0"/>
                  </a:moveTo>
                  <a:lnTo>
                    <a:pt x="98628" y="0"/>
                  </a:lnTo>
                  <a:lnTo>
                    <a:pt x="60237" y="7752"/>
                  </a:lnTo>
                  <a:lnTo>
                    <a:pt x="28887" y="28894"/>
                  </a:lnTo>
                  <a:lnTo>
                    <a:pt x="7750" y="60248"/>
                  </a:lnTo>
                  <a:lnTo>
                    <a:pt x="0" y="98640"/>
                  </a:lnTo>
                  <a:lnTo>
                    <a:pt x="7750" y="137029"/>
                  </a:lnTo>
                  <a:lnTo>
                    <a:pt x="28887" y="168375"/>
                  </a:lnTo>
                  <a:lnTo>
                    <a:pt x="60237" y="189507"/>
                  </a:lnTo>
                  <a:lnTo>
                    <a:pt x="98628" y="197256"/>
                  </a:lnTo>
                  <a:lnTo>
                    <a:pt x="588365" y="197256"/>
                  </a:lnTo>
                  <a:lnTo>
                    <a:pt x="626755" y="189507"/>
                  </a:lnTo>
                  <a:lnTo>
                    <a:pt x="658106" y="168375"/>
                  </a:lnTo>
                  <a:lnTo>
                    <a:pt x="679243" y="137029"/>
                  </a:lnTo>
                  <a:lnTo>
                    <a:pt x="686993" y="98640"/>
                  </a:lnTo>
                  <a:lnTo>
                    <a:pt x="679243" y="60248"/>
                  </a:lnTo>
                  <a:lnTo>
                    <a:pt x="658106" y="28894"/>
                  </a:lnTo>
                  <a:lnTo>
                    <a:pt x="626755" y="7752"/>
                  </a:lnTo>
                  <a:lnTo>
                    <a:pt x="588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75694" y="9984606"/>
              <a:ext cx="687070" cy="197485"/>
            </a:xfrm>
            <a:custGeom>
              <a:avLst/>
              <a:gdLst/>
              <a:ahLst/>
              <a:cxnLst/>
              <a:rect l="l" t="t" r="r" b="b"/>
              <a:pathLst>
                <a:path w="687070" h="197484">
                  <a:moveTo>
                    <a:pt x="98628" y="0"/>
                  </a:moveTo>
                  <a:lnTo>
                    <a:pt x="60237" y="7752"/>
                  </a:lnTo>
                  <a:lnTo>
                    <a:pt x="28887" y="28894"/>
                  </a:lnTo>
                  <a:lnTo>
                    <a:pt x="7750" y="60248"/>
                  </a:lnTo>
                  <a:lnTo>
                    <a:pt x="0" y="98640"/>
                  </a:lnTo>
                  <a:lnTo>
                    <a:pt x="7750" y="137029"/>
                  </a:lnTo>
                  <a:lnTo>
                    <a:pt x="28887" y="168375"/>
                  </a:lnTo>
                  <a:lnTo>
                    <a:pt x="60237" y="189507"/>
                  </a:lnTo>
                  <a:lnTo>
                    <a:pt x="98628" y="197256"/>
                  </a:lnTo>
                  <a:lnTo>
                    <a:pt x="588365" y="197256"/>
                  </a:lnTo>
                  <a:lnTo>
                    <a:pt x="626755" y="189507"/>
                  </a:lnTo>
                  <a:lnTo>
                    <a:pt x="658106" y="168375"/>
                  </a:lnTo>
                  <a:lnTo>
                    <a:pt x="679243" y="137029"/>
                  </a:lnTo>
                  <a:lnTo>
                    <a:pt x="686993" y="98640"/>
                  </a:lnTo>
                  <a:lnTo>
                    <a:pt x="679243" y="60248"/>
                  </a:lnTo>
                  <a:lnTo>
                    <a:pt x="658106" y="28894"/>
                  </a:lnTo>
                  <a:lnTo>
                    <a:pt x="626755" y="7752"/>
                  </a:lnTo>
                  <a:lnTo>
                    <a:pt x="588365" y="0"/>
                  </a:lnTo>
                  <a:lnTo>
                    <a:pt x="98628" y="0"/>
                  </a:lnTo>
                  <a:close/>
                </a:path>
              </a:pathLst>
            </a:custGeom>
            <a:ln w="68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8460563" y="9981203"/>
            <a:ext cx="694055" cy="204470"/>
            <a:chOff x="18460563" y="9981203"/>
            <a:chExt cx="694055" cy="204470"/>
          </a:xfrm>
        </p:grpSpPr>
        <p:sp>
          <p:nvSpPr>
            <p:cNvPr id="6" name="object 6"/>
            <p:cNvSpPr/>
            <p:nvPr/>
          </p:nvSpPr>
          <p:spPr>
            <a:xfrm>
              <a:off x="18463966" y="9984606"/>
              <a:ext cx="687070" cy="197485"/>
            </a:xfrm>
            <a:custGeom>
              <a:avLst/>
              <a:gdLst/>
              <a:ahLst/>
              <a:cxnLst/>
              <a:rect l="l" t="t" r="r" b="b"/>
              <a:pathLst>
                <a:path w="687069" h="197484">
                  <a:moveTo>
                    <a:pt x="588365" y="0"/>
                  </a:moveTo>
                  <a:lnTo>
                    <a:pt x="98628" y="0"/>
                  </a:lnTo>
                  <a:lnTo>
                    <a:pt x="60237" y="7752"/>
                  </a:lnTo>
                  <a:lnTo>
                    <a:pt x="28887" y="28894"/>
                  </a:lnTo>
                  <a:lnTo>
                    <a:pt x="7750" y="60248"/>
                  </a:lnTo>
                  <a:lnTo>
                    <a:pt x="0" y="98640"/>
                  </a:lnTo>
                  <a:lnTo>
                    <a:pt x="7750" y="137029"/>
                  </a:lnTo>
                  <a:lnTo>
                    <a:pt x="28887" y="168375"/>
                  </a:lnTo>
                  <a:lnTo>
                    <a:pt x="60237" y="189507"/>
                  </a:lnTo>
                  <a:lnTo>
                    <a:pt x="98628" y="197256"/>
                  </a:lnTo>
                  <a:lnTo>
                    <a:pt x="588365" y="197256"/>
                  </a:lnTo>
                  <a:lnTo>
                    <a:pt x="626755" y="189507"/>
                  </a:lnTo>
                  <a:lnTo>
                    <a:pt x="658106" y="168375"/>
                  </a:lnTo>
                  <a:lnTo>
                    <a:pt x="679243" y="137029"/>
                  </a:lnTo>
                  <a:lnTo>
                    <a:pt x="686993" y="98640"/>
                  </a:lnTo>
                  <a:lnTo>
                    <a:pt x="679243" y="60248"/>
                  </a:lnTo>
                  <a:lnTo>
                    <a:pt x="658106" y="28894"/>
                  </a:lnTo>
                  <a:lnTo>
                    <a:pt x="626755" y="7752"/>
                  </a:lnTo>
                  <a:lnTo>
                    <a:pt x="588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463966" y="9984606"/>
              <a:ext cx="687070" cy="197485"/>
            </a:xfrm>
            <a:custGeom>
              <a:avLst/>
              <a:gdLst/>
              <a:ahLst/>
              <a:cxnLst/>
              <a:rect l="l" t="t" r="r" b="b"/>
              <a:pathLst>
                <a:path w="687069" h="197484">
                  <a:moveTo>
                    <a:pt x="98628" y="0"/>
                  </a:moveTo>
                  <a:lnTo>
                    <a:pt x="60237" y="7752"/>
                  </a:lnTo>
                  <a:lnTo>
                    <a:pt x="28887" y="28894"/>
                  </a:lnTo>
                  <a:lnTo>
                    <a:pt x="7750" y="60248"/>
                  </a:lnTo>
                  <a:lnTo>
                    <a:pt x="0" y="98640"/>
                  </a:lnTo>
                  <a:lnTo>
                    <a:pt x="7750" y="137029"/>
                  </a:lnTo>
                  <a:lnTo>
                    <a:pt x="28887" y="168375"/>
                  </a:lnTo>
                  <a:lnTo>
                    <a:pt x="60237" y="189507"/>
                  </a:lnTo>
                  <a:lnTo>
                    <a:pt x="98628" y="197256"/>
                  </a:lnTo>
                  <a:lnTo>
                    <a:pt x="588365" y="197256"/>
                  </a:lnTo>
                  <a:lnTo>
                    <a:pt x="626755" y="189507"/>
                  </a:lnTo>
                  <a:lnTo>
                    <a:pt x="658106" y="168375"/>
                  </a:lnTo>
                  <a:lnTo>
                    <a:pt x="679243" y="137029"/>
                  </a:lnTo>
                  <a:lnTo>
                    <a:pt x="686993" y="98640"/>
                  </a:lnTo>
                  <a:lnTo>
                    <a:pt x="679243" y="60248"/>
                  </a:lnTo>
                  <a:lnTo>
                    <a:pt x="658106" y="28894"/>
                  </a:lnTo>
                  <a:lnTo>
                    <a:pt x="626755" y="7752"/>
                  </a:lnTo>
                  <a:lnTo>
                    <a:pt x="588365" y="0"/>
                  </a:lnTo>
                  <a:lnTo>
                    <a:pt x="98628" y="0"/>
                  </a:lnTo>
                  <a:close/>
                </a:path>
              </a:pathLst>
            </a:custGeom>
            <a:ln w="68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564224" y="3627471"/>
            <a:ext cx="8740140" cy="6242685"/>
            <a:chOff x="10564224" y="3627471"/>
            <a:chExt cx="8740140" cy="6242685"/>
          </a:xfrm>
        </p:grpSpPr>
        <p:sp>
          <p:nvSpPr>
            <p:cNvPr id="9" name="object 9"/>
            <p:cNvSpPr/>
            <p:nvPr/>
          </p:nvSpPr>
          <p:spPr>
            <a:xfrm>
              <a:off x="10567164" y="9860922"/>
              <a:ext cx="8731250" cy="0"/>
            </a:xfrm>
            <a:custGeom>
              <a:avLst/>
              <a:gdLst/>
              <a:ahLst/>
              <a:cxnLst/>
              <a:rect l="l" t="t" r="r" b="b"/>
              <a:pathLst>
                <a:path w="8731250">
                  <a:moveTo>
                    <a:pt x="0" y="0"/>
                  </a:moveTo>
                  <a:lnTo>
                    <a:pt x="1105888" y="0"/>
                  </a:lnTo>
                </a:path>
                <a:path w="8731250">
                  <a:moveTo>
                    <a:pt x="1804349" y="0"/>
                  </a:moveTo>
                  <a:lnTo>
                    <a:pt x="2075977" y="0"/>
                  </a:lnTo>
                </a:path>
                <a:path w="8731250">
                  <a:moveTo>
                    <a:pt x="2774439" y="0"/>
                  </a:moveTo>
                  <a:lnTo>
                    <a:pt x="3046054" y="0"/>
                  </a:lnTo>
                </a:path>
                <a:path w="8731250">
                  <a:moveTo>
                    <a:pt x="3744516" y="0"/>
                  </a:moveTo>
                  <a:lnTo>
                    <a:pt x="4016131" y="0"/>
                  </a:lnTo>
                </a:path>
                <a:path w="8731250">
                  <a:moveTo>
                    <a:pt x="4714593" y="0"/>
                  </a:moveTo>
                  <a:lnTo>
                    <a:pt x="4986207" y="0"/>
                  </a:lnTo>
                </a:path>
                <a:path w="8731250">
                  <a:moveTo>
                    <a:pt x="5684669" y="0"/>
                  </a:moveTo>
                  <a:lnTo>
                    <a:pt x="5956297" y="0"/>
                  </a:lnTo>
                </a:path>
                <a:path w="8731250">
                  <a:moveTo>
                    <a:pt x="6654759" y="0"/>
                  </a:moveTo>
                  <a:lnTo>
                    <a:pt x="6926374" y="0"/>
                  </a:lnTo>
                </a:path>
                <a:path w="8731250">
                  <a:moveTo>
                    <a:pt x="7624836" y="0"/>
                  </a:moveTo>
                  <a:lnTo>
                    <a:pt x="7896451" y="0"/>
                  </a:lnTo>
                </a:path>
                <a:path w="8731250">
                  <a:moveTo>
                    <a:pt x="8594912" y="0"/>
                  </a:moveTo>
                  <a:lnTo>
                    <a:pt x="8730729" y="0"/>
                  </a:lnTo>
                </a:path>
              </a:pathLst>
            </a:custGeom>
            <a:ln w="6104">
              <a:solidFill>
                <a:srgbClr val="697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67164" y="9867031"/>
              <a:ext cx="8731250" cy="0"/>
            </a:xfrm>
            <a:custGeom>
              <a:avLst/>
              <a:gdLst/>
              <a:ahLst/>
              <a:cxnLst/>
              <a:rect l="l" t="t" r="r" b="b"/>
              <a:pathLst>
                <a:path w="8731250">
                  <a:moveTo>
                    <a:pt x="0" y="0"/>
                  </a:moveTo>
                  <a:lnTo>
                    <a:pt x="8730729" y="0"/>
                  </a:lnTo>
                </a:path>
              </a:pathLst>
            </a:custGeom>
            <a:ln w="6104">
              <a:solidFill>
                <a:srgbClr val="697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67164" y="9714881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9098"/>
                  </a:moveTo>
                  <a:lnTo>
                    <a:pt x="0" y="0"/>
                  </a:lnTo>
                </a:path>
              </a:pathLst>
            </a:custGeom>
            <a:ln w="5880">
              <a:solidFill>
                <a:srgbClr val="697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37244" y="3890597"/>
              <a:ext cx="7760970" cy="5973445"/>
            </a:xfrm>
            <a:custGeom>
              <a:avLst/>
              <a:gdLst/>
              <a:ahLst/>
              <a:cxnLst/>
              <a:rect l="l" t="t" r="r" b="b"/>
              <a:pathLst>
                <a:path w="7760969" h="5973445">
                  <a:moveTo>
                    <a:pt x="0" y="5973381"/>
                  </a:moveTo>
                  <a:lnTo>
                    <a:pt x="0" y="0"/>
                  </a:lnTo>
                </a:path>
                <a:path w="7760969" h="5973445">
                  <a:moveTo>
                    <a:pt x="970076" y="5973381"/>
                  </a:moveTo>
                  <a:lnTo>
                    <a:pt x="970076" y="0"/>
                  </a:lnTo>
                </a:path>
                <a:path w="7760969" h="5973445">
                  <a:moveTo>
                    <a:pt x="1940166" y="5973381"/>
                  </a:moveTo>
                  <a:lnTo>
                    <a:pt x="1940166" y="0"/>
                  </a:lnTo>
                </a:path>
                <a:path w="7760969" h="5973445">
                  <a:moveTo>
                    <a:pt x="2910243" y="5973381"/>
                  </a:moveTo>
                  <a:lnTo>
                    <a:pt x="2910243" y="0"/>
                  </a:lnTo>
                </a:path>
                <a:path w="7760969" h="5973445">
                  <a:moveTo>
                    <a:pt x="3880319" y="5973381"/>
                  </a:moveTo>
                  <a:lnTo>
                    <a:pt x="3880319" y="0"/>
                  </a:lnTo>
                </a:path>
                <a:path w="7760969" h="5973445">
                  <a:moveTo>
                    <a:pt x="4850409" y="5973381"/>
                  </a:moveTo>
                  <a:lnTo>
                    <a:pt x="4850409" y="0"/>
                  </a:lnTo>
                </a:path>
                <a:path w="7760969" h="5973445">
                  <a:moveTo>
                    <a:pt x="5820486" y="5973381"/>
                  </a:moveTo>
                  <a:lnTo>
                    <a:pt x="5820486" y="0"/>
                  </a:lnTo>
                </a:path>
                <a:path w="7760969" h="5973445">
                  <a:moveTo>
                    <a:pt x="6790563" y="5973381"/>
                  </a:moveTo>
                  <a:lnTo>
                    <a:pt x="6790563" y="0"/>
                  </a:lnTo>
                </a:path>
                <a:path w="7760969" h="5973445">
                  <a:moveTo>
                    <a:pt x="7760639" y="5973381"/>
                  </a:moveTo>
                  <a:lnTo>
                    <a:pt x="7760639" y="0"/>
                  </a:lnTo>
                </a:path>
              </a:pathLst>
            </a:custGeom>
            <a:ln w="12217">
              <a:solidFill>
                <a:srgbClr val="FFD7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67164" y="3899881"/>
              <a:ext cx="0" cy="5964555"/>
            </a:xfrm>
            <a:custGeom>
              <a:avLst/>
              <a:gdLst/>
              <a:ahLst/>
              <a:cxnLst/>
              <a:rect l="l" t="t" r="r" b="b"/>
              <a:pathLst>
                <a:path h="5964555">
                  <a:moveTo>
                    <a:pt x="0" y="5964097"/>
                  </a:moveTo>
                  <a:lnTo>
                    <a:pt x="0" y="0"/>
                  </a:lnTo>
                </a:path>
              </a:pathLst>
            </a:custGeom>
            <a:ln w="5880">
              <a:solidFill>
                <a:srgbClr val="697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67164" y="9862507"/>
              <a:ext cx="218440" cy="3175"/>
            </a:xfrm>
            <a:custGeom>
              <a:avLst/>
              <a:gdLst/>
              <a:ahLst/>
              <a:cxnLst/>
              <a:rect l="l" t="t" r="r" b="b"/>
              <a:pathLst>
                <a:path w="218440" h="3175">
                  <a:moveTo>
                    <a:pt x="0" y="0"/>
                  </a:moveTo>
                  <a:lnTo>
                    <a:pt x="218262" y="0"/>
                  </a:lnTo>
                </a:path>
                <a:path w="218440" h="3175">
                  <a:moveTo>
                    <a:pt x="0" y="2940"/>
                  </a:moveTo>
                  <a:lnTo>
                    <a:pt x="218262" y="2940"/>
                  </a:lnTo>
                </a:path>
              </a:pathLst>
            </a:custGeom>
            <a:ln w="3175">
              <a:solidFill>
                <a:srgbClr val="697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67164" y="8869962"/>
              <a:ext cx="8698230" cy="0"/>
            </a:xfrm>
            <a:custGeom>
              <a:avLst/>
              <a:gdLst/>
              <a:ahLst/>
              <a:cxnLst/>
              <a:rect l="l" t="t" r="r" b="b"/>
              <a:pathLst>
                <a:path w="8698230">
                  <a:moveTo>
                    <a:pt x="0" y="0"/>
                  </a:moveTo>
                  <a:lnTo>
                    <a:pt x="2075977" y="0"/>
                  </a:lnTo>
                </a:path>
                <a:path w="8698230">
                  <a:moveTo>
                    <a:pt x="2774439" y="0"/>
                  </a:moveTo>
                  <a:lnTo>
                    <a:pt x="3046054" y="0"/>
                  </a:lnTo>
                </a:path>
                <a:path w="8698230">
                  <a:moveTo>
                    <a:pt x="3744516" y="0"/>
                  </a:moveTo>
                  <a:lnTo>
                    <a:pt x="4016131" y="0"/>
                  </a:lnTo>
                </a:path>
                <a:path w="8698230">
                  <a:moveTo>
                    <a:pt x="4714593" y="0"/>
                  </a:moveTo>
                  <a:lnTo>
                    <a:pt x="4986207" y="0"/>
                  </a:lnTo>
                </a:path>
                <a:path w="8698230">
                  <a:moveTo>
                    <a:pt x="5684669" y="0"/>
                  </a:moveTo>
                  <a:lnTo>
                    <a:pt x="5956297" y="0"/>
                  </a:lnTo>
                </a:path>
                <a:path w="8698230">
                  <a:moveTo>
                    <a:pt x="6654759" y="0"/>
                  </a:moveTo>
                  <a:lnTo>
                    <a:pt x="6926374" y="0"/>
                  </a:lnTo>
                </a:path>
                <a:path w="8698230">
                  <a:moveTo>
                    <a:pt x="7624836" y="0"/>
                  </a:moveTo>
                  <a:lnTo>
                    <a:pt x="7896451" y="0"/>
                  </a:lnTo>
                </a:path>
                <a:path w="8698230">
                  <a:moveTo>
                    <a:pt x="8594912" y="0"/>
                  </a:moveTo>
                  <a:lnTo>
                    <a:pt x="8697874" y="0"/>
                  </a:lnTo>
                </a:path>
              </a:pathLst>
            </a:custGeom>
            <a:ln w="5880">
              <a:solidFill>
                <a:srgbClr val="697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67164" y="4893897"/>
              <a:ext cx="8698230" cy="2982595"/>
            </a:xfrm>
            <a:custGeom>
              <a:avLst/>
              <a:gdLst/>
              <a:ahLst/>
              <a:cxnLst/>
              <a:rect l="l" t="t" r="r" b="b"/>
              <a:pathLst>
                <a:path w="8698230" h="2982595">
                  <a:moveTo>
                    <a:pt x="0" y="2982048"/>
                  </a:moveTo>
                  <a:lnTo>
                    <a:pt x="3046054" y="2982048"/>
                  </a:lnTo>
                </a:path>
                <a:path w="8698230" h="2982595">
                  <a:moveTo>
                    <a:pt x="3744516" y="2982048"/>
                  </a:moveTo>
                  <a:lnTo>
                    <a:pt x="4016131" y="2982048"/>
                  </a:lnTo>
                </a:path>
                <a:path w="8698230" h="2982595">
                  <a:moveTo>
                    <a:pt x="4714593" y="2982048"/>
                  </a:moveTo>
                  <a:lnTo>
                    <a:pt x="4986207" y="2982048"/>
                  </a:lnTo>
                </a:path>
                <a:path w="8698230" h="2982595">
                  <a:moveTo>
                    <a:pt x="5684669" y="2982048"/>
                  </a:moveTo>
                  <a:lnTo>
                    <a:pt x="5956297" y="2982048"/>
                  </a:lnTo>
                </a:path>
                <a:path w="8698230" h="2982595">
                  <a:moveTo>
                    <a:pt x="6654759" y="2982048"/>
                  </a:moveTo>
                  <a:lnTo>
                    <a:pt x="6926374" y="2982048"/>
                  </a:lnTo>
                </a:path>
                <a:path w="8698230" h="2982595">
                  <a:moveTo>
                    <a:pt x="7624836" y="2982048"/>
                  </a:moveTo>
                  <a:lnTo>
                    <a:pt x="7896451" y="2982048"/>
                  </a:lnTo>
                </a:path>
                <a:path w="8698230" h="2982595">
                  <a:moveTo>
                    <a:pt x="8594912" y="2982048"/>
                  </a:moveTo>
                  <a:lnTo>
                    <a:pt x="8697874" y="2982048"/>
                  </a:lnTo>
                </a:path>
                <a:path w="8698230" h="2982595">
                  <a:moveTo>
                    <a:pt x="0" y="1988032"/>
                  </a:moveTo>
                  <a:lnTo>
                    <a:pt x="4986207" y="1988032"/>
                  </a:lnTo>
                </a:path>
                <a:path w="8698230" h="2982595">
                  <a:moveTo>
                    <a:pt x="5684669" y="1988032"/>
                  </a:moveTo>
                  <a:lnTo>
                    <a:pt x="5956297" y="1988032"/>
                  </a:lnTo>
                </a:path>
                <a:path w="8698230" h="2982595">
                  <a:moveTo>
                    <a:pt x="6654759" y="1988032"/>
                  </a:moveTo>
                  <a:lnTo>
                    <a:pt x="6926374" y="1988032"/>
                  </a:lnTo>
                </a:path>
                <a:path w="8698230" h="2982595">
                  <a:moveTo>
                    <a:pt x="7624836" y="1988032"/>
                  </a:moveTo>
                  <a:lnTo>
                    <a:pt x="7896451" y="1988032"/>
                  </a:lnTo>
                </a:path>
                <a:path w="8698230" h="2982595">
                  <a:moveTo>
                    <a:pt x="8594912" y="1988032"/>
                  </a:moveTo>
                  <a:lnTo>
                    <a:pt x="8697874" y="1988032"/>
                  </a:lnTo>
                </a:path>
                <a:path w="8698230" h="2982595">
                  <a:moveTo>
                    <a:pt x="0" y="994016"/>
                  </a:moveTo>
                  <a:lnTo>
                    <a:pt x="5956297" y="994016"/>
                  </a:lnTo>
                </a:path>
                <a:path w="8698230" h="2982595">
                  <a:moveTo>
                    <a:pt x="6654759" y="994016"/>
                  </a:moveTo>
                  <a:lnTo>
                    <a:pt x="6926374" y="994016"/>
                  </a:lnTo>
                </a:path>
                <a:path w="8698230" h="2982595">
                  <a:moveTo>
                    <a:pt x="7624836" y="994016"/>
                  </a:moveTo>
                  <a:lnTo>
                    <a:pt x="7896451" y="994016"/>
                  </a:lnTo>
                </a:path>
                <a:path w="8698230" h="2982595">
                  <a:moveTo>
                    <a:pt x="8594912" y="994016"/>
                  </a:moveTo>
                  <a:lnTo>
                    <a:pt x="8697874" y="994016"/>
                  </a:lnTo>
                </a:path>
                <a:path w="8698230" h="2982595">
                  <a:moveTo>
                    <a:pt x="0" y="0"/>
                  </a:moveTo>
                  <a:lnTo>
                    <a:pt x="6926374" y="0"/>
                  </a:lnTo>
                </a:path>
                <a:path w="8698230" h="2982595">
                  <a:moveTo>
                    <a:pt x="7624836" y="0"/>
                  </a:moveTo>
                  <a:lnTo>
                    <a:pt x="7896451" y="0"/>
                  </a:lnTo>
                </a:path>
                <a:path w="8698230" h="2982595">
                  <a:moveTo>
                    <a:pt x="8594912" y="0"/>
                  </a:moveTo>
                  <a:lnTo>
                    <a:pt x="8697874" y="0"/>
                  </a:lnTo>
                </a:path>
              </a:pathLst>
            </a:custGeom>
            <a:ln w="5880">
              <a:solidFill>
                <a:srgbClr val="697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67164" y="3899881"/>
              <a:ext cx="8698230" cy="0"/>
            </a:xfrm>
            <a:custGeom>
              <a:avLst/>
              <a:gdLst/>
              <a:ahLst/>
              <a:cxnLst/>
              <a:rect l="l" t="t" r="r" b="b"/>
              <a:pathLst>
                <a:path w="8698230">
                  <a:moveTo>
                    <a:pt x="0" y="0"/>
                  </a:moveTo>
                  <a:lnTo>
                    <a:pt x="8697874" y="0"/>
                  </a:lnTo>
                </a:path>
              </a:pathLst>
            </a:custGeom>
            <a:ln w="5880">
              <a:solidFill>
                <a:srgbClr val="697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02975" y="4065980"/>
              <a:ext cx="8459470" cy="5662295"/>
            </a:xfrm>
            <a:custGeom>
              <a:avLst/>
              <a:gdLst/>
              <a:ahLst/>
              <a:cxnLst/>
              <a:rect l="l" t="t" r="r" b="b"/>
              <a:pathLst>
                <a:path w="8459469" h="5662295">
                  <a:moveTo>
                    <a:pt x="698461" y="5525643"/>
                  </a:moveTo>
                  <a:lnTo>
                    <a:pt x="0" y="5525643"/>
                  </a:lnTo>
                  <a:lnTo>
                    <a:pt x="0" y="5661838"/>
                  </a:lnTo>
                  <a:lnTo>
                    <a:pt x="698461" y="5661838"/>
                  </a:lnTo>
                  <a:lnTo>
                    <a:pt x="698461" y="5525643"/>
                  </a:lnTo>
                  <a:close/>
                </a:path>
                <a:path w="8459469" h="5662295">
                  <a:moveTo>
                    <a:pt x="1668538" y="5117147"/>
                  </a:moveTo>
                  <a:lnTo>
                    <a:pt x="970076" y="5117147"/>
                  </a:lnTo>
                  <a:lnTo>
                    <a:pt x="970076" y="5525643"/>
                  </a:lnTo>
                  <a:lnTo>
                    <a:pt x="1668538" y="5525643"/>
                  </a:lnTo>
                  <a:lnTo>
                    <a:pt x="1668538" y="5117147"/>
                  </a:lnTo>
                  <a:close/>
                </a:path>
                <a:path w="8459469" h="5662295">
                  <a:moveTo>
                    <a:pt x="2638628" y="4300118"/>
                  </a:moveTo>
                  <a:lnTo>
                    <a:pt x="1940166" y="4300118"/>
                  </a:lnTo>
                  <a:lnTo>
                    <a:pt x="1940166" y="5253329"/>
                  </a:lnTo>
                  <a:lnTo>
                    <a:pt x="2638628" y="5253329"/>
                  </a:lnTo>
                  <a:lnTo>
                    <a:pt x="2638628" y="4300118"/>
                  </a:lnTo>
                  <a:close/>
                </a:path>
                <a:path w="8459469" h="5662295">
                  <a:moveTo>
                    <a:pt x="3608705" y="3583432"/>
                  </a:moveTo>
                  <a:lnTo>
                    <a:pt x="2910243" y="3583432"/>
                  </a:lnTo>
                  <a:lnTo>
                    <a:pt x="2910243" y="5167300"/>
                  </a:lnTo>
                  <a:lnTo>
                    <a:pt x="3608705" y="5167300"/>
                  </a:lnTo>
                  <a:lnTo>
                    <a:pt x="3608705" y="3583432"/>
                  </a:lnTo>
                  <a:close/>
                </a:path>
                <a:path w="8459469" h="5662295">
                  <a:moveTo>
                    <a:pt x="4578782" y="2866745"/>
                  </a:moveTo>
                  <a:lnTo>
                    <a:pt x="3880320" y="2866745"/>
                  </a:lnTo>
                  <a:lnTo>
                    <a:pt x="3880320" y="5124310"/>
                  </a:lnTo>
                  <a:lnTo>
                    <a:pt x="4578782" y="5124310"/>
                  </a:lnTo>
                  <a:lnTo>
                    <a:pt x="4578782" y="2866745"/>
                  </a:lnTo>
                  <a:close/>
                </a:path>
                <a:path w="8459469" h="5662295">
                  <a:moveTo>
                    <a:pt x="5548858" y="2150110"/>
                  </a:moveTo>
                  <a:lnTo>
                    <a:pt x="4850396" y="2150110"/>
                  </a:lnTo>
                  <a:lnTo>
                    <a:pt x="4850396" y="5102834"/>
                  </a:lnTo>
                  <a:lnTo>
                    <a:pt x="5548858" y="5102834"/>
                  </a:lnTo>
                  <a:lnTo>
                    <a:pt x="5548858" y="2150110"/>
                  </a:lnTo>
                  <a:close/>
                </a:path>
                <a:path w="8459469" h="5662295">
                  <a:moveTo>
                    <a:pt x="6518948" y="1433372"/>
                  </a:moveTo>
                  <a:lnTo>
                    <a:pt x="5820486" y="1433372"/>
                  </a:lnTo>
                  <a:lnTo>
                    <a:pt x="5820486" y="5092052"/>
                  </a:lnTo>
                  <a:lnTo>
                    <a:pt x="6518948" y="5092052"/>
                  </a:lnTo>
                  <a:lnTo>
                    <a:pt x="6518948" y="1433372"/>
                  </a:lnTo>
                  <a:close/>
                </a:path>
                <a:path w="8459469" h="5662295">
                  <a:moveTo>
                    <a:pt x="7489025" y="716686"/>
                  </a:moveTo>
                  <a:lnTo>
                    <a:pt x="6790563" y="716686"/>
                  </a:lnTo>
                  <a:lnTo>
                    <a:pt x="6790563" y="5086680"/>
                  </a:lnTo>
                  <a:lnTo>
                    <a:pt x="7489025" y="5086680"/>
                  </a:lnTo>
                  <a:lnTo>
                    <a:pt x="7489025" y="716686"/>
                  </a:lnTo>
                  <a:close/>
                </a:path>
                <a:path w="8459469" h="5662295">
                  <a:moveTo>
                    <a:pt x="8459102" y="0"/>
                  </a:moveTo>
                  <a:lnTo>
                    <a:pt x="7760640" y="0"/>
                  </a:lnTo>
                  <a:lnTo>
                    <a:pt x="7760640" y="5084000"/>
                  </a:lnTo>
                  <a:lnTo>
                    <a:pt x="8459102" y="5084000"/>
                  </a:lnTo>
                  <a:lnTo>
                    <a:pt x="8459102" y="0"/>
                  </a:lnTo>
                  <a:close/>
                </a:path>
              </a:pathLst>
            </a:custGeom>
            <a:solidFill>
              <a:srgbClr val="7CB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02975" y="9149981"/>
              <a:ext cx="8459470" cy="714375"/>
            </a:xfrm>
            <a:custGeom>
              <a:avLst/>
              <a:gdLst/>
              <a:ahLst/>
              <a:cxnLst/>
              <a:rect l="l" t="t" r="r" b="b"/>
              <a:pathLst>
                <a:path w="8459469" h="714375">
                  <a:moveTo>
                    <a:pt x="698461" y="577811"/>
                  </a:moveTo>
                  <a:lnTo>
                    <a:pt x="0" y="577811"/>
                  </a:lnTo>
                  <a:lnTo>
                    <a:pt x="0" y="713994"/>
                  </a:lnTo>
                  <a:lnTo>
                    <a:pt x="698461" y="713994"/>
                  </a:lnTo>
                  <a:lnTo>
                    <a:pt x="698461" y="577811"/>
                  </a:lnTo>
                  <a:close/>
                </a:path>
                <a:path w="8459469" h="714375">
                  <a:moveTo>
                    <a:pt x="1668538" y="441642"/>
                  </a:moveTo>
                  <a:lnTo>
                    <a:pt x="970076" y="441642"/>
                  </a:lnTo>
                  <a:lnTo>
                    <a:pt x="970076" y="714006"/>
                  </a:lnTo>
                  <a:lnTo>
                    <a:pt x="1668538" y="714006"/>
                  </a:lnTo>
                  <a:lnTo>
                    <a:pt x="1668538" y="441642"/>
                  </a:lnTo>
                  <a:close/>
                </a:path>
                <a:path w="8459469" h="714375">
                  <a:moveTo>
                    <a:pt x="2638628" y="169329"/>
                  </a:moveTo>
                  <a:lnTo>
                    <a:pt x="1940166" y="169329"/>
                  </a:lnTo>
                  <a:lnTo>
                    <a:pt x="1940166" y="713994"/>
                  </a:lnTo>
                  <a:lnTo>
                    <a:pt x="2638628" y="713994"/>
                  </a:lnTo>
                  <a:lnTo>
                    <a:pt x="2638628" y="169329"/>
                  </a:lnTo>
                  <a:close/>
                </a:path>
                <a:path w="8459469" h="714375">
                  <a:moveTo>
                    <a:pt x="3608705" y="83299"/>
                  </a:moveTo>
                  <a:lnTo>
                    <a:pt x="2910243" y="83299"/>
                  </a:lnTo>
                  <a:lnTo>
                    <a:pt x="2910243" y="714006"/>
                  </a:lnTo>
                  <a:lnTo>
                    <a:pt x="3608705" y="714006"/>
                  </a:lnTo>
                  <a:lnTo>
                    <a:pt x="3608705" y="83299"/>
                  </a:lnTo>
                  <a:close/>
                </a:path>
                <a:path w="8459469" h="714375">
                  <a:moveTo>
                    <a:pt x="4578782" y="40297"/>
                  </a:moveTo>
                  <a:lnTo>
                    <a:pt x="3880320" y="40297"/>
                  </a:lnTo>
                  <a:lnTo>
                    <a:pt x="3880320" y="713994"/>
                  </a:lnTo>
                  <a:lnTo>
                    <a:pt x="4578782" y="713994"/>
                  </a:lnTo>
                  <a:lnTo>
                    <a:pt x="4578782" y="40297"/>
                  </a:lnTo>
                  <a:close/>
                </a:path>
                <a:path w="8459469" h="714375">
                  <a:moveTo>
                    <a:pt x="5548858" y="18834"/>
                  </a:moveTo>
                  <a:lnTo>
                    <a:pt x="4850396" y="18834"/>
                  </a:lnTo>
                  <a:lnTo>
                    <a:pt x="4850396" y="713994"/>
                  </a:lnTo>
                  <a:lnTo>
                    <a:pt x="5548858" y="713994"/>
                  </a:lnTo>
                  <a:lnTo>
                    <a:pt x="5548858" y="18834"/>
                  </a:lnTo>
                  <a:close/>
                </a:path>
                <a:path w="8459469" h="714375">
                  <a:moveTo>
                    <a:pt x="6518948" y="8051"/>
                  </a:moveTo>
                  <a:lnTo>
                    <a:pt x="5820486" y="8051"/>
                  </a:lnTo>
                  <a:lnTo>
                    <a:pt x="5820486" y="714006"/>
                  </a:lnTo>
                  <a:lnTo>
                    <a:pt x="6518948" y="714006"/>
                  </a:lnTo>
                  <a:lnTo>
                    <a:pt x="6518948" y="8051"/>
                  </a:lnTo>
                  <a:close/>
                </a:path>
                <a:path w="8459469" h="714375">
                  <a:moveTo>
                    <a:pt x="7489025" y="2679"/>
                  </a:moveTo>
                  <a:lnTo>
                    <a:pt x="6790563" y="2679"/>
                  </a:lnTo>
                  <a:lnTo>
                    <a:pt x="6790563" y="713994"/>
                  </a:lnTo>
                  <a:lnTo>
                    <a:pt x="7489025" y="713994"/>
                  </a:lnTo>
                  <a:lnTo>
                    <a:pt x="7489025" y="2679"/>
                  </a:lnTo>
                  <a:close/>
                </a:path>
                <a:path w="8459469" h="714375">
                  <a:moveTo>
                    <a:pt x="8459102" y="0"/>
                  </a:moveTo>
                  <a:lnTo>
                    <a:pt x="7760640" y="0"/>
                  </a:lnTo>
                  <a:lnTo>
                    <a:pt x="7760640" y="714006"/>
                  </a:lnTo>
                  <a:lnTo>
                    <a:pt x="8459102" y="714006"/>
                  </a:lnTo>
                  <a:lnTo>
                    <a:pt x="8459102" y="0"/>
                  </a:lnTo>
                  <a:close/>
                </a:path>
              </a:pathLst>
            </a:custGeom>
            <a:solidFill>
              <a:srgbClr val="7482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69639" y="3627471"/>
              <a:ext cx="8449310" cy="5855970"/>
            </a:xfrm>
            <a:custGeom>
              <a:avLst/>
              <a:gdLst/>
              <a:ahLst/>
              <a:cxnLst/>
              <a:rect l="l" t="t" r="r" b="b"/>
              <a:pathLst>
                <a:path w="8449310" h="5855970">
                  <a:moveTo>
                    <a:pt x="103224" y="5699544"/>
                  </a:moveTo>
                  <a:lnTo>
                    <a:pt x="62039" y="5699544"/>
                  </a:lnTo>
                  <a:lnTo>
                    <a:pt x="74993" y="5701797"/>
                  </a:lnTo>
                  <a:lnTo>
                    <a:pt x="85748" y="5708229"/>
                  </a:lnTo>
                  <a:lnTo>
                    <a:pt x="93091" y="5718344"/>
                  </a:lnTo>
                  <a:lnTo>
                    <a:pt x="95808" y="5731649"/>
                  </a:lnTo>
                  <a:lnTo>
                    <a:pt x="93981" y="5743756"/>
                  </a:lnTo>
                  <a:lnTo>
                    <a:pt x="88022" y="5755754"/>
                  </a:lnTo>
                  <a:lnTo>
                    <a:pt x="77211" y="5768875"/>
                  </a:lnTo>
                  <a:lnTo>
                    <a:pt x="60833" y="5784354"/>
                  </a:lnTo>
                  <a:lnTo>
                    <a:pt x="0" y="5838012"/>
                  </a:lnTo>
                  <a:lnTo>
                    <a:pt x="0" y="5852591"/>
                  </a:lnTo>
                  <a:lnTo>
                    <a:pt x="117094" y="5852591"/>
                  </a:lnTo>
                  <a:lnTo>
                    <a:pt x="117094" y="5835383"/>
                  </a:lnTo>
                  <a:lnTo>
                    <a:pt x="28257" y="5835383"/>
                  </a:lnTo>
                  <a:lnTo>
                    <a:pt x="73050" y="5795606"/>
                  </a:lnTo>
                  <a:lnTo>
                    <a:pt x="91993" y="5777947"/>
                  </a:lnTo>
                  <a:lnTo>
                    <a:pt x="105187" y="5762486"/>
                  </a:lnTo>
                  <a:lnTo>
                    <a:pt x="112905" y="5747295"/>
                  </a:lnTo>
                  <a:lnTo>
                    <a:pt x="115417" y="5730443"/>
                  </a:lnTo>
                  <a:lnTo>
                    <a:pt x="111544" y="5711239"/>
                  </a:lnTo>
                  <a:lnTo>
                    <a:pt x="103224" y="5699544"/>
                  </a:lnTo>
                  <a:close/>
                </a:path>
                <a:path w="8449310" h="5855970">
                  <a:moveTo>
                    <a:pt x="63474" y="5682564"/>
                  </a:moveTo>
                  <a:lnTo>
                    <a:pt x="43734" y="5684971"/>
                  </a:lnTo>
                  <a:lnTo>
                    <a:pt x="27901" y="5691955"/>
                  </a:lnTo>
                  <a:lnTo>
                    <a:pt x="14764" y="5703159"/>
                  </a:lnTo>
                  <a:lnTo>
                    <a:pt x="3111" y="5718225"/>
                  </a:lnTo>
                  <a:lnTo>
                    <a:pt x="17005" y="5728296"/>
                  </a:lnTo>
                  <a:lnTo>
                    <a:pt x="27004" y="5715917"/>
                  </a:lnTo>
                  <a:lnTo>
                    <a:pt x="37364" y="5706910"/>
                  </a:lnTo>
                  <a:lnTo>
                    <a:pt x="48803" y="5701407"/>
                  </a:lnTo>
                  <a:lnTo>
                    <a:pt x="62039" y="5699544"/>
                  </a:lnTo>
                  <a:lnTo>
                    <a:pt x="103224" y="5699544"/>
                  </a:lnTo>
                  <a:lnTo>
                    <a:pt x="100761" y="5696083"/>
                  </a:lnTo>
                  <a:lnTo>
                    <a:pt x="84320" y="5686137"/>
                  </a:lnTo>
                  <a:lnTo>
                    <a:pt x="63474" y="5682564"/>
                  </a:lnTo>
                  <a:close/>
                </a:path>
                <a:path w="8449310" h="5855970">
                  <a:moveTo>
                    <a:pt x="259143" y="5684964"/>
                  </a:moveTo>
                  <a:lnTo>
                    <a:pt x="145364" y="5684964"/>
                  </a:lnTo>
                  <a:lnTo>
                    <a:pt x="145364" y="5702173"/>
                  </a:lnTo>
                  <a:lnTo>
                    <a:pt x="237578" y="5702173"/>
                  </a:lnTo>
                  <a:lnTo>
                    <a:pt x="161899" y="5852591"/>
                  </a:lnTo>
                  <a:lnTo>
                    <a:pt x="182968" y="5852591"/>
                  </a:lnTo>
                  <a:lnTo>
                    <a:pt x="259143" y="5699074"/>
                  </a:lnTo>
                  <a:lnTo>
                    <a:pt x="259143" y="5684964"/>
                  </a:lnTo>
                  <a:close/>
                </a:path>
                <a:path w="8449310" h="5855970">
                  <a:moveTo>
                    <a:pt x="373126" y="5812828"/>
                  </a:moveTo>
                  <a:lnTo>
                    <a:pt x="354952" y="5812828"/>
                  </a:lnTo>
                  <a:lnTo>
                    <a:pt x="354952" y="5852591"/>
                  </a:lnTo>
                  <a:lnTo>
                    <a:pt x="373126" y="5852591"/>
                  </a:lnTo>
                  <a:lnTo>
                    <a:pt x="373126" y="5812828"/>
                  </a:lnTo>
                  <a:close/>
                </a:path>
                <a:path w="8449310" h="5855970">
                  <a:moveTo>
                    <a:pt x="373126" y="5683770"/>
                  </a:moveTo>
                  <a:lnTo>
                    <a:pt x="356628" y="5683770"/>
                  </a:lnTo>
                  <a:lnTo>
                    <a:pt x="261785" y="5799201"/>
                  </a:lnTo>
                  <a:lnTo>
                    <a:pt x="266573" y="5812828"/>
                  </a:lnTo>
                  <a:lnTo>
                    <a:pt x="399237" y="5812828"/>
                  </a:lnTo>
                  <a:lnTo>
                    <a:pt x="399237" y="5797054"/>
                  </a:lnTo>
                  <a:lnTo>
                    <a:pt x="284543" y="5797054"/>
                  </a:lnTo>
                  <a:lnTo>
                    <a:pt x="354952" y="5710593"/>
                  </a:lnTo>
                  <a:lnTo>
                    <a:pt x="373126" y="5710593"/>
                  </a:lnTo>
                  <a:lnTo>
                    <a:pt x="373126" y="5683770"/>
                  </a:lnTo>
                  <a:close/>
                </a:path>
                <a:path w="8449310" h="5855970">
                  <a:moveTo>
                    <a:pt x="373126" y="5710593"/>
                  </a:moveTo>
                  <a:lnTo>
                    <a:pt x="354952" y="5710593"/>
                  </a:lnTo>
                  <a:lnTo>
                    <a:pt x="354952" y="5797054"/>
                  </a:lnTo>
                  <a:lnTo>
                    <a:pt x="373126" y="5797054"/>
                  </a:lnTo>
                  <a:lnTo>
                    <a:pt x="373126" y="5710593"/>
                  </a:lnTo>
                  <a:close/>
                </a:path>
                <a:path w="8449310" h="5855970">
                  <a:moveTo>
                    <a:pt x="498170" y="5682094"/>
                  </a:moveTo>
                  <a:lnTo>
                    <a:pt x="468862" y="5689035"/>
                  </a:lnTo>
                  <a:lnTo>
                    <a:pt x="446436" y="5707827"/>
                  </a:lnTo>
                  <a:lnTo>
                    <a:pt x="432097" y="5735425"/>
                  </a:lnTo>
                  <a:lnTo>
                    <a:pt x="427050" y="5768784"/>
                  </a:lnTo>
                  <a:lnTo>
                    <a:pt x="431988" y="5802333"/>
                  </a:lnTo>
                  <a:lnTo>
                    <a:pt x="446104" y="5829906"/>
                  </a:lnTo>
                  <a:lnTo>
                    <a:pt x="468353" y="5848587"/>
                  </a:lnTo>
                  <a:lnTo>
                    <a:pt x="497687" y="5855462"/>
                  </a:lnTo>
                  <a:lnTo>
                    <a:pt x="526957" y="5848521"/>
                  </a:lnTo>
                  <a:lnTo>
                    <a:pt x="539166" y="5838253"/>
                  </a:lnTo>
                  <a:lnTo>
                    <a:pt x="498170" y="5838253"/>
                  </a:lnTo>
                  <a:lnTo>
                    <a:pt x="476877" y="5832553"/>
                  </a:lnTo>
                  <a:lnTo>
                    <a:pt x="460641" y="5817263"/>
                  </a:lnTo>
                  <a:lnTo>
                    <a:pt x="450292" y="5795101"/>
                  </a:lnTo>
                  <a:lnTo>
                    <a:pt x="446659" y="5768784"/>
                  </a:lnTo>
                  <a:lnTo>
                    <a:pt x="450219" y="5742159"/>
                  </a:lnTo>
                  <a:lnTo>
                    <a:pt x="460405" y="5720027"/>
                  </a:lnTo>
                  <a:lnTo>
                    <a:pt x="476475" y="5704903"/>
                  </a:lnTo>
                  <a:lnTo>
                    <a:pt x="497687" y="5699302"/>
                  </a:lnTo>
                  <a:lnTo>
                    <a:pt x="539626" y="5699302"/>
                  </a:lnTo>
                  <a:lnTo>
                    <a:pt x="527359" y="5688969"/>
                  </a:lnTo>
                  <a:lnTo>
                    <a:pt x="498170" y="5682094"/>
                  </a:lnTo>
                  <a:close/>
                </a:path>
                <a:path w="8449310" h="5855970">
                  <a:moveTo>
                    <a:pt x="539626" y="5699302"/>
                  </a:moveTo>
                  <a:lnTo>
                    <a:pt x="497687" y="5699302"/>
                  </a:lnTo>
                  <a:lnTo>
                    <a:pt x="518835" y="5705003"/>
                  </a:lnTo>
                  <a:lnTo>
                    <a:pt x="535000" y="5720294"/>
                  </a:lnTo>
                  <a:lnTo>
                    <a:pt x="545325" y="5742459"/>
                  </a:lnTo>
                  <a:lnTo>
                    <a:pt x="548957" y="5768784"/>
                  </a:lnTo>
                  <a:lnTo>
                    <a:pt x="545435" y="5795299"/>
                  </a:lnTo>
                  <a:lnTo>
                    <a:pt x="535331" y="5817439"/>
                  </a:lnTo>
                  <a:lnTo>
                    <a:pt x="519344" y="5832619"/>
                  </a:lnTo>
                  <a:lnTo>
                    <a:pt x="498170" y="5838253"/>
                  </a:lnTo>
                  <a:lnTo>
                    <a:pt x="539166" y="5838253"/>
                  </a:lnTo>
                  <a:lnTo>
                    <a:pt x="549300" y="5829730"/>
                  </a:lnTo>
                  <a:lnTo>
                    <a:pt x="563556" y="5802135"/>
                  </a:lnTo>
                  <a:lnTo>
                    <a:pt x="568566" y="5768784"/>
                  </a:lnTo>
                  <a:lnTo>
                    <a:pt x="563630" y="5735227"/>
                  </a:lnTo>
                  <a:lnTo>
                    <a:pt x="549536" y="5707651"/>
                  </a:lnTo>
                  <a:lnTo>
                    <a:pt x="539626" y="5699302"/>
                  </a:lnTo>
                  <a:close/>
                </a:path>
                <a:path w="8449310" h="5855970">
                  <a:moveTo>
                    <a:pt x="1065593" y="5238292"/>
                  </a:moveTo>
                  <a:lnTo>
                    <a:pt x="1043698" y="5241581"/>
                  </a:lnTo>
                  <a:lnTo>
                    <a:pt x="1025478" y="5250735"/>
                  </a:lnTo>
                  <a:lnTo>
                    <a:pt x="1012995" y="5264749"/>
                  </a:lnTo>
                  <a:lnTo>
                    <a:pt x="1008367" y="5282590"/>
                  </a:lnTo>
                  <a:lnTo>
                    <a:pt x="1010664" y="5296071"/>
                  </a:lnTo>
                  <a:lnTo>
                    <a:pt x="1016885" y="5306877"/>
                  </a:lnTo>
                  <a:lnTo>
                    <a:pt x="1026039" y="5315307"/>
                  </a:lnTo>
                  <a:lnTo>
                    <a:pt x="1037082" y="5321630"/>
                  </a:lnTo>
                  <a:lnTo>
                    <a:pt x="1023209" y="5328297"/>
                  </a:lnTo>
                  <a:lnTo>
                    <a:pt x="1012289" y="5337486"/>
                  </a:lnTo>
                  <a:lnTo>
                    <a:pt x="1005170" y="5349010"/>
                  </a:lnTo>
                  <a:lnTo>
                    <a:pt x="1002703" y="5362346"/>
                  </a:lnTo>
                  <a:lnTo>
                    <a:pt x="1002670" y="5363057"/>
                  </a:lnTo>
                  <a:lnTo>
                    <a:pt x="1007434" y="5382338"/>
                  </a:lnTo>
                  <a:lnTo>
                    <a:pt x="1020716" y="5397460"/>
                  </a:lnTo>
                  <a:lnTo>
                    <a:pt x="1040692" y="5407236"/>
                  </a:lnTo>
                  <a:lnTo>
                    <a:pt x="1065593" y="5410708"/>
                  </a:lnTo>
                  <a:lnTo>
                    <a:pt x="1090494" y="5407273"/>
                  </a:lnTo>
                  <a:lnTo>
                    <a:pt x="1110470" y="5397579"/>
                  </a:lnTo>
                  <a:lnTo>
                    <a:pt x="1113444" y="5394210"/>
                  </a:lnTo>
                  <a:lnTo>
                    <a:pt x="1065593" y="5394210"/>
                  </a:lnTo>
                  <a:lnTo>
                    <a:pt x="1047099" y="5391691"/>
                  </a:lnTo>
                  <a:lnTo>
                    <a:pt x="1033332" y="5384896"/>
                  </a:lnTo>
                  <a:lnTo>
                    <a:pt x="1024716" y="5374906"/>
                  </a:lnTo>
                  <a:lnTo>
                    <a:pt x="1021796" y="5363057"/>
                  </a:lnTo>
                  <a:lnTo>
                    <a:pt x="1021865" y="5362346"/>
                  </a:lnTo>
                  <a:lnTo>
                    <a:pt x="1025154" y="5349682"/>
                  </a:lnTo>
                  <a:lnTo>
                    <a:pt x="1034499" y="5339457"/>
                  </a:lnTo>
                  <a:lnTo>
                    <a:pt x="1048427" y="5332828"/>
                  </a:lnTo>
                  <a:lnTo>
                    <a:pt x="1065593" y="5330469"/>
                  </a:lnTo>
                  <a:lnTo>
                    <a:pt x="1110395" y="5330469"/>
                  </a:lnTo>
                  <a:lnTo>
                    <a:pt x="1107875" y="5328363"/>
                  </a:lnTo>
                  <a:lnTo>
                    <a:pt x="1094105" y="5321630"/>
                  </a:lnTo>
                  <a:lnTo>
                    <a:pt x="1105163" y="5315299"/>
                  </a:lnTo>
                  <a:lnTo>
                    <a:pt x="1105558" y="5314937"/>
                  </a:lnTo>
                  <a:lnTo>
                    <a:pt x="1065593" y="5314937"/>
                  </a:lnTo>
                  <a:lnTo>
                    <a:pt x="1050592" y="5312698"/>
                  </a:lnTo>
                  <a:lnTo>
                    <a:pt x="1038426" y="5306431"/>
                  </a:lnTo>
                  <a:lnTo>
                    <a:pt x="1030244" y="5296742"/>
                  </a:lnTo>
                  <a:lnTo>
                    <a:pt x="1027252" y="5284266"/>
                  </a:lnTo>
                  <a:lnTo>
                    <a:pt x="1030176" y="5272379"/>
                  </a:lnTo>
                  <a:lnTo>
                    <a:pt x="1038245" y="5263056"/>
                  </a:lnTo>
                  <a:lnTo>
                    <a:pt x="1050403" y="5256968"/>
                  </a:lnTo>
                  <a:lnTo>
                    <a:pt x="1065593" y="5254790"/>
                  </a:lnTo>
                  <a:lnTo>
                    <a:pt x="1109232" y="5254790"/>
                  </a:lnTo>
                  <a:lnTo>
                    <a:pt x="1105708" y="5250794"/>
                  </a:lnTo>
                  <a:lnTo>
                    <a:pt x="1087474" y="5241581"/>
                  </a:lnTo>
                  <a:lnTo>
                    <a:pt x="1065593" y="5238292"/>
                  </a:lnTo>
                  <a:close/>
                </a:path>
                <a:path w="8449310" h="5855970">
                  <a:moveTo>
                    <a:pt x="1110395" y="5330469"/>
                  </a:moveTo>
                  <a:lnTo>
                    <a:pt x="1065593" y="5330469"/>
                  </a:lnTo>
                  <a:lnTo>
                    <a:pt x="1082767" y="5332828"/>
                  </a:lnTo>
                  <a:lnTo>
                    <a:pt x="1096676" y="5339397"/>
                  </a:lnTo>
                  <a:lnTo>
                    <a:pt x="1106019" y="5349478"/>
                  </a:lnTo>
                  <a:lnTo>
                    <a:pt x="1109433" y="5362346"/>
                  </a:lnTo>
                  <a:lnTo>
                    <a:pt x="1106457" y="5374702"/>
                  </a:lnTo>
                  <a:lnTo>
                    <a:pt x="1097843" y="5384836"/>
                  </a:lnTo>
                  <a:lnTo>
                    <a:pt x="1084064" y="5391691"/>
                  </a:lnTo>
                  <a:lnTo>
                    <a:pt x="1065593" y="5394210"/>
                  </a:lnTo>
                  <a:lnTo>
                    <a:pt x="1113444" y="5394210"/>
                  </a:lnTo>
                  <a:lnTo>
                    <a:pt x="1123752" y="5382536"/>
                  </a:lnTo>
                  <a:lnTo>
                    <a:pt x="1128572" y="5363057"/>
                  </a:lnTo>
                  <a:lnTo>
                    <a:pt x="1125965" y="5349010"/>
                  </a:lnTo>
                  <a:lnTo>
                    <a:pt x="1118763" y="5337462"/>
                  </a:lnTo>
                  <a:lnTo>
                    <a:pt x="1110395" y="5330469"/>
                  </a:lnTo>
                  <a:close/>
                </a:path>
                <a:path w="8449310" h="5855970">
                  <a:moveTo>
                    <a:pt x="1109232" y="5254790"/>
                  </a:moveTo>
                  <a:lnTo>
                    <a:pt x="1065593" y="5254790"/>
                  </a:lnTo>
                  <a:lnTo>
                    <a:pt x="1080781" y="5256995"/>
                  </a:lnTo>
                  <a:lnTo>
                    <a:pt x="1092935" y="5263086"/>
                  </a:lnTo>
                  <a:lnTo>
                    <a:pt x="1100999" y="5272278"/>
                  </a:lnTo>
                  <a:lnTo>
                    <a:pt x="1103738" y="5283060"/>
                  </a:lnTo>
                  <a:lnTo>
                    <a:pt x="1103808" y="5284266"/>
                  </a:lnTo>
                  <a:lnTo>
                    <a:pt x="1100931" y="5296538"/>
                  </a:lnTo>
                  <a:lnTo>
                    <a:pt x="1092754" y="5306371"/>
                  </a:lnTo>
                  <a:lnTo>
                    <a:pt x="1080578" y="5312698"/>
                  </a:lnTo>
                  <a:lnTo>
                    <a:pt x="1065593" y="5314937"/>
                  </a:lnTo>
                  <a:lnTo>
                    <a:pt x="1105558" y="5314937"/>
                  </a:lnTo>
                  <a:lnTo>
                    <a:pt x="1114296" y="5306936"/>
                  </a:lnTo>
                  <a:lnTo>
                    <a:pt x="1120520" y="5296269"/>
                  </a:lnTo>
                  <a:lnTo>
                    <a:pt x="1122693" y="5283784"/>
                  </a:lnTo>
                  <a:lnTo>
                    <a:pt x="1122699" y="5282590"/>
                  </a:lnTo>
                  <a:lnTo>
                    <a:pt x="1118191" y="5264947"/>
                  </a:lnTo>
                  <a:lnTo>
                    <a:pt x="1109232" y="5254790"/>
                  </a:lnTo>
                  <a:close/>
                </a:path>
                <a:path w="8449310" h="5855970">
                  <a:moveTo>
                    <a:pt x="1255761" y="5255272"/>
                  </a:moveTo>
                  <a:lnTo>
                    <a:pt x="1214577" y="5255272"/>
                  </a:lnTo>
                  <a:lnTo>
                    <a:pt x="1227531" y="5257526"/>
                  </a:lnTo>
                  <a:lnTo>
                    <a:pt x="1238286" y="5263956"/>
                  </a:lnTo>
                  <a:lnTo>
                    <a:pt x="1245629" y="5274067"/>
                  </a:lnTo>
                  <a:lnTo>
                    <a:pt x="1248346" y="5287365"/>
                  </a:lnTo>
                  <a:lnTo>
                    <a:pt x="1246521" y="5299478"/>
                  </a:lnTo>
                  <a:lnTo>
                    <a:pt x="1240566" y="5311474"/>
                  </a:lnTo>
                  <a:lnTo>
                    <a:pt x="1229760" y="5324593"/>
                  </a:lnTo>
                  <a:lnTo>
                    <a:pt x="1213383" y="5340070"/>
                  </a:lnTo>
                  <a:lnTo>
                    <a:pt x="1152550" y="5393728"/>
                  </a:lnTo>
                  <a:lnTo>
                    <a:pt x="1152550" y="5408320"/>
                  </a:lnTo>
                  <a:lnTo>
                    <a:pt x="1269631" y="5408320"/>
                  </a:lnTo>
                  <a:lnTo>
                    <a:pt x="1269631" y="5391099"/>
                  </a:lnTo>
                  <a:lnTo>
                    <a:pt x="1180807" y="5391099"/>
                  </a:lnTo>
                  <a:lnTo>
                    <a:pt x="1225600" y="5351335"/>
                  </a:lnTo>
                  <a:lnTo>
                    <a:pt x="1244541" y="5333675"/>
                  </a:lnTo>
                  <a:lnTo>
                    <a:pt x="1257731" y="5318215"/>
                  </a:lnTo>
                  <a:lnTo>
                    <a:pt x="1265445" y="5303024"/>
                  </a:lnTo>
                  <a:lnTo>
                    <a:pt x="1267955" y="5286171"/>
                  </a:lnTo>
                  <a:lnTo>
                    <a:pt x="1264082" y="5266967"/>
                  </a:lnTo>
                  <a:lnTo>
                    <a:pt x="1255761" y="5255272"/>
                  </a:lnTo>
                  <a:close/>
                </a:path>
                <a:path w="8449310" h="5855970">
                  <a:moveTo>
                    <a:pt x="1216012" y="5238292"/>
                  </a:moveTo>
                  <a:lnTo>
                    <a:pt x="1196279" y="5240698"/>
                  </a:lnTo>
                  <a:lnTo>
                    <a:pt x="1180450" y="5247679"/>
                  </a:lnTo>
                  <a:lnTo>
                    <a:pt x="1167315" y="5258882"/>
                  </a:lnTo>
                  <a:lnTo>
                    <a:pt x="1155661" y="5273954"/>
                  </a:lnTo>
                  <a:lnTo>
                    <a:pt x="1169555" y="5284012"/>
                  </a:lnTo>
                  <a:lnTo>
                    <a:pt x="1179553" y="5271640"/>
                  </a:lnTo>
                  <a:lnTo>
                    <a:pt x="1189909" y="5262637"/>
                  </a:lnTo>
                  <a:lnTo>
                    <a:pt x="1201343" y="5257136"/>
                  </a:lnTo>
                  <a:lnTo>
                    <a:pt x="1214577" y="5255272"/>
                  </a:lnTo>
                  <a:lnTo>
                    <a:pt x="1255761" y="5255272"/>
                  </a:lnTo>
                  <a:lnTo>
                    <a:pt x="1253299" y="5251811"/>
                  </a:lnTo>
                  <a:lnTo>
                    <a:pt x="1236858" y="5241866"/>
                  </a:lnTo>
                  <a:lnTo>
                    <a:pt x="1216012" y="5238292"/>
                  </a:lnTo>
                  <a:close/>
                </a:path>
                <a:path w="8449310" h="5855970">
                  <a:moveTo>
                    <a:pt x="1346034" y="5259133"/>
                  </a:moveTo>
                  <a:lnTo>
                    <a:pt x="1327391" y="5259133"/>
                  </a:lnTo>
                  <a:lnTo>
                    <a:pt x="1327391" y="5408320"/>
                  </a:lnTo>
                  <a:lnTo>
                    <a:pt x="1346034" y="5408320"/>
                  </a:lnTo>
                  <a:lnTo>
                    <a:pt x="1346034" y="5259133"/>
                  </a:lnTo>
                  <a:close/>
                </a:path>
                <a:path w="8449310" h="5855970">
                  <a:moveTo>
                    <a:pt x="1346034" y="5239486"/>
                  </a:moveTo>
                  <a:lnTo>
                    <a:pt x="1332166" y="5239486"/>
                  </a:lnTo>
                  <a:lnTo>
                    <a:pt x="1291221" y="5253621"/>
                  </a:lnTo>
                  <a:lnTo>
                    <a:pt x="1295768" y="5268950"/>
                  </a:lnTo>
                  <a:lnTo>
                    <a:pt x="1327391" y="5259133"/>
                  </a:lnTo>
                  <a:lnTo>
                    <a:pt x="1346034" y="5259133"/>
                  </a:lnTo>
                  <a:lnTo>
                    <a:pt x="1346034" y="5239486"/>
                  </a:lnTo>
                  <a:close/>
                </a:path>
                <a:path w="8449310" h="5855970">
                  <a:moveTo>
                    <a:pt x="1400175" y="5375998"/>
                  </a:moveTo>
                  <a:lnTo>
                    <a:pt x="1389176" y="5390616"/>
                  </a:lnTo>
                  <a:lnTo>
                    <a:pt x="1400145" y="5398776"/>
                  </a:lnTo>
                  <a:lnTo>
                    <a:pt x="1412152" y="5405299"/>
                  </a:lnTo>
                  <a:lnTo>
                    <a:pt x="1425600" y="5409624"/>
                  </a:lnTo>
                  <a:lnTo>
                    <a:pt x="1440891" y="5411190"/>
                  </a:lnTo>
                  <a:lnTo>
                    <a:pt x="1469267" y="5404486"/>
                  </a:lnTo>
                  <a:lnTo>
                    <a:pt x="1481621" y="5393969"/>
                  </a:lnTo>
                  <a:lnTo>
                    <a:pt x="1441373" y="5393969"/>
                  </a:lnTo>
                  <a:lnTo>
                    <a:pt x="1430587" y="5392847"/>
                  </a:lnTo>
                  <a:lnTo>
                    <a:pt x="1420321" y="5389479"/>
                  </a:lnTo>
                  <a:lnTo>
                    <a:pt x="1410282" y="5383864"/>
                  </a:lnTo>
                  <a:lnTo>
                    <a:pt x="1400175" y="5375998"/>
                  </a:lnTo>
                  <a:close/>
                </a:path>
                <a:path w="8449310" h="5855970">
                  <a:moveTo>
                    <a:pt x="1510576" y="5320436"/>
                  </a:moveTo>
                  <a:lnTo>
                    <a:pt x="1491208" y="5320436"/>
                  </a:lnTo>
                  <a:lnTo>
                    <a:pt x="1491208" y="5322595"/>
                  </a:lnTo>
                  <a:lnTo>
                    <a:pt x="1487599" y="5351321"/>
                  </a:lnTo>
                  <a:lnTo>
                    <a:pt x="1477430" y="5373903"/>
                  </a:lnTo>
                  <a:lnTo>
                    <a:pt x="1461692" y="5388675"/>
                  </a:lnTo>
                  <a:lnTo>
                    <a:pt x="1441373" y="5393969"/>
                  </a:lnTo>
                  <a:lnTo>
                    <a:pt x="1481621" y="5393969"/>
                  </a:lnTo>
                  <a:lnTo>
                    <a:pt x="1491278" y="5385749"/>
                  </a:lnTo>
                  <a:lnTo>
                    <a:pt x="1505517" y="5357044"/>
                  </a:lnTo>
                  <a:lnTo>
                    <a:pt x="1510576" y="5320436"/>
                  </a:lnTo>
                  <a:close/>
                </a:path>
                <a:path w="8449310" h="5855970">
                  <a:moveTo>
                    <a:pt x="1445691" y="5237810"/>
                  </a:moveTo>
                  <a:lnTo>
                    <a:pt x="1421201" y="5242233"/>
                  </a:lnTo>
                  <a:lnTo>
                    <a:pt x="1402129" y="5254355"/>
                  </a:lnTo>
                  <a:lnTo>
                    <a:pt x="1389750" y="5272453"/>
                  </a:lnTo>
                  <a:lnTo>
                    <a:pt x="1385341" y="5294807"/>
                  </a:lnTo>
                  <a:lnTo>
                    <a:pt x="1389619" y="5315940"/>
                  </a:lnTo>
                  <a:lnTo>
                    <a:pt x="1401618" y="5332528"/>
                  </a:lnTo>
                  <a:lnTo>
                    <a:pt x="1420086" y="5343365"/>
                  </a:lnTo>
                  <a:lnTo>
                    <a:pt x="1443774" y="5347246"/>
                  </a:lnTo>
                  <a:lnTo>
                    <a:pt x="1459710" y="5345112"/>
                  </a:lnTo>
                  <a:lnTo>
                    <a:pt x="1472792" y="5339322"/>
                  </a:lnTo>
                  <a:lnTo>
                    <a:pt x="1482997" y="5330977"/>
                  </a:lnTo>
                  <a:lnTo>
                    <a:pt x="1445933" y="5330977"/>
                  </a:lnTo>
                  <a:lnTo>
                    <a:pt x="1429180" y="5328249"/>
                  </a:lnTo>
                  <a:lnTo>
                    <a:pt x="1416159" y="5320647"/>
                  </a:lnTo>
                  <a:lnTo>
                    <a:pt x="1407722" y="5309047"/>
                  </a:lnTo>
                  <a:lnTo>
                    <a:pt x="1404721" y="5294325"/>
                  </a:lnTo>
                  <a:lnTo>
                    <a:pt x="1407472" y="5279114"/>
                  </a:lnTo>
                  <a:lnTo>
                    <a:pt x="1415410" y="5266440"/>
                  </a:lnTo>
                  <a:lnTo>
                    <a:pt x="1428065" y="5257765"/>
                  </a:lnTo>
                  <a:lnTo>
                    <a:pt x="1444967" y="5254548"/>
                  </a:lnTo>
                  <a:lnTo>
                    <a:pt x="1489177" y="5254548"/>
                  </a:lnTo>
                  <a:lnTo>
                    <a:pt x="1471394" y="5242230"/>
                  </a:lnTo>
                  <a:lnTo>
                    <a:pt x="1445691" y="5237810"/>
                  </a:lnTo>
                  <a:close/>
                </a:path>
                <a:path w="8449310" h="5855970">
                  <a:moveTo>
                    <a:pt x="1489177" y="5254548"/>
                  </a:moveTo>
                  <a:lnTo>
                    <a:pt x="1444967" y="5254548"/>
                  </a:lnTo>
                  <a:lnTo>
                    <a:pt x="1462245" y="5257503"/>
                  </a:lnTo>
                  <a:lnTo>
                    <a:pt x="1475725" y="5265602"/>
                  </a:lnTo>
                  <a:lnTo>
                    <a:pt x="1484488" y="5277699"/>
                  </a:lnTo>
                  <a:lnTo>
                    <a:pt x="1487614" y="5292648"/>
                  </a:lnTo>
                  <a:lnTo>
                    <a:pt x="1484705" y="5306926"/>
                  </a:lnTo>
                  <a:lnTo>
                    <a:pt x="1476384" y="5319180"/>
                  </a:lnTo>
                  <a:lnTo>
                    <a:pt x="1463257" y="5327751"/>
                  </a:lnTo>
                  <a:lnTo>
                    <a:pt x="1445933" y="5330977"/>
                  </a:lnTo>
                  <a:lnTo>
                    <a:pt x="1482997" y="5330977"/>
                  </a:lnTo>
                  <a:lnTo>
                    <a:pt x="1483223" y="5330792"/>
                  </a:lnTo>
                  <a:lnTo>
                    <a:pt x="1491208" y="5320436"/>
                  </a:lnTo>
                  <a:lnTo>
                    <a:pt x="1510576" y="5320436"/>
                  </a:lnTo>
                  <a:lnTo>
                    <a:pt x="1505626" y="5282055"/>
                  </a:lnTo>
                  <a:lnTo>
                    <a:pt x="1491969" y="5256482"/>
                  </a:lnTo>
                  <a:lnTo>
                    <a:pt x="1489177" y="5254548"/>
                  </a:lnTo>
                  <a:close/>
                </a:path>
                <a:path w="8449310" h="5855970">
                  <a:moveTo>
                    <a:pt x="1947164" y="4428705"/>
                  </a:moveTo>
                  <a:lnTo>
                    <a:pt x="1928520" y="4428705"/>
                  </a:lnTo>
                  <a:lnTo>
                    <a:pt x="1928520" y="4577905"/>
                  </a:lnTo>
                  <a:lnTo>
                    <a:pt x="1947164" y="4577905"/>
                  </a:lnTo>
                  <a:lnTo>
                    <a:pt x="1947164" y="4428705"/>
                  </a:lnTo>
                  <a:close/>
                </a:path>
                <a:path w="8449310" h="5855970">
                  <a:moveTo>
                    <a:pt x="1947164" y="4409071"/>
                  </a:moveTo>
                  <a:lnTo>
                    <a:pt x="1933295" y="4409071"/>
                  </a:lnTo>
                  <a:lnTo>
                    <a:pt x="1892350" y="4423206"/>
                  </a:lnTo>
                  <a:lnTo>
                    <a:pt x="1896897" y="4438535"/>
                  </a:lnTo>
                  <a:lnTo>
                    <a:pt x="1928520" y="4428705"/>
                  </a:lnTo>
                  <a:lnTo>
                    <a:pt x="1947164" y="4428705"/>
                  </a:lnTo>
                  <a:lnTo>
                    <a:pt x="1947164" y="4409071"/>
                  </a:lnTo>
                  <a:close/>
                </a:path>
                <a:path w="8449310" h="5855970">
                  <a:moveTo>
                    <a:pt x="2001304" y="4545584"/>
                  </a:moveTo>
                  <a:lnTo>
                    <a:pt x="1990293" y="4560201"/>
                  </a:lnTo>
                  <a:lnTo>
                    <a:pt x="2001261" y="4568361"/>
                  </a:lnTo>
                  <a:lnTo>
                    <a:pt x="2013270" y="4574884"/>
                  </a:lnTo>
                  <a:lnTo>
                    <a:pt x="2026722" y="4579209"/>
                  </a:lnTo>
                  <a:lnTo>
                    <a:pt x="2042020" y="4580775"/>
                  </a:lnTo>
                  <a:lnTo>
                    <a:pt x="2070396" y="4574071"/>
                  </a:lnTo>
                  <a:lnTo>
                    <a:pt x="2082751" y="4563554"/>
                  </a:lnTo>
                  <a:lnTo>
                    <a:pt x="2042502" y="4563554"/>
                  </a:lnTo>
                  <a:lnTo>
                    <a:pt x="2031715" y="4562432"/>
                  </a:lnTo>
                  <a:lnTo>
                    <a:pt x="2021446" y="4559065"/>
                  </a:lnTo>
                  <a:lnTo>
                    <a:pt x="2011406" y="4553449"/>
                  </a:lnTo>
                  <a:lnTo>
                    <a:pt x="2001304" y="4545584"/>
                  </a:lnTo>
                  <a:close/>
                </a:path>
                <a:path w="8449310" h="5855970">
                  <a:moveTo>
                    <a:pt x="2111705" y="4490021"/>
                  </a:moveTo>
                  <a:lnTo>
                    <a:pt x="2092337" y="4490021"/>
                  </a:lnTo>
                  <a:lnTo>
                    <a:pt x="2092337" y="4492180"/>
                  </a:lnTo>
                  <a:lnTo>
                    <a:pt x="2088728" y="4520906"/>
                  </a:lnTo>
                  <a:lnTo>
                    <a:pt x="2078559" y="4543488"/>
                  </a:lnTo>
                  <a:lnTo>
                    <a:pt x="2062821" y="4558260"/>
                  </a:lnTo>
                  <a:lnTo>
                    <a:pt x="2042502" y="4563554"/>
                  </a:lnTo>
                  <a:lnTo>
                    <a:pt x="2082751" y="4563554"/>
                  </a:lnTo>
                  <a:lnTo>
                    <a:pt x="2092407" y="4555334"/>
                  </a:lnTo>
                  <a:lnTo>
                    <a:pt x="2106646" y="4526629"/>
                  </a:lnTo>
                  <a:lnTo>
                    <a:pt x="2111705" y="4490021"/>
                  </a:lnTo>
                  <a:close/>
                </a:path>
                <a:path w="8449310" h="5855970">
                  <a:moveTo>
                    <a:pt x="2046820" y="4407395"/>
                  </a:moveTo>
                  <a:lnTo>
                    <a:pt x="2022324" y="4411818"/>
                  </a:lnTo>
                  <a:lnTo>
                    <a:pt x="2003253" y="4423940"/>
                  </a:lnTo>
                  <a:lnTo>
                    <a:pt x="1990878" y="4442038"/>
                  </a:lnTo>
                  <a:lnTo>
                    <a:pt x="1986470" y="4464392"/>
                  </a:lnTo>
                  <a:lnTo>
                    <a:pt x="1990748" y="4485525"/>
                  </a:lnTo>
                  <a:lnTo>
                    <a:pt x="2002747" y="4502113"/>
                  </a:lnTo>
                  <a:lnTo>
                    <a:pt x="2021215" y="4512950"/>
                  </a:lnTo>
                  <a:lnTo>
                    <a:pt x="2044903" y="4516831"/>
                  </a:lnTo>
                  <a:lnTo>
                    <a:pt x="2060839" y="4514696"/>
                  </a:lnTo>
                  <a:lnTo>
                    <a:pt x="2073921" y="4508903"/>
                  </a:lnTo>
                  <a:lnTo>
                    <a:pt x="2084119" y="4500562"/>
                  </a:lnTo>
                  <a:lnTo>
                    <a:pt x="2047049" y="4500562"/>
                  </a:lnTo>
                  <a:lnTo>
                    <a:pt x="2030301" y="4497834"/>
                  </a:lnTo>
                  <a:lnTo>
                    <a:pt x="2017280" y="4490232"/>
                  </a:lnTo>
                  <a:lnTo>
                    <a:pt x="2008841" y="4478632"/>
                  </a:lnTo>
                  <a:lnTo>
                    <a:pt x="2005838" y="4463910"/>
                  </a:lnTo>
                  <a:lnTo>
                    <a:pt x="2008590" y="4448699"/>
                  </a:lnTo>
                  <a:lnTo>
                    <a:pt x="2016532" y="4436025"/>
                  </a:lnTo>
                  <a:lnTo>
                    <a:pt x="2029192" y="4427350"/>
                  </a:lnTo>
                  <a:lnTo>
                    <a:pt x="2046097" y="4424133"/>
                  </a:lnTo>
                  <a:lnTo>
                    <a:pt x="2090306" y="4424133"/>
                  </a:lnTo>
                  <a:lnTo>
                    <a:pt x="2072523" y="4411815"/>
                  </a:lnTo>
                  <a:lnTo>
                    <a:pt x="2046820" y="4407395"/>
                  </a:lnTo>
                  <a:close/>
                </a:path>
                <a:path w="8449310" h="5855970">
                  <a:moveTo>
                    <a:pt x="2090306" y="4424133"/>
                  </a:moveTo>
                  <a:lnTo>
                    <a:pt x="2046097" y="4424133"/>
                  </a:lnTo>
                  <a:lnTo>
                    <a:pt x="2063374" y="4427088"/>
                  </a:lnTo>
                  <a:lnTo>
                    <a:pt x="2076854" y="4435187"/>
                  </a:lnTo>
                  <a:lnTo>
                    <a:pt x="2085618" y="4447285"/>
                  </a:lnTo>
                  <a:lnTo>
                    <a:pt x="2088743" y="4462233"/>
                  </a:lnTo>
                  <a:lnTo>
                    <a:pt x="2085834" y="4476511"/>
                  </a:lnTo>
                  <a:lnTo>
                    <a:pt x="2077512" y="4488765"/>
                  </a:lnTo>
                  <a:lnTo>
                    <a:pt x="2064381" y="4497336"/>
                  </a:lnTo>
                  <a:lnTo>
                    <a:pt x="2047049" y="4500562"/>
                  </a:lnTo>
                  <a:lnTo>
                    <a:pt x="2084119" y="4500562"/>
                  </a:lnTo>
                  <a:lnTo>
                    <a:pt x="2084352" y="4500372"/>
                  </a:lnTo>
                  <a:lnTo>
                    <a:pt x="2092337" y="4490021"/>
                  </a:lnTo>
                  <a:lnTo>
                    <a:pt x="2111705" y="4490021"/>
                  </a:lnTo>
                  <a:lnTo>
                    <a:pt x="2106755" y="4451640"/>
                  </a:lnTo>
                  <a:lnTo>
                    <a:pt x="2093098" y="4426067"/>
                  </a:lnTo>
                  <a:lnTo>
                    <a:pt x="2090306" y="4424133"/>
                  </a:lnTo>
                  <a:close/>
                </a:path>
                <a:path w="8449310" h="5855970">
                  <a:moveTo>
                    <a:pt x="2217813" y="4428705"/>
                  </a:moveTo>
                  <a:lnTo>
                    <a:pt x="2199157" y="4428705"/>
                  </a:lnTo>
                  <a:lnTo>
                    <a:pt x="2199157" y="4577905"/>
                  </a:lnTo>
                  <a:lnTo>
                    <a:pt x="2217813" y="4577905"/>
                  </a:lnTo>
                  <a:lnTo>
                    <a:pt x="2217813" y="4428705"/>
                  </a:lnTo>
                  <a:close/>
                </a:path>
                <a:path w="8449310" h="5855970">
                  <a:moveTo>
                    <a:pt x="2217813" y="4409071"/>
                  </a:moveTo>
                  <a:lnTo>
                    <a:pt x="2203932" y="4409071"/>
                  </a:lnTo>
                  <a:lnTo>
                    <a:pt x="2162987" y="4423206"/>
                  </a:lnTo>
                  <a:lnTo>
                    <a:pt x="2167534" y="4438535"/>
                  </a:lnTo>
                  <a:lnTo>
                    <a:pt x="2199157" y="4428705"/>
                  </a:lnTo>
                  <a:lnTo>
                    <a:pt x="2217813" y="4428705"/>
                  </a:lnTo>
                  <a:lnTo>
                    <a:pt x="2217813" y="4409071"/>
                  </a:lnTo>
                  <a:close/>
                </a:path>
                <a:path w="8449310" h="5855970">
                  <a:moveTo>
                    <a:pt x="2372067" y="4410278"/>
                  </a:moveTo>
                  <a:lnTo>
                    <a:pt x="2258301" y="4410278"/>
                  </a:lnTo>
                  <a:lnTo>
                    <a:pt x="2258301" y="4427486"/>
                  </a:lnTo>
                  <a:lnTo>
                    <a:pt x="2350503" y="4427486"/>
                  </a:lnTo>
                  <a:lnTo>
                    <a:pt x="2274824" y="4577905"/>
                  </a:lnTo>
                  <a:lnTo>
                    <a:pt x="2295906" y="4577905"/>
                  </a:lnTo>
                  <a:lnTo>
                    <a:pt x="2372067" y="4424375"/>
                  </a:lnTo>
                  <a:lnTo>
                    <a:pt x="2372067" y="4410278"/>
                  </a:lnTo>
                  <a:close/>
                </a:path>
                <a:path w="8449310" h="5855970">
                  <a:moveTo>
                    <a:pt x="2411095" y="4545584"/>
                  </a:moveTo>
                  <a:lnTo>
                    <a:pt x="2400096" y="4560201"/>
                  </a:lnTo>
                  <a:lnTo>
                    <a:pt x="2411065" y="4568361"/>
                  </a:lnTo>
                  <a:lnTo>
                    <a:pt x="2423074" y="4574884"/>
                  </a:lnTo>
                  <a:lnTo>
                    <a:pt x="2436526" y="4579209"/>
                  </a:lnTo>
                  <a:lnTo>
                    <a:pt x="2451823" y="4580775"/>
                  </a:lnTo>
                  <a:lnTo>
                    <a:pt x="2480192" y="4574071"/>
                  </a:lnTo>
                  <a:lnTo>
                    <a:pt x="2492545" y="4563554"/>
                  </a:lnTo>
                  <a:lnTo>
                    <a:pt x="2452293" y="4563554"/>
                  </a:lnTo>
                  <a:lnTo>
                    <a:pt x="2441513" y="4562432"/>
                  </a:lnTo>
                  <a:lnTo>
                    <a:pt x="2431246" y="4559065"/>
                  </a:lnTo>
                  <a:lnTo>
                    <a:pt x="2421204" y="4553449"/>
                  </a:lnTo>
                  <a:lnTo>
                    <a:pt x="2411095" y="4545584"/>
                  </a:lnTo>
                  <a:close/>
                </a:path>
                <a:path w="8449310" h="5855970">
                  <a:moveTo>
                    <a:pt x="2521496" y="4490021"/>
                  </a:moveTo>
                  <a:lnTo>
                    <a:pt x="2502128" y="4490021"/>
                  </a:lnTo>
                  <a:lnTo>
                    <a:pt x="2502128" y="4492180"/>
                  </a:lnTo>
                  <a:lnTo>
                    <a:pt x="2498521" y="4520906"/>
                  </a:lnTo>
                  <a:lnTo>
                    <a:pt x="2488355" y="4543488"/>
                  </a:lnTo>
                  <a:lnTo>
                    <a:pt x="2472617" y="4558260"/>
                  </a:lnTo>
                  <a:lnTo>
                    <a:pt x="2452293" y="4563554"/>
                  </a:lnTo>
                  <a:lnTo>
                    <a:pt x="2492545" y="4563554"/>
                  </a:lnTo>
                  <a:lnTo>
                    <a:pt x="2502200" y="4555334"/>
                  </a:lnTo>
                  <a:lnTo>
                    <a:pt x="2516437" y="4526629"/>
                  </a:lnTo>
                  <a:lnTo>
                    <a:pt x="2521496" y="4490021"/>
                  </a:lnTo>
                  <a:close/>
                </a:path>
                <a:path w="8449310" h="5855970">
                  <a:moveTo>
                    <a:pt x="2456611" y="4407395"/>
                  </a:moveTo>
                  <a:lnTo>
                    <a:pt x="2432121" y="4411818"/>
                  </a:lnTo>
                  <a:lnTo>
                    <a:pt x="2413049" y="4423940"/>
                  </a:lnTo>
                  <a:lnTo>
                    <a:pt x="2400670" y="4442038"/>
                  </a:lnTo>
                  <a:lnTo>
                    <a:pt x="2396261" y="4464392"/>
                  </a:lnTo>
                  <a:lnTo>
                    <a:pt x="2400539" y="4485525"/>
                  </a:lnTo>
                  <a:lnTo>
                    <a:pt x="2412538" y="4502113"/>
                  </a:lnTo>
                  <a:lnTo>
                    <a:pt x="2431006" y="4512950"/>
                  </a:lnTo>
                  <a:lnTo>
                    <a:pt x="2454694" y="4516831"/>
                  </a:lnTo>
                  <a:lnTo>
                    <a:pt x="2470630" y="4514696"/>
                  </a:lnTo>
                  <a:lnTo>
                    <a:pt x="2483712" y="4508903"/>
                  </a:lnTo>
                  <a:lnTo>
                    <a:pt x="2493910" y="4500562"/>
                  </a:lnTo>
                  <a:lnTo>
                    <a:pt x="2456853" y="4500562"/>
                  </a:lnTo>
                  <a:lnTo>
                    <a:pt x="2440100" y="4497834"/>
                  </a:lnTo>
                  <a:lnTo>
                    <a:pt x="2427079" y="4490232"/>
                  </a:lnTo>
                  <a:lnTo>
                    <a:pt x="2418642" y="4478632"/>
                  </a:lnTo>
                  <a:lnTo>
                    <a:pt x="2415641" y="4463910"/>
                  </a:lnTo>
                  <a:lnTo>
                    <a:pt x="2418392" y="4448699"/>
                  </a:lnTo>
                  <a:lnTo>
                    <a:pt x="2426330" y="4436025"/>
                  </a:lnTo>
                  <a:lnTo>
                    <a:pt x="2438985" y="4427350"/>
                  </a:lnTo>
                  <a:lnTo>
                    <a:pt x="2455887" y="4424133"/>
                  </a:lnTo>
                  <a:lnTo>
                    <a:pt x="2500097" y="4424133"/>
                  </a:lnTo>
                  <a:lnTo>
                    <a:pt x="2482314" y="4411815"/>
                  </a:lnTo>
                  <a:lnTo>
                    <a:pt x="2456611" y="4407395"/>
                  </a:lnTo>
                  <a:close/>
                </a:path>
                <a:path w="8449310" h="5855970">
                  <a:moveTo>
                    <a:pt x="2500097" y="4424133"/>
                  </a:moveTo>
                  <a:lnTo>
                    <a:pt x="2455887" y="4424133"/>
                  </a:lnTo>
                  <a:lnTo>
                    <a:pt x="2473165" y="4427088"/>
                  </a:lnTo>
                  <a:lnTo>
                    <a:pt x="2486645" y="4435187"/>
                  </a:lnTo>
                  <a:lnTo>
                    <a:pt x="2495408" y="4447285"/>
                  </a:lnTo>
                  <a:lnTo>
                    <a:pt x="2498534" y="4462233"/>
                  </a:lnTo>
                  <a:lnTo>
                    <a:pt x="2495625" y="4476511"/>
                  </a:lnTo>
                  <a:lnTo>
                    <a:pt x="2487304" y="4488765"/>
                  </a:lnTo>
                  <a:lnTo>
                    <a:pt x="2474177" y="4497336"/>
                  </a:lnTo>
                  <a:lnTo>
                    <a:pt x="2456853" y="4500562"/>
                  </a:lnTo>
                  <a:lnTo>
                    <a:pt x="2493910" y="4500562"/>
                  </a:lnTo>
                  <a:lnTo>
                    <a:pt x="2494143" y="4500372"/>
                  </a:lnTo>
                  <a:lnTo>
                    <a:pt x="2502128" y="4490021"/>
                  </a:lnTo>
                  <a:lnTo>
                    <a:pt x="2521496" y="4490021"/>
                  </a:lnTo>
                  <a:lnTo>
                    <a:pt x="2516546" y="4451640"/>
                  </a:lnTo>
                  <a:lnTo>
                    <a:pt x="2502889" y="4426067"/>
                  </a:lnTo>
                  <a:lnTo>
                    <a:pt x="2500097" y="4424133"/>
                  </a:lnTo>
                  <a:close/>
                </a:path>
                <a:path w="8449310" h="5855970">
                  <a:moveTo>
                    <a:pt x="2866186" y="3802951"/>
                  </a:moveTo>
                  <a:lnTo>
                    <a:pt x="2852534" y="3815168"/>
                  </a:lnTo>
                  <a:lnTo>
                    <a:pt x="2864119" y="3827316"/>
                  </a:lnTo>
                  <a:lnTo>
                    <a:pt x="2878397" y="3836766"/>
                  </a:lnTo>
                  <a:lnTo>
                    <a:pt x="2895371" y="3842895"/>
                  </a:lnTo>
                  <a:lnTo>
                    <a:pt x="2915043" y="3845077"/>
                  </a:lnTo>
                  <a:lnTo>
                    <a:pt x="2936934" y="3841396"/>
                  </a:lnTo>
                  <a:lnTo>
                    <a:pt x="2954731" y="3831053"/>
                  </a:lnTo>
                  <a:lnTo>
                    <a:pt x="2957117" y="3827868"/>
                  </a:lnTo>
                  <a:lnTo>
                    <a:pt x="2915285" y="3827868"/>
                  </a:lnTo>
                  <a:lnTo>
                    <a:pt x="2900741" y="3826199"/>
                  </a:lnTo>
                  <a:lnTo>
                    <a:pt x="2887859" y="3821339"/>
                  </a:lnTo>
                  <a:lnTo>
                    <a:pt x="2876415" y="3813515"/>
                  </a:lnTo>
                  <a:lnTo>
                    <a:pt x="2866186" y="3802951"/>
                  </a:lnTo>
                  <a:close/>
                </a:path>
                <a:path w="8449310" h="5855970">
                  <a:moveTo>
                    <a:pt x="2968421" y="3674579"/>
                  </a:moveTo>
                  <a:lnTo>
                    <a:pt x="2861398" y="3674579"/>
                  </a:lnTo>
                  <a:lnTo>
                    <a:pt x="2861398" y="3691547"/>
                  </a:lnTo>
                  <a:lnTo>
                    <a:pt x="2943301" y="3691547"/>
                  </a:lnTo>
                  <a:lnTo>
                    <a:pt x="2890380" y="3751199"/>
                  </a:lnTo>
                  <a:lnTo>
                    <a:pt x="2894203" y="3762463"/>
                  </a:lnTo>
                  <a:lnTo>
                    <a:pt x="2904985" y="3762463"/>
                  </a:lnTo>
                  <a:lnTo>
                    <a:pt x="2923940" y="3764585"/>
                  </a:lnTo>
                  <a:lnTo>
                    <a:pt x="2938784" y="3770817"/>
                  </a:lnTo>
                  <a:lnTo>
                    <a:pt x="2948463" y="3780959"/>
                  </a:lnTo>
                  <a:lnTo>
                    <a:pt x="2951924" y="3794810"/>
                  </a:lnTo>
                  <a:lnTo>
                    <a:pt x="2949062" y="3808462"/>
                  </a:lnTo>
                  <a:lnTo>
                    <a:pt x="2941239" y="3818883"/>
                  </a:lnTo>
                  <a:lnTo>
                    <a:pt x="2929598" y="3825532"/>
                  </a:lnTo>
                  <a:lnTo>
                    <a:pt x="2915285" y="3827868"/>
                  </a:lnTo>
                  <a:lnTo>
                    <a:pt x="2957117" y="3827868"/>
                  </a:lnTo>
                  <a:lnTo>
                    <a:pt x="2966689" y="3815095"/>
                  </a:lnTo>
                  <a:lnTo>
                    <a:pt x="2971063" y="3794569"/>
                  </a:lnTo>
                  <a:lnTo>
                    <a:pt x="2966531" y="3774314"/>
                  </a:lnTo>
                  <a:lnTo>
                    <a:pt x="2954369" y="3759949"/>
                  </a:lnTo>
                  <a:lnTo>
                    <a:pt x="2936730" y="3750974"/>
                  </a:lnTo>
                  <a:lnTo>
                    <a:pt x="2915767" y="3746893"/>
                  </a:lnTo>
                  <a:lnTo>
                    <a:pt x="2968421" y="3688448"/>
                  </a:lnTo>
                  <a:lnTo>
                    <a:pt x="2968421" y="3674579"/>
                  </a:lnTo>
                  <a:close/>
                </a:path>
                <a:path w="8449310" h="5855970">
                  <a:moveTo>
                    <a:pt x="3048901" y="3693020"/>
                  </a:moveTo>
                  <a:lnTo>
                    <a:pt x="3030245" y="3693020"/>
                  </a:lnTo>
                  <a:lnTo>
                    <a:pt x="3030245" y="3842207"/>
                  </a:lnTo>
                  <a:lnTo>
                    <a:pt x="3048901" y="3842207"/>
                  </a:lnTo>
                  <a:lnTo>
                    <a:pt x="3048901" y="3693020"/>
                  </a:lnTo>
                  <a:close/>
                </a:path>
                <a:path w="8449310" h="5855970">
                  <a:moveTo>
                    <a:pt x="3048901" y="3673386"/>
                  </a:moveTo>
                  <a:lnTo>
                    <a:pt x="3035033" y="3673386"/>
                  </a:lnTo>
                  <a:lnTo>
                    <a:pt x="2994075" y="3687508"/>
                  </a:lnTo>
                  <a:lnTo>
                    <a:pt x="2998635" y="3702837"/>
                  </a:lnTo>
                  <a:lnTo>
                    <a:pt x="3030245" y="3693020"/>
                  </a:lnTo>
                  <a:lnTo>
                    <a:pt x="3048901" y="3693020"/>
                  </a:lnTo>
                  <a:lnTo>
                    <a:pt x="3048901" y="3673386"/>
                  </a:lnTo>
                  <a:close/>
                </a:path>
                <a:path w="8449310" h="5855970">
                  <a:moveTo>
                    <a:pt x="3178486" y="3844593"/>
                  </a:moveTo>
                  <a:close/>
                </a:path>
                <a:path w="8449310" h="5855970">
                  <a:moveTo>
                    <a:pt x="3178479" y="3672179"/>
                  </a:moveTo>
                  <a:lnTo>
                    <a:pt x="3156584" y="3675468"/>
                  </a:lnTo>
                  <a:lnTo>
                    <a:pt x="3138365" y="3684622"/>
                  </a:lnTo>
                  <a:lnTo>
                    <a:pt x="3125882" y="3698636"/>
                  </a:lnTo>
                  <a:lnTo>
                    <a:pt x="3121253" y="3716477"/>
                  </a:lnTo>
                  <a:lnTo>
                    <a:pt x="3123552" y="3729958"/>
                  </a:lnTo>
                  <a:lnTo>
                    <a:pt x="3129776" y="3740764"/>
                  </a:lnTo>
                  <a:lnTo>
                    <a:pt x="3138931" y="3749194"/>
                  </a:lnTo>
                  <a:lnTo>
                    <a:pt x="3149968" y="3755517"/>
                  </a:lnTo>
                  <a:lnTo>
                    <a:pt x="3136097" y="3762184"/>
                  </a:lnTo>
                  <a:lnTo>
                    <a:pt x="3125178" y="3771379"/>
                  </a:lnTo>
                  <a:lnTo>
                    <a:pt x="3118067" y="3782897"/>
                  </a:lnTo>
                  <a:lnTo>
                    <a:pt x="3115602" y="3796233"/>
                  </a:lnTo>
                  <a:lnTo>
                    <a:pt x="3115572" y="3796957"/>
                  </a:lnTo>
                  <a:lnTo>
                    <a:pt x="3120333" y="3816225"/>
                  </a:lnTo>
                  <a:lnTo>
                    <a:pt x="3133615" y="3831347"/>
                  </a:lnTo>
                  <a:lnTo>
                    <a:pt x="3153591" y="3841123"/>
                  </a:lnTo>
                  <a:lnTo>
                    <a:pt x="3178486" y="3844593"/>
                  </a:lnTo>
                  <a:lnTo>
                    <a:pt x="3203381" y="3841160"/>
                  </a:lnTo>
                  <a:lnTo>
                    <a:pt x="3223356" y="3831467"/>
                  </a:lnTo>
                  <a:lnTo>
                    <a:pt x="3226333" y="3828097"/>
                  </a:lnTo>
                  <a:lnTo>
                    <a:pt x="3178479" y="3828097"/>
                  </a:lnTo>
                  <a:lnTo>
                    <a:pt x="3159993" y="3825577"/>
                  </a:lnTo>
                  <a:lnTo>
                    <a:pt x="3146229" y="3818783"/>
                  </a:lnTo>
                  <a:lnTo>
                    <a:pt x="3137615" y="3808793"/>
                  </a:lnTo>
                  <a:lnTo>
                    <a:pt x="3134698" y="3796957"/>
                  </a:lnTo>
                  <a:lnTo>
                    <a:pt x="3134764" y="3796233"/>
                  </a:lnTo>
                  <a:lnTo>
                    <a:pt x="3138053" y="3783571"/>
                  </a:lnTo>
                  <a:lnTo>
                    <a:pt x="3147396" y="3773350"/>
                  </a:lnTo>
                  <a:lnTo>
                    <a:pt x="3161321" y="3766726"/>
                  </a:lnTo>
                  <a:lnTo>
                    <a:pt x="3178479" y="3764368"/>
                  </a:lnTo>
                  <a:lnTo>
                    <a:pt x="3223295" y="3764368"/>
                  </a:lnTo>
                  <a:lnTo>
                    <a:pt x="3220767" y="3762256"/>
                  </a:lnTo>
                  <a:lnTo>
                    <a:pt x="3206991" y="3755517"/>
                  </a:lnTo>
                  <a:lnTo>
                    <a:pt x="3218056" y="3749186"/>
                  </a:lnTo>
                  <a:lnTo>
                    <a:pt x="3218453" y="3748824"/>
                  </a:lnTo>
                  <a:lnTo>
                    <a:pt x="3178479" y="3748824"/>
                  </a:lnTo>
                  <a:lnTo>
                    <a:pt x="3163485" y="3746585"/>
                  </a:lnTo>
                  <a:lnTo>
                    <a:pt x="3151320" y="3740318"/>
                  </a:lnTo>
                  <a:lnTo>
                    <a:pt x="3143141" y="3730628"/>
                  </a:lnTo>
                  <a:lnTo>
                    <a:pt x="3140151" y="3718153"/>
                  </a:lnTo>
                  <a:lnTo>
                    <a:pt x="3143075" y="3706266"/>
                  </a:lnTo>
                  <a:lnTo>
                    <a:pt x="3151143" y="3696943"/>
                  </a:lnTo>
                  <a:lnTo>
                    <a:pt x="3163296" y="3690855"/>
                  </a:lnTo>
                  <a:lnTo>
                    <a:pt x="3178479" y="3688676"/>
                  </a:lnTo>
                  <a:lnTo>
                    <a:pt x="3222123" y="3688676"/>
                  </a:lnTo>
                  <a:lnTo>
                    <a:pt x="3218600" y="3684682"/>
                  </a:lnTo>
                  <a:lnTo>
                    <a:pt x="3200362" y="3675468"/>
                  </a:lnTo>
                  <a:lnTo>
                    <a:pt x="3178479" y="3672179"/>
                  </a:lnTo>
                  <a:close/>
                </a:path>
                <a:path w="8449310" h="5855970">
                  <a:moveTo>
                    <a:pt x="3223295" y="3764368"/>
                  </a:moveTo>
                  <a:lnTo>
                    <a:pt x="3178479" y="3764368"/>
                  </a:lnTo>
                  <a:lnTo>
                    <a:pt x="3195661" y="3766726"/>
                  </a:lnTo>
                  <a:lnTo>
                    <a:pt x="3209574" y="3773290"/>
                  </a:lnTo>
                  <a:lnTo>
                    <a:pt x="3218918" y="3783367"/>
                  </a:lnTo>
                  <a:lnTo>
                    <a:pt x="3222332" y="3796233"/>
                  </a:lnTo>
                  <a:lnTo>
                    <a:pt x="3219356" y="3808589"/>
                  </a:lnTo>
                  <a:lnTo>
                    <a:pt x="3210740" y="3818723"/>
                  </a:lnTo>
                  <a:lnTo>
                    <a:pt x="3196958" y="3825577"/>
                  </a:lnTo>
                  <a:lnTo>
                    <a:pt x="3178479" y="3828097"/>
                  </a:lnTo>
                  <a:lnTo>
                    <a:pt x="3226333" y="3828097"/>
                  </a:lnTo>
                  <a:lnTo>
                    <a:pt x="3236638" y="3816428"/>
                  </a:lnTo>
                  <a:lnTo>
                    <a:pt x="3241459" y="3796957"/>
                  </a:lnTo>
                  <a:lnTo>
                    <a:pt x="3238870" y="3782931"/>
                  </a:lnTo>
                  <a:lnTo>
                    <a:pt x="3231683" y="3771379"/>
                  </a:lnTo>
                  <a:lnTo>
                    <a:pt x="3223295" y="3764368"/>
                  </a:lnTo>
                  <a:close/>
                </a:path>
                <a:path w="8449310" h="5855970">
                  <a:moveTo>
                    <a:pt x="3178486" y="3748823"/>
                  </a:moveTo>
                  <a:close/>
                </a:path>
                <a:path w="8449310" h="5855970">
                  <a:moveTo>
                    <a:pt x="3222123" y="3688676"/>
                  </a:moveTo>
                  <a:lnTo>
                    <a:pt x="3178479" y="3688676"/>
                  </a:lnTo>
                  <a:lnTo>
                    <a:pt x="3193669" y="3690881"/>
                  </a:lnTo>
                  <a:lnTo>
                    <a:pt x="3205827" y="3696973"/>
                  </a:lnTo>
                  <a:lnTo>
                    <a:pt x="3213896" y="3706164"/>
                  </a:lnTo>
                  <a:lnTo>
                    <a:pt x="3216640" y="3716959"/>
                  </a:lnTo>
                  <a:lnTo>
                    <a:pt x="3216707" y="3718153"/>
                  </a:lnTo>
                  <a:lnTo>
                    <a:pt x="3213830" y="3730425"/>
                  </a:lnTo>
                  <a:lnTo>
                    <a:pt x="3205651" y="3740257"/>
                  </a:lnTo>
                  <a:lnTo>
                    <a:pt x="3193471" y="3746585"/>
                  </a:lnTo>
                  <a:lnTo>
                    <a:pt x="3178486" y="3748823"/>
                  </a:lnTo>
                  <a:lnTo>
                    <a:pt x="3218454" y="3748823"/>
                  </a:lnTo>
                  <a:lnTo>
                    <a:pt x="3227193" y="3740824"/>
                  </a:lnTo>
                  <a:lnTo>
                    <a:pt x="3233419" y="3730162"/>
                  </a:lnTo>
                  <a:lnTo>
                    <a:pt x="3235594" y="3717671"/>
                  </a:lnTo>
                  <a:lnTo>
                    <a:pt x="3235595" y="3716477"/>
                  </a:lnTo>
                  <a:lnTo>
                    <a:pt x="3231088" y="3698840"/>
                  </a:lnTo>
                  <a:lnTo>
                    <a:pt x="3222123" y="3688676"/>
                  </a:lnTo>
                  <a:close/>
                </a:path>
                <a:path w="8449310" h="5855970">
                  <a:moveTo>
                    <a:pt x="3338245" y="3671709"/>
                  </a:moveTo>
                  <a:lnTo>
                    <a:pt x="3286952" y="3698074"/>
                  </a:lnTo>
                  <a:lnTo>
                    <a:pt x="3268611" y="3762209"/>
                  </a:lnTo>
                  <a:lnTo>
                    <a:pt x="3268579" y="3762933"/>
                  </a:lnTo>
                  <a:lnTo>
                    <a:pt x="3273436" y="3800736"/>
                  </a:lnTo>
                  <a:lnTo>
                    <a:pt x="3287010" y="3826259"/>
                  </a:lnTo>
                  <a:lnTo>
                    <a:pt x="3307638" y="3840595"/>
                  </a:lnTo>
                  <a:lnTo>
                    <a:pt x="3333686" y="3845077"/>
                  </a:lnTo>
                  <a:lnTo>
                    <a:pt x="3357430" y="3840908"/>
                  </a:lnTo>
                  <a:lnTo>
                    <a:pt x="3376493" y="3829311"/>
                  </a:lnTo>
                  <a:lnTo>
                    <a:pt x="3377192" y="3828338"/>
                  </a:lnTo>
                  <a:lnTo>
                    <a:pt x="3333927" y="3828338"/>
                  </a:lnTo>
                  <a:lnTo>
                    <a:pt x="3316891" y="3825459"/>
                  </a:lnTo>
                  <a:lnTo>
                    <a:pt x="3303471" y="3817526"/>
                  </a:lnTo>
                  <a:lnTo>
                    <a:pt x="3294678" y="3805594"/>
                  </a:lnTo>
                  <a:lnTo>
                    <a:pt x="3291522" y="3790721"/>
                  </a:lnTo>
                  <a:lnTo>
                    <a:pt x="3294534" y="3776834"/>
                  </a:lnTo>
                  <a:lnTo>
                    <a:pt x="3303049" y="3764967"/>
                  </a:lnTo>
                  <a:lnTo>
                    <a:pt x="3306301" y="3762933"/>
                  </a:lnTo>
                  <a:lnTo>
                    <a:pt x="3288169" y="3762933"/>
                  </a:lnTo>
                  <a:lnTo>
                    <a:pt x="3288169" y="3762209"/>
                  </a:lnTo>
                  <a:lnTo>
                    <a:pt x="3291598" y="3732680"/>
                  </a:lnTo>
                  <a:lnTo>
                    <a:pt x="3301404" y="3709495"/>
                  </a:lnTo>
                  <a:lnTo>
                    <a:pt x="3316871" y="3694344"/>
                  </a:lnTo>
                  <a:lnTo>
                    <a:pt x="3337280" y="3688918"/>
                  </a:lnTo>
                  <a:lnTo>
                    <a:pt x="3385171" y="3688918"/>
                  </a:lnTo>
                  <a:lnTo>
                    <a:pt x="3376741" y="3682800"/>
                  </a:lnTo>
                  <a:lnTo>
                    <a:pt x="3365101" y="3676786"/>
                  </a:lnTo>
                  <a:lnTo>
                    <a:pt x="3352425" y="3673015"/>
                  </a:lnTo>
                  <a:lnTo>
                    <a:pt x="3338245" y="3671709"/>
                  </a:lnTo>
                  <a:close/>
                </a:path>
                <a:path w="8449310" h="5855970">
                  <a:moveTo>
                    <a:pt x="3378208" y="3753586"/>
                  </a:moveTo>
                  <a:lnTo>
                    <a:pt x="3333445" y="3753586"/>
                  </a:lnTo>
                  <a:lnTo>
                    <a:pt x="3350058" y="3756303"/>
                  </a:lnTo>
                  <a:lnTo>
                    <a:pt x="3363007" y="3763827"/>
                  </a:lnTo>
                  <a:lnTo>
                    <a:pt x="3371417" y="3775216"/>
                  </a:lnTo>
                  <a:lnTo>
                    <a:pt x="3374415" y="3789527"/>
                  </a:lnTo>
                  <a:lnTo>
                    <a:pt x="3371559" y="3804791"/>
                  </a:lnTo>
                  <a:lnTo>
                    <a:pt x="3363425" y="3817110"/>
                  </a:lnTo>
                  <a:lnTo>
                    <a:pt x="3350664" y="3825341"/>
                  </a:lnTo>
                  <a:lnTo>
                    <a:pt x="3333927" y="3828338"/>
                  </a:lnTo>
                  <a:lnTo>
                    <a:pt x="3377192" y="3828338"/>
                  </a:lnTo>
                  <a:lnTo>
                    <a:pt x="3389177" y="3811650"/>
                  </a:lnTo>
                  <a:lnTo>
                    <a:pt x="3393782" y="3789286"/>
                  </a:lnTo>
                  <a:lnTo>
                    <a:pt x="3389109" y="3767725"/>
                  </a:lnTo>
                  <a:lnTo>
                    <a:pt x="3378208" y="3753586"/>
                  </a:lnTo>
                  <a:close/>
                </a:path>
                <a:path w="8449310" h="5855970">
                  <a:moveTo>
                    <a:pt x="3335845" y="3737330"/>
                  </a:moveTo>
                  <a:lnTo>
                    <a:pt x="3319361" y="3739445"/>
                  </a:lnTo>
                  <a:lnTo>
                    <a:pt x="3306249" y="3745103"/>
                  </a:lnTo>
                  <a:lnTo>
                    <a:pt x="3296017" y="3753275"/>
                  </a:lnTo>
                  <a:lnTo>
                    <a:pt x="3288169" y="3762933"/>
                  </a:lnTo>
                  <a:lnTo>
                    <a:pt x="3306301" y="3762933"/>
                  </a:lnTo>
                  <a:lnTo>
                    <a:pt x="3316280" y="3756693"/>
                  </a:lnTo>
                  <a:lnTo>
                    <a:pt x="3333445" y="3753586"/>
                  </a:lnTo>
                  <a:lnTo>
                    <a:pt x="3378208" y="3753586"/>
                  </a:lnTo>
                  <a:lnTo>
                    <a:pt x="3376491" y="3751359"/>
                  </a:lnTo>
                  <a:lnTo>
                    <a:pt x="3358035" y="3740967"/>
                  </a:lnTo>
                  <a:lnTo>
                    <a:pt x="3335845" y="3737330"/>
                  </a:lnTo>
                  <a:close/>
                </a:path>
                <a:path w="8449310" h="5855970">
                  <a:moveTo>
                    <a:pt x="3385171" y="3688918"/>
                  </a:moveTo>
                  <a:lnTo>
                    <a:pt x="3337280" y="3688918"/>
                  </a:lnTo>
                  <a:lnTo>
                    <a:pt x="3348172" y="3690019"/>
                  </a:lnTo>
                  <a:lnTo>
                    <a:pt x="3358124" y="3693233"/>
                  </a:lnTo>
                  <a:lnTo>
                    <a:pt x="3367537" y="3698422"/>
                  </a:lnTo>
                  <a:lnTo>
                    <a:pt x="3376815" y="3705453"/>
                  </a:lnTo>
                  <a:lnTo>
                    <a:pt x="3387813" y="3690835"/>
                  </a:lnTo>
                  <a:lnTo>
                    <a:pt x="3385171" y="3688918"/>
                  </a:lnTo>
                  <a:close/>
                </a:path>
                <a:path w="8449310" h="5855970">
                  <a:moveTo>
                    <a:pt x="3484333" y="3672179"/>
                  </a:moveTo>
                  <a:lnTo>
                    <a:pt x="3462438" y="3675468"/>
                  </a:lnTo>
                  <a:lnTo>
                    <a:pt x="3444219" y="3684622"/>
                  </a:lnTo>
                  <a:lnTo>
                    <a:pt x="3431736" y="3698636"/>
                  </a:lnTo>
                  <a:lnTo>
                    <a:pt x="3427107" y="3716477"/>
                  </a:lnTo>
                  <a:lnTo>
                    <a:pt x="3429406" y="3729958"/>
                  </a:lnTo>
                  <a:lnTo>
                    <a:pt x="3435630" y="3740764"/>
                  </a:lnTo>
                  <a:lnTo>
                    <a:pt x="3444785" y="3749194"/>
                  </a:lnTo>
                  <a:lnTo>
                    <a:pt x="3455822" y="3755517"/>
                  </a:lnTo>
                  <a:lnTo>
                    <a:pt x="3441950" y="3762184"/>
                  </a:lnTo>
                  <a:lnTo>
                    <a:pt x="3431026" y="3771379"/>
                  </a:lnTo>
                  <a:lnTo>
                    <a:pt x="3423911" y="3782897"/>
                  </a:lnTo>
                  <a:lnTo>
                    <a:pt x="3421443" y="3796233"/>
                  </a:lnTo>
                  <a:lnTo>
                    <a:pt x="3421414" y="3796957"/>
                  </a:lnTo>
                  <a:lnTo>
                    <a:pt x="3426174" y="3816225"/>
                  </a:lnTo>
                  <a:lnTo>
                    <a:pt x="3439456" y="3831347"/>
                  </a:lnTo>
                  <a:lnTo>
                    <a:pt x="3459432" y="3841123"/>
                  </a:lnTo>
                  <a:lnTo>
                    <a:pt x="3484333" y="3844594"/>
                  </a:lnTo>
                  <a:lnTo>
                    <a:pt x="3509235" y="3841160"/>
                  </a:lnTo>
                  <a:lnTo>
                    <a:pt x="3529210" y="3831467"/>
                  </a:lnTo>
                  <a:lnTo>
                    <a:pt x="3532187" y="3828097"/>
                  </a:lnTo>
                  <a:lnTo>
                    <a:pt x="3484333" y="3828097"/>
                  </a:lnTo>
                  <a:lnTo>
                    <a:pt x="3465842" y="3825577"/>
                  </a:lnTo>
                  <a:lnTo>
                    <a:pt x="3452079" y="3818783"/>
                  </a:lnTo>
                  <a:lnTo>
                    <a:pt x="3443468" y="3808793"/>
                  </a:lnTo>
                  <a:lnTo>
                    <a:pt x="3440552" y="3796957"/>
                  </a:lnTo>
                  <a:lnTo>
                    <a:pt x="3440618" y="3796233"/>
                  </a:lnTo>
                  <a:lnTo>
                    <a:pt x="3443907" y="3783571"/>
                  </a:lnTo>
                  <a:lnTo>
                    <a:pt x="3453250" y="3773350"/>
                  </a:lnTo>
                  <a:lnTo>
                    <a:pt x="3467175" y="3766726"/>
                  </a:lnTo>
                  <a:lnTo>
                    <a:pt x="3484333" y="3764368"/>
                  </a:lnTo>
                  <a:lnTo>
                    <a:pt x="3529143" y="3764368"/>
                  </a:lnTo>
                  <a:lnTo>
                    <a:pt x="3526615" y="3762256"/>
                  </a:lnTo>
                  <a:lnTo>
                    <a:pt x="3512845" y="3755517"/>
                  </a:lnTo>
                  <a:lnTo>
                    <a:pt x="3523908" y="3749186"/>
                  </a:lnTo>
                  <a:lnTo>
                    <a:pt x="3524304" y="3748824"/>
                  </a:lnTo>
                  <a:lnTo>
                    <a:pt x="3484333" y="3748824"/>
                  </a:lnTo>
                  <a:lnTo>
                    <a:pt x="3469334" y="3746585"/>
                  </a:lnTo>
                  <a:lnTo>
                    <a:pt x="3457173" y="3740318"/>
                  </a:lnTo>
                  <a:lnTo>
                    <a:pt x="3448995" y="3730628"/>
                  </a:lnTo>
                  <a:lnTo>
                    <a:pt x="3446005" y="3718153"/>
                  </a:lnTo>
                  <a:lnTo>
                    <a:pt x="3448927" y="3706266"/>
                  </a:lnTo>
                  <a:lnTo>
                    <a:pt x="3456992" y="3696943"/>
                  </a:lnTo>
                  <a:lnTo>
                    <a:pt x="3469145" y="3690855"/>
                  </a:lnTo>
                  <a:lnTo>
                    <a:pt x="3484333" y="3688676"/>
                  </a:lnTo>
                  <a:lnTo>
                    <a:pt x="3527970" y="3688676"/>
                  </a:lnTo>
                  <a:lnTo>
                    <a:pt x="3524448" y="3684682"/>
                  </a:lnTo>
                  <a:lnTo>
                    <a:pt x="3506214" y="3675468"/>
                  </a:lnTo>
                  <a:lnTo>
                    <a:pt x="3484333" y="3672179"/>
                  </a:lnTo>
                  <a:close/>
                </a:path>
                <a:path w="8449310" h="5855970">
                  <a:moveTo>
                    <a:pt x="3529143" y="3764368"/>
                  </a:moveTo>
                  <a:lnTo>
                    <a:pt x="3484333" y="3764368"/>
                  </a:lnTo>
                  <a:lnTo>
                    <a:pt x="3501508" y="3766726"/>
                  </a:lnTo>
                  <a:lnTo>
                    <a:pt x="3515417" y="3773290"/>
                  </a:lnTo>
                  <a:lnTo>
                    <a:pt x="3524760" y="3783367"/>
                  </a:lnTo>
                  <a:lnTo>
                    <a:pt x="3528174" y="3796233"/>
                  </a:lnTo>
                  <a:lnTo>
                    <a:pt x="3525199" y="3808589"/>
                  </a:lnTo>
                  <a:lnTo>
                    <a:pt x="3516588" y="3818723"/>
                  </a:lnTo>
                  <a:lnTo>
                    <a:pt x="3502810" y="3825577"/>
                  </a:lnTo>
                  <a:lnTo>
                    <a:pt x="3484333" y="3828097"/>
                  </a:lnTo>
                  <a:lnTo>
                    <a:pt x="3532187" y="3828097"/>
                  </a:lnTo>
                  <a:lnTo>
                    <a:pt x="3542492" y="3816428"/>
                  </a:lnTo>
                  <a:lnTo>
                    <a:pt x="3547313" y="3796957"/>
                  </a:lnTo>
                  <a:lnTo>
                    <a:pt x="3544722" y="3782931"/>
                  </a:lnTo>
                  <a:lnTo>
                    <a:pt x="3537532" y="3771379"/>
                  </a:lnTo>
                  <a:lnTo>
                    <a:pt x="3529143" y="3764368"/>
                  </a:lnTo>
                  <a:close/>
                </a:path>
                <a:path w="8449310" h="5855970">
                  <a:moveTo>
                    <a:pt x="3527970" y="3688676"/>
                  </a:moveTo>
                  <a:lnTo>
                    <a:pt x="3484333" y="3688676"/>
                  </a:lnTo>
                  <a:lnTo>
                    <a:pt x="3499524" y="3690881"/>
                  </a:lnTo>
                  <a:lnTo>
                    <a:pt x="3511681" y="3696973"/>
                  </a:lnTo>
                  <a:lnTo>
                    <a:pt x="3519750" y="3706164"/>
                  </a:lnTo>
                  <a:lnTo>
                    <a:pt x="3522494" y="3716959"/>
                  </a:lnTo>
                  <a:lnTo>
                    <a:pt x="3522561" y="3718153"/>
                  </a:lnTo>
                  <a:lnTo>
                    <a:pt x="3519682" y="3730425"/>
                  </a:lnTo>
                  <a:lnTo>
                    <a:pt x="3511500" y="3740257"/>
                  </a:lnTo>
                  <a:lnTo>
                    <a:pt x="3499320" y="3746585"/>
                  </a:lnTo>
                  <a:lnTo>
                    <a:pt x="3484333" y="3748824"/>
                  </a:lnTo>
                  <a:lnTo>
                    <a:pt x="3524304" y="3748824"/>
                  </a:lnTo>
                  <a:lnTo>
                    <a:pt x="3533041" y="3740824"/>
                  </a:lnTo>
                  <a:lnTo>
                    <a:pt x="3539262" y="3730162"/>
                  </a:lnTo>
                  <a:lnTo>
                    <a:pt x="3541436" y="3717671"/>
                  </a:lnTo>
                  <a:lnTo>
                    <a:pt x="3541436" y="3716477"/>
                  </a:lnTo>
                  <a:lnTo>
                    <a:pt x="3536931" y="3698840"/>
                  </a:lnTo>
                  <a:lnTo>
                    <a:pt x="3527970" y="3688676"/>
                  </a:lnTo>
                  <a:close/>
                </a:path>
                <a:path w="8449310" h="5855970">
                  <a:moveTo>
                    <a:pt x="3870985" y="3055912"/>
                  </a:moveTo>
                  <a:lnTo>
                    <a:pt x="3852811" y="3055912"/>
                  </a:lnTo>
                  <a:lnTo>
                    <a:pt x="3852811" y="3095663"/>
                  </a:lnTo>
                  <a:lnTo>
                    <a:pt x="3870985" y="3095663"/>
                  </a:lnTo>
                  <a:lnTo>
                    <a:pt x="3870985" y="3055912"/>
                  </a:lnTo>
                  <a:close/>
                </a:path>
                <a:path w="8449310" h="5855970">
                  <a:moveTo>
                    <a:pt x="3870985" y="2926842"/>
                  </a:moveTo>
                  <a:lnTo>
                    <a:pt x="3854488" y="2926842"/>
                  </a:lnTo>
                  <a:lnTo>
                    <a:pt x="3759644" y="3042285"/>
                  </a:lnTo>
                  <a:lnTo>
                    <a:pt x="3764432" y="3055912"/>
                  </a:lnTo>
                  <a:lnTo>
                    <a:pt x="3897096" y="3055912"/>
                  </a:lnTo>
                  <a:lnTo>
                    <a:pt x="3897096" y="3040126"/>
                  </a:lnTo>
                  <a:lnTo>
                    <a:pt x="3782402" y="3040126"/>
                  </a:lnTo>
                  <a:lnTo>
                    <a:pt x="3852811" y="2953664"/>
                  </a:lnTo>
                  <a:lnTo>
                    <a:pt x="3870985" y="2953664"/>
                  </a:lnTo>
                  <a:lnTo>
                    <a:pt x="3870985" y="2926842"/>
                  </a:lnTo>
                  <a:close/>
                </a:path>
                <a:path w="8449310" h="5855970">
                  <a:moveTo>
                    <a:pt x="3870985" y="2953664"/>
                  </a:moveTo>
                  <a:lnTo>
                    <a:pt x="3852811" y="2953664"/>
                  </a:lnTo>
                  <a:lnTo>
                    <a:pt x="3852811" y="3040126"/>
                  </a:lnTo>
                  <a:lnTo>
                    <a:pt x="3870985" y="3040126"/>
                  </a:lnTo>
                  <a:lnTo>
                    <a:pt x="3870985" y="2953664"/>
                  </a:lnTo>
                  <a:close/>
                </a:path>
                <a:path w="8449310" h="5855970">
                  <a:moveTo>
                    <a:pt x="3935209" y="3058325"/>
                  </a:moveTo>
                  <a:lnTo>
                    <a:pt x="3922750" y="3071977"/>
                  </a:lnTo>
                  <a:lnTo>
                    <a:pt x="3935099" y="3082493"/>
                  </a:lnTo>
                  <a:lnTo>
                    <a:pt x="3949353" y="3090919"/>
                  </a:lnTo>
                  <a:lnTo>
                    <a:pt x="3965270" y="3096516"/>
                  </a:lnTo>
                  <a:lnTo>
                    <a:pt x="3982605" y="3098546"/>
                  </a:lnTo>
                  <a:lnTo>
                    <a:pt x="4006720" y="3094556"/>
                  </a:lnTo>
                  <a:lnTo>
                    <a:pt x="4025660" y="3083317"/>
                  </a:lnTo>
                  <a:lnTo>
                    <a:pt x="4027078" y="3081324"/>
                  </a:lnTo>
                  <a:lnTo>
                    <a:pt x="3982847" y="3081324"/>
                  </a:lnTo>
                  <a:lnTo>
                    <a:pt x="3970279" y="3079718"/>
                  </a:lnTo>
                  <a:lnTo>
                    <a:pt x="3958118" y="3075125"/>
                  </a:lnTo>
                  <a:lnTo>
                    <a:pt x="3946412" y="3067882"/>
                  </a:lnTo>
                  <a:lnTo>
                    <a:pt x="3935209" y="3058325"/>
                  </a:lnTo>
                  <a:close/>
                </a:path>
                <a:path w="8449310" h="5855970">
                  <a:moveTo>
                    <a:pt x="4027993" y="3008490"/>
                  </a:moveTo>
                  <a:lnTo>
                    <a:pt x="3981653" y="3008490"/>
                  </a:lnTo>
                  <a:lnTo>
                    <a:pt x="3998476" y="3011062"/>
                  </a:lnTo>
                  <a:lnTo>
                    <a:pt x="4011663" y="3018283"/>
                  </a:lnTo>
                  <a:lnTo>
                    <a:pt x="4020268" y="3029412"/>
                  </a:lnTo>
                  <a:lnTo>
                    <a:pt x="4023347" y="3043707"/>
                  </a:lnTo>
                  <a:lnTo>
                    <a:pt x="4020389" y="3058784"/>
                  </a:lnTo>
                  <a:lnTo>
                    <a:pt x="4012083" y="3070693"/>
                  </a:lnTo>
                  <a:lnTo>
                    <a:pt x="3999285" y="3078513"/>
                  </a:lnTo>
                  <a:lnTo>
                    <a:pt x="3982847" y="3081324"/>
                  </a:lnTo>
                  <a:lnTo>
                    <a:pt x="4027078" y="3081324"/>
                  </a:lnTo>
                  <a:lnTo>
                    <a:pt x="4038039" y="3065922"/>
                  </a:lnTo>
                  <a:lnTo>
                    <a:pt x="4042473" y="3043466"/>
                  </a:lnTo>
                  <a:lnTo>
                    <a:pt x="4038001" y="3021739"/>
                  </a:lnTo>
                  <a:lnTo>
                    <a:pt x="4027993" y="3008490"/>
                  </a:lnTo>
                  <a:close/>
                </a:path>
                <a:path w="8449310" h="5855970">
                  <a:moveTo>
                    <a:pt x="4035056" y="2928035"/>
                  </a:moveTo>
                  <a:lnTo>
                    <a:pt x="3938549" y="2928035"/>
                  </a:lnTo>
                  <a:lnTo>
                    <a:pt x="3933761" y="3009684"/>
                  </a:lnTo>
                  <a:lnTo>
                    <a:pt x="3946448" y="3018066"/>
                  </a:lnTo>
                  <a:lnTo>
                    <a:pt x="3954097" y="3014346"/>
                  </a:lnTo>
                  <a:lnTo>
                    <a:pt x="3962426" y="3011301"/>
                  </a:lnTo>
                  <a:lnTo>
                    <a:pt x="3971568" y="3009245"/>
                  </a:lnTo>
                  <a:lnTo>
                    <a:pt x="3981653" y="3008490"/>
                  </a:lnTo>
                  <a:lnTo>
                    <a:pt x="4027993" y="3008490"/>
                  </a:lnTo>
                  <a:lnTo>
                    <a:pt x="4025719" y="3005478"/>
                  </a:lnTo>
                  <a:lnTo>
                    <a:pt x="4014312" y="2999155"/>
                  </a:lnTo>
                  <a:lnTo>
                    <a:pt x="3951465" y="2999155"/>
                  </a:lnTo>
                  <a:lnTo>
                    <a:pt x="3955059" y="2945498"/>
                  </a:lnTo>
                  <a:lnTo>
                    <a:pt x="4035056" y="2945498"/>
                  </a:lnTo>
                  <a:lnTo>
                    <a:pt x="4035056" y="2928035"/>
                  </a:lnTo>
                  <a:close/>
                </a:path>
                <a:path w="8449310" h="5855970">
                  <a:moveTo>
                    <a:pt x="3984523" y="2991751"/>
                  </a:moveTo>
                  <a:lnTo>
                    <a:pt x="3974877" y="2992304"/>
                  </a:lnTo>
                  <a:lnTo>
                    <a:pt x="3966465" y="2993844"/>
                  </a:lnTo>
                  <a:lnTo>
                    <a:pt x="3958818" y="2996187"/>
                  </a:lnTo>
                  <a:lnTo>
                    <a:pt x="3951465" y="2999155"/>
                  </a:lnTo>
                  <a:lnTo>
                    <a:pt x="4014312" y="2999155"/>
                  </a:lnTo>
                  <a:lnTo>
                    <a:pt x="4007326" y="2995283"/>
                  </a:lnTo>
                  <a:lnTo>
                    <a:pt x="3984523" y="2991751"/>
                  </a:lnTo>
                  <a:close/>
                </a:path>
                <a:path w="8449310" h="5855970">
                  <a:moveTo>
                    <a:pt x="4208221" y="3055912"/>
                  </a:moveTo>
                  <a:lnTo>
                    <a:pt x="4190047" y="3055912"/>
                  </a:lnTo>
                  <a:lnTo>
                    <a:pt x="4190047" y="3095663"/>
                  </a:lnTo>
                  <a:lnTo>
                    <a:pt x="4208221" y="3095663"/>
                  </a:lnTo>
                  <a:lnTo>
                    <a:pt x="4208221" y="3055912"/>
                  </a:lnTo>
                  <a:close/>
                </a:path>
                <a:path w="8449310" h="5855970">
                  <a:moveTo>
                    <a:pt x="4208221" y="2926842"/>
                  </a:moveTo>
                  <a:lnTo>
                    <a:pt x="4191723" y="2926842"/>
                  </a:lnTo>
                  <a:lnTo>
                    <a:pt x="4096880" y="3042285"/>
                  </a:lnTo>
                  <a:lnTo>
                    <a:pt x="4101668" y="3055912"/>
                  </a:lnTo>
                  <a:lnTo>
                    <a:pt x="4234319" y="3055912"/>
                  </a:lnTo>
                  <a:lnTo>
                    <a:pt x="4234319" y="3040126"/>
                  </a:lnTo>
                  <a:lnTo>
                    <a:pt x="4119626" y="3040126"/>
                  </a:lnTo>
                  <a:lnTo>
                    <a:pt x="4190047" y="2953664"/>
                  </a:lnTo>
                  <a:lnTo>
                    <a:pt x="4208221" y="2953664"/>
                  </a:lnTo>
                  <a:lnTo>
                    <a:pt x="4208221" y="2926842"/>
                  </a:lnTo>
                  <a:close/>
                </a:path>
                <a:path w="8449310" h="5855970">
                  <a:moveTo>
                    <a:pt x="4208221" y="2953664"/>
                  </a:moveTo>
                  <a:lnTo>
                    <a:pt x="4190047" y="2953664"/>
                  </a:lnTo>
                  <a:lnTo>
                    <a:pt x="4190047" y="3040126"/>
                  </a:lnTo>
                  <a:lnTo>
                    <a:pt x="4208221" y="3040126"/>
                  </a:lnTo>
                  <a:lnTo>
                    <a:pt x="4208221" y="2953664"/>
                  </a:lnTo>
                  <a:close/>
                </a:path>
                <a:path w="8449310" h="5855970">
                  <a:moveTo>
                    <a:pt x="4361994" y="2942615"/>
                  </a:moveTo>
                  <a:lnTo>
                    <a:pt x="4320819" y="2942615"/>
                  </a:lnTo>
                  <a:lnTo>
                    <a:pt x="4333773" y="2944869"/>
                  </a:lnTo>
                  <a:lnTo>
                    <a:pt x="4344528" y="2951300"/>
                  </a:lnTo>
                  <a:lnTo>
                    <a:pt x="4351871" y="2961415"/>
                  </a:lnTo>
                  <a:lnTo>
                    <a:pt x="4354588" y="2974721"/>
                  </a:lnTo>
                  <a:lnTo>
                    <a:pt x="4352761" y="2986828"/>
                  </a:lnTo>
                  <a:lnTo>
                    <a:pt x="4346802" y="2998825"/>
                  </a:lnTo>
                  <a:lnTo>
                    <a:pt x="4335991" y="3011947"/>
                  </a:lnTo>
                  <a:lnTo>
                    <a:pt x="4319612" y="3027426"/>
                  </a:lnTo>
                  <a:lnTo>
                    <a:pt x="4258779" y="3081083"/>
                  </a:lnTo>
                  <a:lnTo>
                    <a:pt x="4258779" y="3095663"/>
                  </a:lnTo>
                  <a:lnTo>
                    <a:pt x="4375873" y="3095663"/>
                  </a:lnTo>
                  <a:lnTo>
                    <a:pt x="4375873" y="3078454"/>
                  </a:lnTo>
                  <a:lnTo>
                    <a:pt x="4287037" y="3078454"/>
                  </a:lnTo>
                  <a:lnTo>
                    <a:pt x="4331830" y="3038690"/>
                  </a:lnTo>
                  <a:lnTo>
                    <a:pt x="4350773" y="3021025"/>
                  </a:lnTo>
                  <a:lnTo>
                    <a:pt x="4363967" y="3005566"/>
                  </a:lnTo>
                  <a:lnTo>
                    <a:pt x="4371685" y="2990377"/>
                  </a:lnTo>
                  <a:lnTo>
                    <a:pt x="4374197" y="2973527"/>
                  </a:lnTo>
                  <a:lnTo>
                    <a:pt x="4370324" y="2954323"/>
                  </a:lnTo>
                  <a:lnTo>
                    <a:pt x="4361994" y="2942615"/>
                  </a:lnTo>
                  <a:close/>
                </a:path>
                <a:path w="8449310" h="5855970">
                  <a:moveTo>
                    <a:pt x="4322254" y="2925648"/>
                  </a:moveTo>
                  <a:lnTo>
                    <a:pt x="4302514" y="2928053"/>
                  </a:lnTo>
                  <a:lnTo>
                    <a:pt x="4286681" y="2935035"/>
                  </a:lnTo>
                  <a:lnTo>
                    <a:pt x="4273544" y="2946238"/>
                  </a:lnTo>
                  <a:lnTo>
                    <a:pt x="4261891" y="2961309"/>
                  </a:lnTo>
                  <a:lnTo>
                    <a:pt x="4275785" y="2971368"/>
                  </a:lnTo>
                  <a:lnTo>
                    <a:pt x="4285784" y="2958994"/>
                  </a:lnTo>
                  <a:lnTo>
                    <a:pt x="4296144" y="2949986"/>
                  </a:lnTo>
                  <a:lnTo>
                    <a:pt x="4307583" y="2944480"/>
                  </a:lnTo>
                  <a:lnTo>
                    <a:pt x="4320819" y="2942615"/>
                  </a:lnTo>
                  <a:lnTo>
                    <a:pt x="4361994" y="2942615"/>
                  </a:lnTo>
                  <a:lnTo>
                    <a:pt x="4359541" y="2939167"/>
                  </a:lnTo>
                  <a:lnTo>
                    <a:pt x="4343100" y="2929221"/>
                  </a:lnTo>
                  <a:lnTo>
                    <a:pt x="4322254" y="2925648"/>
                  </a:lnTo>
                  <a:close/>
                </a:path>
                <a:path w="8449310" h="5855970">
                  <a:moveTo>
                    <a:pt x="4416374" y="3056407"/>
                  </a:moveTo>
                  <a:lnTo>
                    <a:pt x="4402721" y="3068624"/>
                  </a:lnTo>
                  <a:lnTo>
                    <a:pt x="4414308" y="3080774"/>
                  </a:lnTo>
                  <a:lnTo>
                    <a:pt x="4428591" y="3090229"/>
                  </a:lnTo>
                  <a:lnTo>
                    <a:pt x="4445569" y="3096362"/>
                  </a:lnTo>
                  <a:lnTo>
                    <a:pt x="4465243" y="3098546"/>
                  </a:lnTo>
                  <a:lnTo>
                    <a:pt x="4487126" y="3094863"/>
                  </a:lnTo>
                  <a:lnTo>
                    <a:pt x="4504920" y="3084515"/>
                  </a:lnTo>
                  <a:lnTo>
                    <a:pt x="4507310" y="3081324"/>
                  </a:lnTo>
                  <a:lnTo>
                    <a:pt x="4465472" y="3081324"/>
                  </a:lnTo>
                  <a:lnTo>
                    <a:pt x="4450935" y="3079654"/>
                  </a:lnTo>
                  <a:lnTo>
                    <a:pt x="4438056" y="3074795"/>
                  </a:lnTo>
                  <a:lnTo>
                    <a:pt x="4426610" y="3066971"/>
                  </a:lnTo>
                  <a:lnTo>
                    <a:pt x="4416374" y="3056407"/>
                  </a:lnTo>
                  <a:close/>
                </a:path>
                <a:path w="8449310" h="5855970">
                  <a:moveTo>
                    <a:pt x="4518621" y="2928035"/>
                  </a:moveTo>
                  <a:lnTo>
                    <a:pt x="4411586" y="2928035"/>
                  </a:lnTo>
                  <a:lnTo>
                    <a:pt x="4411586" y="2945015"/>
                  </a:lnTo>
                  <a:lnTo>
                    <a:pt x="4493501" y="2945015"/>
                  </a:lnTo>
                  <a:lnTo>
                    <a:pt x="4440567" y="3004667"/>
                  </a:lnTo>
                  <a:lnTo>
                    <a:pt x="4444403" y="3015932"/>
                  </a:lnTo>
                  <a:lnTo>
                    <a:pt x="4455185" y="3015932"/>
                  </a:lnTo>
                  <a:lnTo>
                    <a:pt x="4474135" y="3018053"/>
                  </a:lnTo>
                  <a:lnTo>
                    <a:pt x="4488980" y="3024284"/>
                  </a:lnTo>
                  <a:lnTo>
                    <a:pt x="4498662" y="3034422"/>
                  </a:lnTo>
                  <a:lnTo>
                    <a:pt x="4502124" y="3048266"/>
                  </a:lnTo>
                  <a:lnTo>
                    <a:pt x="4499260" y="3061924"/>
                  </a:lnTo>
                  <a:lnTo>
                    <a:pt x="4491432" y="3072344"/>
                  </a:lnTo>
                  <a:lnTo>
                    <a:pt x="4479787" y="3078990"/>
                  </a:lnTo>
                  <a:lnTo>
                    <a:pt x="4465472" y="3081324"/>
                  </a:lnTo>
                  <a:lnTo>
                    <a:pt x="4507310" y="3081324"/>
                  </a:lnTo>
                  <a:lnTo>
                    <a:pt x="4516877" y="3068552"/>
                  </a:lnTo>
                  <a:lnTo>
                    <a:pt x="4521250" y="3048025"/>
                  </a:lnTo>
                  <a:lnTo>
                    <a:pt x="4516720" y="3027776"/>
                  </a:lnTo>
                  <a:lnTo>
                    <a:pt x="4504561" y="3013409"/>
                  </a:lnTo>
                  <a:lnTo>
                    <a:pt x="4486923" y="3004432"/>
                  </a:lnTo>
                  <a:lnTo>
                    <a:pt x="4465955" y="3000349"/>
                  </a:lnTo>
                  <a:lnTo>
                    <a:pt x="4518621" y="2941904"/>
                  </a:lnTo>
                  <a:lnTo>
                    <a:pt x="4518621" y="2928035"/>
                  </a:lnTo>
                  <a:close/>
                </a:path>
                <a:path w="8449310" h="5855970">
                  <a:moveTo>
                    <a:pt x="4775161" y="2387104"/>
                  </a:moveTo>
                  <a:lnTo>
                    <a:pt x="4762703" y="2400757"/>
                  </a:lnTo>
                  <a:lnTo>
                    <a:pt x="4775052" y="2411273"/>
                  </a:lnTo>
                  <a:lnTo>
                    <a:pt x="4789306" y="2419699"/>
                  </a:lnTo>
                  <a:lnTo>
                    <a:pt x="4805222" y="2425295"/>
                  </a:lnTo>
                  <a:lnTo>
                    <a:pt x="4822558" y="2427325"/>
                  </a:lnTo>
                  <a:lnTo>
                    <a:pt x="4846673" y="2423336"/>
                  </a:lnTo>
                  <a:lnTo>
                    <a:pt x="4865612" y="2412096"/>
                  </a:lnTo>
                  <a:lnTo>
                    <a:pt x="4867030" y="2410104"/>
                  </a:lnTo>
                  <a:lnTo>
                    <a:pt x="4822799" y="2410104"/>
                  </a:lnTo>
                  <a:lnTo>
                    <a:pt x="4810232" y="2408498"/>
                  </a:lnTo>
                  <a:lnTo>
                    <a:pt x="4798071" y="2403905"/>
                  </a:lnTo>
                  <a:lnTo>
                    <a:pt x="4786364" y="2396661"/>
                  </a:lnTo>
                  <a:lnTo>
                    <a:pt x="4775161" y="2387104"/>
                  </a:lnTo>
                  <a:close/>
                </a:path>
                <a:path w="8449310" h="5855970">
                  <a:moveTo>
                    <a:pt x="4867946" y="2337269"/>
                  </a:moveTo>
                  <a:lnTo>
                    <a:pt x="4821605" y="2337269"/>
                  </a:lnTo>
                  <a:lnTo>
                    <a:pt x="4838428" y="2339841"/>
                  </a:lnTo>
                  <a:lnTo>
                    <a:pt x="4851615" y="2347063"/>
                  </a:lnTo>
                  <a:lnTo>
                    <a:pt x="4860221" y="2358192"/>
                  </a:lnTo>
                  <a:lnTo>
                    <a:pt x="4863299" y="2372487"/>
                  </a:lnTo>
                  <a:lnTo>
                    <a:pt x="4860341" y="2387564"/>
                  </a:lnTo>
                  <a:lnTo>
                    <a:pt x="4852036" y="2399472"/>
                  </a:lnTo>
                  <a:lnTo>
                    <a:pt x="4839237" y="2407293"/>
                  </a:lnTo>
                  <a:lnTo>
                    <a:pt x="4822799" y="2410104"/>
                  </a:lnTo>
                  <a:lnTo>
                    <a:pt x="4867030" y="2410104"/>
                  </a:lnTo>
                  <a:lnTo>
                    <a:pt x="4877992" y="2394701"/>
                  </a:lnTo>
                  <a:lnTo>
                    <a:pt x="4882426" y="2372245"/>
                  </a:lnTo>
                  <a:lnTo>
                    <a:pt x="4877954" y="2350518"/>
                  </a:lnTo>
                  <a:lnTo>
                    <a:pt x="4867946" y="2337269"/>
                  </a:lnTo>
                  <a:close/>
                </a:path>
                <a:path w="8449310" h="5855970">
                  <a:moveTo>
                    <a:pt x="4875009" y="2256815"/>
                  </a:moveTo>
                  <a:lnTo>
                    <a:pt x="4778502" y="2256815"/>
                  </a:lnTo>
                  <a:lnTo>
                    <a:pt x="4773726" y="2338463"/>
                  </a:lnTo>
                  <a:lnTo>
                    <a:pt x="4786401" y="2346845"/>
                  </a:lnTo>
                  <a:lnTo>
                    <a:pt x="4794050" y="2343125"/>
                  </a:lnTo>
                  <a:lnTo>
                    <a:pt x="4802379" y="2340081"/>
                  </a:lnTo>
                  <a:lnTo>
                    <a:pt x="4811520" y="2338024"/>
                  </a:lnTo>
                  <a:lnTo>
                    <a:pt x="4821605" y="2337269"/>
                  </a:lnTo>
                  <a:lnTo>
                    <a:pt x="4867946" y="2337269"/>
                  </a:lnTo>
                  <a:lnTo>
                    <a:pt x="4865671" y="2334258"/>
                  </a:lnTo>
                  <a:lnTo>
                    <a:pt x="4854264" y="2327935"/>
                  </a:lnTo>
                  <a:lnTo>
                    <a:pt x="4791417" y="2327935"/>
                  </a:lnTo>
                  <a:lnTo>
                    <a:pt x="4795012" y="2274277"/>
                  </a:lnTo>
                  <a:lnTo>
                    <a:pt x="4875009" y="2274277"/>
                  </a:lnTo>
                  <a:lnTo>
                    <a:pt x="4875009" y="2256815"/>
                  </a:lnTo>
                  <a:close/>
                </a:path>
                <a:path w="8449310" h="5855970">
                  <a:moveTo>
                    <a:pt x="4824476" y="2320531"/>
                  </a:moveTo>
                  <a:lnTo>
                    <a:pt x="4814829" y="2321082"/>
                  </a:lnTo>
                  <a:lnTo>
                    <a:pt x="4806418" y="2322618"/>
                  </a:lnTo>
                  <a:lnTo>
                    <a:pt x="4798771" y="2324962"/>
                  </a:lnTo>
                  <a:lnTo>
                    <a:pt x="4791417" y="2327935"/>
                  </a:lnTo>
                  <a:lnTo>
                    <a:pt x="4854264" y="2327935"/>
                  </a:lnTo>
                  <a:lnTo>
                    <a:pt x="4847278" y="2324062"/>
                  </a:lnTo>
                  <a:lnTo>
                    <a:pt x="4824476" y="2320531"/>
                  </a:lnTo>
                  <a:close/>
                </a:path>
                <a:path w="8449310" h="5855970">
                  <a:moveTo>
                    <a:pt x="4926507" y="2392133"/>
                  </a:moveTo>
                  <a:lnTo>
                    <a:pt x="4915509" y="2406751"/>
                  </a:lnTo>
                  <a:lnTo>
                    <a:pt x="4926477" y="2414911"/>
                  </a:lnTo>
                  <a:lnTo>
                    <a:pt x="4938485" y="2421434"/>
                  </a:lnTo>
                  <a:lnTo>
                    <a:pt x="4951933" y="2425759"/>
                  </a:lnTo>
                  <a:lnTo>
                    <a:pt x="4967224" y="2427325"/>
                  </a:lnTo>
                  <a:lnTo>
                    <a:pt x="4995600" y="2420621"/>
                  </a:lnTo>
                  <a:lnTo>
                    <a:pt x="5007954" y="2410104"/>
                  </a:lnTo>
                  <a:lnTo>
                    <a:pt x="4967706" y="2410104"/>
                  </a:lnTo>
                  <a:lnTo>
                    <a:pt x="4956920" y="2408980"/>
                  </a:lnTo>
                  <a:lnTo>
                    <a:pt x="4946654" y="2405610"/>
                  </a:lnTo>
                  <a:lnTo>
                    <a:pt x="4936615" y="2399994"/>
                  </a:lnTo>
                  <a:lnTo>
                    <a:pt x="4926507" y="2392133"/>
                  </a:lnTo>
                  <a:close/>
                </a:path>
                <a:path w="8449310" h="5855970">
                  <a:moveTo>
                    <a:pt x="5036908" y="2336571"/>
                  </a:moveTo>
                  <a:lnTo>
                    <a:pt x="5017541" y="2336571"/>
                  </a:lnTo>
                  <a:lnTo>
                    <a:pt x="5017541" y="2338730"/>
                  </a:lnTo>
                  <a:lnTo>
                    <a:pt x="5013932" y="2367456"/>
                  </a:lnTo>
                  <a:lnTo>
                    <a:pt x="5003763" y="2390038"/>
                  </a:lnTo>
                  <a:lnTo>
                    <a:pt x="4988025" y="2404810"/>
                  </a:lnTo>
                  <a:lnTo>
                    <a:pt x="4967706" y="2410104"/>
                  </a:lnTo>
                  <a:lnTo>
                    <a:pt x="5007954" y="2410104"/>
                  </a:lnTo>
                  <a:lnTo>
                    <a:pt x="5017611" y="2401884"/>
                  </a:lnTo>
                  <a:lnTo>
                    <a:pt x="5031849" y="2373179"/>
                  </a:lnTo>
                  <a:lnTo>
                    <a:pt x="5036908" y="2336571"/>
                  </a:lnTo>
                  <a:close/>
                </a:path>
                <a:path w="8449310" h="5855970">
                  <a:moveTo>
                    <a:pt x="4972024" y="2253945"/>
                  </a:moveTo>
                  <a:lnTo>
                    <a:pt x="4947534" y="2258368"/>
                  </a:lnTo>
                  <a:lnTo>
                    <a:pt x="4928462" y="2270488"/>
                  </a:lnTo>
                  <a:lnTo>
                    <a:pt x="4916083" y="2288583"/>
                  </a:lnTo>
                  <a:lnTo>
                    <a:pt x="4911674" y="2310930"/>
                  </a:lnTo>
                  <a:lnTo>
                    <a:pt x="4915951" y="2332062"/>
                  </a:lnTo>
                  <a:lnTo>
                    <a:pt x="4927950" y="2348650"/>
                  </a:lnTo>
                  <a:lnTo>
                    <a:pt x="4946419" y="2359487"/>
                  </a:lnTo>
                  <a:lnTo>
                    <a:pt x="4970106" y="2363368"/>
                  </a:lnTo>
                  <a:lnTo>
                    <a:pt x="4986042" y="2361235"/>
                  </a:lnTo>
                  <a:lnTo>
                    <a:pt x="4999124" y="2355446"/>
                  </a:lnTo>
                  <a:lnTo>
                    <a:pt x="5009320" y="2347112"/>
                  </a:lnTo>
                  <a:lnTo>
                    <a:pt x="4972253" y="2347112"/>
                  </a:lnTo>
                  <a:lnTo>
                    <a:pt x="4955507" y="2344384"/>
                  </a:lnTo>
                  <a:lnTo>
                    <a:pt x="4942490" y="2336782"/>
                  </a:lnTo>
                  <a:lnTo>
                    <a:pt x="4934055" y="2325182"/>
                  </a:lnTo>
                  <a:lnTo>
                    <a:pt x="4931054" y="2310460"/>
                  </a:lnTo>
                  <a:lnTo>
                    <a:pt x="4933804" y="2295244"/>
                  </a:lnTo>
                  <a:lnTo>
                    <a:pt x="4941743" y="2282570"/>
                  </a:lnTo>
                  <a:lnTo>
                    <a:pt x="4954398" y="2273898"/>
                  </a:lnTo>
                  <a:lnTo>
                    <a:pt x="4971300" y="2270683"/>
                  </a:lnTo>
                  <a:lnTo>
                    <a:pt x="5015510" y="2270683"/>
                  </a:lnTo>
                  <a:lnTo>
                    <a:pt x="4997727" y="2258365"/>
                  </a:lnTo>
                  <a:lnTo>
                    <a:pt x="4972024" y="2253945"/>
                  </a:lnTo>
                  <a:close/>
                </a:path>
                <a:path w="8449310" h="5855970">
                  <a:moveTo>
                    <a:pt x="5015510" y="2270683"/>
                  </a:moveTo>
                  <a:lnTo>
                    <a:pt x="4971300" y="2270683"/>
                  </a:lnTo>
                  <a:lnTo>
                    <a:pt x="4988578" y="2273636"/>
                  </a:lnTo>
                  <a:lnTo>
                    <a:pt x="5002058" y="2281731"/>
                  </a:lnTo>
                  <a:lnTo>
                    <a:pt x="5010821" y="2293824"/>
                  </a:lnTo>
                  <a:lnTo>
                    <a:pt x="5013947" y="2308771"/>
                  </a:lnTo>
                  <a:lnTo>
                    <a:pt x="5011038" y="2323055"/>
                  </a:lnTo>
                  <a:lnTo>
                    <a:pt x="5002717" y="2335314"/>
                  </a:lnTo>
                  <a:lnTo>
                    <a:pt x="4989590" y="2343886"/>
                  </a:lnTo>
                  <a:lnTo>
                    <a:pt x="4972265" y="2347112"/>
                  </a:lnTo>
                  <a:lnTo>
                    <a:pt x="5009320" y="2347112"/>
                  </a:lnTo>
                  <a:lnTo>
                    <a:pt x="5009556" y="2346919"/>
                  </a:lnTo>
                  <a:lnTo>
                    <a:pt x="5017541" y="2336571"/>
                  </a:lnTo>
                  <a:lnTo>
                    <a:pt x="5036908" y="2336571"/>
                  </a:lnTo>
                  <a:lnTo>
                    <a:pt x="5031958" y="2298190"/>
                  </a:lnTo>
                  <a:lnTo>
                    <a:pt x="5018301" y="2272617"/>
                  </a:lnTo>
                  <a:lnTo>
                    <a:pt x="5015510" y="2270683"/>
                  </a:lnTo>
                  <a:close/>
                </a:path>
                <a:path w="8449310" h="5855970">
                  <a:moveTo>
                    <a:pt x="5203126" y="2384691"/>
                  </a:moveTo>
                  <a:lnTo>
                    <a:pt x="5184952" y="2384691"/>
                  </a:lnTo>
                  <a:lnTo>
                    <a:pt x="5184952" y="2424442"/>
                  </a:lnTo>
                  <a:lnTo>
                    <a:pt x="5203126" y="2424442"/>
                  </a:lnTo>
                  <a:lnTo>
                    <a:pt x="5203126" y="2384691"/>
                  </a:lnTo>
                  <a:close/>
                </a:path>
                <a:path w="8449310" h="5855970">
                  <a:moveTo>
                    <a:pt x="5203126" y="2255621"/>
                  </a:moveTo>
                  <a:lnTo>
                    <a:pt x="5186629" y="2255621"/>
                  </a:lnTo>
                  <a:lnTo>
                    <a:pt x="5091785" y="2371064"/>
                  </a:lnTo>
                  <a:lnTo>
                    <a:pt x="5096573" y="2384691"/>
                  </a:lnTo>
                  <a:lnTo>
                    <a:pt x="5229237" y="2384691"/>
                  </a:lnTo>
                  <a:lnTo>
                    <a:pt x="5229237" y="2368905"/>
                  </a:lnTo>
                  <a:lnTo>
                    <a:pt x="5114544" y="2368905"/>
                  </a:lnTo>
                  <a:lnTo>
                    <a:pt x="5184952" y="2282444"/>
                  </a:lnTo>
                  <a:lnTo>
                    <a:pt x="5203126" y="2282444"/>
                  </a:lnTo>
                  <a:lnTo>
                    <a:pt x="5203126" y="2255621"/>
                  </a:lnTo>
                  <a:close/>
                </a:path>
                <a:path w="8449310" h="5855970">
                  <a:moveTo>
                    <a:pt x="5203126" y="2282444"/>
                  </a:moveTo>
                  <a:lnTo>
                    <a:pt x="5184952" y="2282444"/>
                  </a:lnTo>
                  <a:lnTo>
                    <a:pt x="5184952" y="2368905"/>
                  </a:lnTo>
                  <a:lnTo>
                    <a:pt x="5203126" y="2368905"/>
                  </a:lnTo>
                  <a:lnTo>
                    <a:pt x="5203126" y="2282444"/>
                  </a:lnTo>
                  <a:close/>
                </a:path>
                <a:path w="8449310" h="5855970">
                  <a:moveTo>
                    <a:pt x="5298935" y="2275255"/>
                  </a:moveTo>
                  <a:lnTo>
                    <a:pt x="5280279" y="2275255"/>
                  </a:lnTo>
                  <a:lnTo>
                    <a:pt x="5280279" y="2424442"/>
                  </a:lnTo>
                  <a:lnTo>
                    <a:pt x="5298935" y="2424442"/>
                  </a:lnTo>
                  <a:lnTo>
                    <a:pt x="5298935" y="2275255"/>
                  </a:lnTo>
                  <a:close/>
                </a:path>
                <a:path w="8449310" h="5855970">
                  <a:moveTo>
                    <a:pt x="5298935" y="2255621"/>
                  </a:moveTo>
                  <a:lnTo>
                    <a:pt x="5285066" y="2255621"/>
                  </a:lnTo>
                  <a:lnTo>
                    <a:pt x="5244122" y="2269744"/>
                  </a:lnTo>
                  <a:lnTo>
                    <a:pt x="5248668" y="2285072"/>
                  </a:lnTo>
                  <a:lnTo>
                    <a:pt x="5280279" y="2275255"/>
                  </a:lnTo>
                  <a:lnTo>
                    <a:pt x="5298935" y="2275255"/>
                  </a:lnTo>
                  <a:lnTo>
                    <a:pt x="5298935" y="2255621"/>
                  </a:lnTo>
                  <a:close/>
                </a:path>
                <a:path w="8449310" h="5855970">
                  <a:moveTo>
                    <a:pt x="5409120" y="2253945"/>
                  </a:moveTo>
                  <a:lnTo>
                    <a:pt x="5379818" y="2260887"/>
                  </a:lnTo>
                  <a:lnTo>
                    <a:pt x="5357391" y="2279683"/>
                  </a:lnTo>
                  <a:lnTo>
                    <a:pt x="5343049" y="2307282"/>
                  </a:lnTo>
                  <a:lnTo>
                    <a:pt x="5338000" y="2340635"/>
                  </a:lnTo>
                  <a:lnTo>
                    <a:pt x="5342940" y="2374192"/>
                  </a:lnTo>
                  <a:lnTo>
                    <a:pt x="5357060" y="2401768"/>
                  </a:lnTo>
                  <a:lnTo>
                    <a:pt x="5379309" y="2420450"/>
                  </a:lnTo>
                  <a:lnTo>
                    <a:pt x="5408637" y="2427325"/>
                  </a:lnTo>
                  <a:lnTo>
                    <a:pt x="5437907" y="2420382"/>
                  </a:lnTo>
                  <a:lnTo>
                    <a:pt x="5450126" y="2410104"/>
                  </a:lnTo>
                  <a:lnTo>
                    <a:pt x="5409120" y="2410104"/>
                  </a:lnTo>
                  <a:lnTo>
                    <a:pt x="5387832" y="2404404"/>
                  </a:lnTo>
                  <a:lnTo>
                    <a:pt x="5371596" y="2389114"/>
                  </a:lnTo>
                  <a:lnTo>
                    <a:pt x="5361244" y="2366952"/>
                  </a:lnTo>
                  <a:lnTo>
                    <a:pt x="5357609" y="2340635"/>
                  </a:lnTo>
                  <a:lnTo>
                    <a:pt x="5361169" y="2314010"/>
                  </a:lnTo>
                  <a:lnTo>
                    <a:pt x="5371355" y="2291878"/>
                  </a:lnTo>
                  <a:lnTo>
                    <a:pt x="5387425" y="2276754"/>
                  </a:lnTo>
                  <a:lnTo>
                    <a:pt x="5408637" y="2271153"/>
                  </a:lnTo>
                  <a:lnTo>
                    <a:pt x="5450581" y="2271153"/>
                  </a:lnTo>
                  <a:lnTo>
                    <a:pt x="5438315" y="2260820"/>
                  </a:lnTo>
                  <a:lnTo>
                    <a:pt x="5409120" y="2253945"/>
                  </a:lnTo>
                  <a:close/>
                </a:path>
                <a:path w="8449310" h="5855970">
                  <a:moveTo>
                    <a:pt x="5450581" y="2271153"/>
                  </a:moveTo>
                  <a:lnTo>
                    <a:pt x="5408637" y="2271153"/>
                  </a:lnTo>
                  <a:lnTo>
                    <a:pt x="5429791" y="2276856"/>
                  </a:lnTo>
                  <a:lnTo>
                    <a:pt x="5445955" y="2292149"/>
                  </a:lnTo>
                  <a:lnTo>
                    <a:pt x="5456277" y="2314316"/>
                  </a:lnTo>
                  <a:lnTo>
                    <a:pt x="5459907" y="2340635"/>
                  </a:lnTo>
                  <a:lnTo>
                    <a:pt x="5456385" y="2367156"/>
                  </a:lnTo>
                  <a:lnTo>
                    <a:pt x="5446282" y="2389295"/>
                  </a:lnTo>
                  <a:lnTo>
                    <a:pt x="5430295" y="2404471"/>
                  </a:lnTo>
                  <a:lnTo>
                    <a:pt x="5409120" y="2410104"/>
                  </a:lnTo>
                  <a:lnTo>
                    <a:pt x="5450126" y="2410104"/>
                  </a:lnTo>
                  <a:lnTo>
                    <a:pt x="5460250" y="2401587"/>
                  </a:lnTo>
                  <a:lnTo>
                    <a:pt x="5474506" y="2373988"/>
                  </a:lnTo>
                  <a:lnTo>
                    <a:pt x="5479516" y="2340635"/>
                  </a:lnTo>
                  <a:lnTo>
                    <a:pt x="5474582" y="2307078"/>
                  </a:lnTo>
                  <a:lnTo>
                    <a:pt x="5460492" y="2279502"/>
                  </a:lnTo>
                  <a:lnTo>
                    <a:pt x="5450581" y="2271153"/>
                  </a:lnTo>
                  <a:close/>
                </a:path>
                <a:path w="8449310" h="5855970">
                  <a:moveTo>
                    <a:pt x="5882830" y="1547228"/>
                  </a:moveTo>
                  <a:lnTo>
                    <a:pt x="5769063" y="1547228"/>
                  </a:lnTo>
                  <a:lnTo>
                    <a:pt x="5769063" y="1564449"/>
                  </a:lnTo>
                  <a:lnTo>
                    <a:pt x="5861278" y="1564449"/>
                  </a:lnTo>
                  <a:lnTo>
                    <a:pt x="5785586" y="1714855"/>
                  </a:lnTo>
                  <a:lnTo>
                    <a:pt x="5806668" y="1714855"/>
                  </a:lnTo>
                  <a:lnTo>
                    <a:pt x="5882830" y="1561338"/>
                  </a:lnTo>
                  <a:lnTo>
                    <a:pt x="5882830" y="1547228"/>
                  </a:lnTo>
                  <a:close/>
                </a:path>
                <a:path w="8449310" h="5855970">
                  <a:moveTo>
                    <a:pt x="5916383" y="1675599"/>
                  </a:moveTo>
                  <a:lnTo>
                    <a:pt x="5902731" y="1687817"/>
                  </a:lnTo>
                  <a:lnTo>
                    <a:pt x="5914316" y="1699966"/>
                  </a:lnTo>
                  <a:lnTo>
                    <a:pt x="5928594" y="1709421"/>
                  </a:lnTo>
                  <a:lnTo>
                    <a:pt x="5945568" y="1715554"/>
                  </a:lnTo>
                  <a:lnTo>
                    <a:pt x="5965240" y="1717738"/>
                  </a:lnTo>
                  <a:lnTo>
                    <a:pt x="5987131" y="1714055"/>
                  </a:lnTo>
                  <a:lnTo>
                    <a:pt x="6004928" y="1703708"/>
                  </a:lnTo>
                  <a:lnTo>
                    <a:pt x="6007318" y="1700517"/>
                  </a:lnTo>
                  <a:lnTo>
                    <a:pt x="5965482" y="1700517"/>
                  </a:lnTo>
                  <a:lnTo>
                    <a:pt x="5950938" y="1698847"/>
                  </a:lnTo>
                  <a:lnTo>
                    <a:pt x="5938056" y="1693987"/>
                  </a:lnTo>
                  <a:lnTo>
                    <a:pt x="5926612" y="1686163"/>
                  </a:lnTo>
                  <a:lnTo>
                    <a:pt x="5916383" y="1675599"/>
                  </a:lnTo>
                  <a:close/>
                </a:path>
                <a:path w="8449310" h="5855970">
                  <a:moveTo>
                    <a:pt x="6018618" y="1547228"/>
                  </a:moveTo>
                  <a:lnTo>
                    <a:pt x="5911583" y="1547228"/>
                  </a:lnTo>
                  <a:lnTo>
                    <a:pt x="5911583" y="1564208"/>
                  </a:lnTo>
                  <a:lnTo>
                    <a:pt x="5993498" y="1564208"/>
                  </a:lnTo>
                  <a:lnTo>
                    <a:pt x="5940564" y="1623860"/>
                  </a:lnTo>
                  <a:lnTo>
                    <a:pt x="5944400" y="1635112"/>
                  </a:lnTo>
                  <a:lnTo>
                    <a:pt x="5955182" y="1635112"/>
                  </a:lnTo>
                  <a:lnTo>
                    <a:pt x="5974137" y="1637235"/>
                  </a:lnTo>
                  <a:lnTo>
                    <a:pt x="5988981" y="1643470"/>
                  </a:lnTo>
                  <a:lnTo>
                    <a:pt x="5998661" y="1653612"/>
                  </a:lnTo>
                  <a:lnTo>
                    <a:pt x="6002121" y="1667459"/>
                  </a:lnTo>
                  <a:lnTo>
                    <a:pt x="5999259" y="1681116"/>
                  </a:lnTo>
                  <a:lnTo>
                    <a:pt x="5991436" y="1691536"/>
                  </a:lnTo>
                  <a:lnTo>
                    <a:pt x="5979795" y="1698182"/>
                  </a:lnTo>
                  <a:lnTo>
                    <a:pt x="5965482" y="1700517"/>
                  </a:lnTo>
                  <a:lnTo>
                    <a:pt x="6007318" y="1700517"/>
                  </a:lnTo>
                  <a:lnTo>
                    <a:pt x="6016886" y="1687745"/>
                  </a:lnTo>
                  <a:lnTo>
                    <a:pt x="6021260" y="1667217"/>
                  </a:lnTo>
                  <a:lnTo>
                    <a:pt x="6016727" y="1646968"/>
                  </a:lnTo>
                  <a:lnTo>
                    <a:pt x="6004564" y="1632602"/>
                  </a:lnTo>
                  <a:lnTo>
                    <a:pt x="5986922" y="1623624"/>
                  </a:lnTo>
                  <a:lnTo>
                    <a:pt x="5965952" y="1619542"/>
                  </a:lnTo>
                  <a:lnTo>
                    <a:pt x="6018618" y="1561096"/>
                  </a:lnTo>
                  <a:lnTo>
                    <a:pt x="6018618" y="1547228"/>
                  </a:lnTo>
                  <a:close/>
                </a:path>
                <a:path w="8449310" h="5855970">
                  <a:moveTo>
                    <a:pt x="6151803" y="1544358"/>
                  </a:moveTo>
                  <a:lnTo>
                    <a:pt x="6100521" y="1570723"/>
                  </a:lnTo>
                  <a:lnTo>
                    <a:pt x="6082181" y="1634871"/>
                  </a:lnTo>
                  <a:lnTo>
                    <a:pt x="6082149" y="1635582"/>
                  </a:lnTo>
                  <a:lnTo>
                    <a:pt x="6087006" y="1673386"/>
                  </a:lnTo>
                  <a:lnTo>
                    <a:pt x="6100581" y="1698913"/>
                  </a:lnTo>
                  <a:lnTo>
                    <a:pt x="6121209" y="1713254"/>
                  </a:lnTo>
                  <a:lnTo>
                    <a:pt x="6147257" y="1717738"/>
                  </a:lnTo>
                  <a:lnTo>
                    <a:pt x="6170995" y="1713569"/>
                  </a:lnTo>
                  <a:lnTo>
                    <a:pt x="6190059" y="1701973"/>
                  </a:lnTo>
                  <a:lnTo>
                    <a:pt x="6190758" y="1700999"/>
                  </a:lnTo>
                  <a:lnTo>
                    <a:pt x="6147485" y="1700999"/>
                  </a:lnTo>
                  <a:lnTo>
                    <a:pt x="6130449" y="1698120"/>
                  </a:lnTo>
                  <a:lnTo>
                    <a:pt x="6117029" y="1690187"/>
                  </a:lnTo>
                  <a:lnTo>
                    <a:pt x="6108236" y="1678255"/>
                  </a:lnTo>
                  <a:lnTo>
                    <a:pt x="6105080" y="1663382"/>
                  </a:lnTo>
                  <a:lnTo>
                    <a:pt x="6108094" y="1649487"/>
                  </a:lnTo>
                  <a:lnTo>
                    <a:pt x="6116613" y="1637617"/>
                  </a:lnTo>
                  <a:lnTo>
                    <a:pt x="6119869" y="1635582"/>
                  </a:lnTo>
                  <a:lnTo>
                    <a:pt x="6101727" y="1635582"/>
                  </a:lnTo>
                  <a:lnTo>
                    <a:pt x="6101727" y="1634871"/>
                  </a:lnTo>
                  <a:lnTo>
                    <a:pt x="6105156" y="1605334"/>
                  </a:lnTo>
                  <a:lnTo>
                    <a:pt x="6114962" y="1582145"/>
                  </a:lnTo>
                  <a:lnTo>
                    <a:pt x="6130429" y="1566992"/>
                  </a:lnTo>
                  <a:lnTo>
                    <a:pt x="6150838" y="1561566"/>
                  </a:lnTo>
                  <a:lnTo>
                    <a:pt x="6198728" y="1561566"/>
                  </a:lnTo>
                  <a:lnTo>
                    <a:pt x="6190301" y="1555454"/>
                  </a:lnTo>
                  <a:lnTo>
                    <a:pt x="6178664" y="1549439"/>
                  </a:lnTo>
                  <a:lnTo>
                    <a:pt x="6165988" y="1545666"/>
                  </a:lnTo>
                  <a:lnTo>
                    <a:pt x="6151803" y="1544358"/>
                  </a:lnTo>
                  <a:close/>
                </a:path>
                <a:path w="8449310" h="5855970">
                  <a:moveTo>
                    <a:pt x="6191776" y="1626235"/>
                  </a:moveTo>
                  <a:lnTo>
                    <a:pt x="6147015" y="1626235"/>
                  </a:lnTo>
                  <a:lnTo>
                    <a:pt x="6163624" y="1628953"/>
                  </a:lnTo>
                  <a:lnTo>
                    <a:pt x="6176573" y="1636480"/>
                  </a:lnTo>
                  <a:lnTo>
                    <a:pt x="6184986" y="1647869"/>
                  </a:lnTo>
                  <a:lnTo>
                    <a:pt x="6187986" y="1662176"/>
                  </a:lnTo>
                  <a:lnTo>
                    <a:pt x="6185129" y="1677441"/>
                  </a:lnTo>
                  <a:lnTo>
                    <a:pt x="6176994" y="1689765"/>
                  </a:lnTo>
                  <a:lnTo>
                    <a:pt x="6164229" y="1698000"/>
                  </a:lnTo>
                  <a:lnTo>
                    <a:pt x="6147485" y="1700999"/>
                  </a:lnTo>
                  <a:lnTo>
                    <a:pt x="6190758" y="1700999"/>
                  </a:lnTo>
                  <a:lnTo>
                    <a:pt x="6202746" y="1684311"/>
                  </a:lnTo>
                  <a:lnTo>
                    <a:pt x="6207353" y="1661947"/>
                  </a:lnTo>
                  <a:lnTo>
                    <a:pt x="6202679" y="1640379"/>
                  </a:lnTo>
                  <a:lnTo>
                    <a:pt x="6191776" y="1626235"/>
                  </a:lnTo>
                  <a:close/>
                </a:path>
                <a:path w="8449310" h="5855970">
                  <a:moveTo>
                    <a:pt x="6149403" y="1609978"/>
                  </a:moveTo>
                  <a:lnTo>
                    <a:pt x="6132926" y="1612093"/>
                  </a:lnTo>
                  <a:lnTo>
                    <a:pt x="6119817" y="1617751"/>
                  </a:lnTo>
                  <a:lnTo>
                    <a:pt x="6109582" y="1625923"/>
                  </a:lnTo>
                  <a:lnTo>
                    <a:pt x="6101727" y="1635582"/>
                  </a:lnTo>
                  <a:lnTo>
                    <a:pt x="6119869" y="1635582"/>
                  </a:lnTo>
                  <a:lnTo>
                    <a:pt x="6129849" y="1629342"/>
                  </a:lnTo>
                  <a:lnTo>
                    <a:pt x="6147015" y="1626235"/>
                  </a:lnTo>
                  <a:lnTo>
                    <a:pt x="6191776" y="1626235"/>
                  </a:lnTo>
                  <a:lnTo>
                    <a:pt x="6190060" y="1624009"/>
                  </a:lnTo>
                  <a:lnTo>
                    <a:pt x="6171600" y="1613616"/>
                  </a:lnTo>
                  <a:lnTo>
                    <a:pt x="6149403" y="1609978"/>
                  </a:lnTo>
                  <a:close/>
                </a:path>
                <a:path w="8449310" h="5855970">
                  <a:moveTo>
                    <a:pt x="6198728" y="1561566"/>
                  </a:moveTo>
                  <a:lnTo>
                    <a:pt x="6150838" y="1561566"/>
                  </a:lnTo>
                  <a:lnTo>
                    <a:pt x="6161736" y="1562668"/>
                  </a:lnTo>
                  <a:lnTo>
                    <a:pt x="6171687" y="1565883"/>
                  </a:lnTo>
                  <a:lnTo>
                    <a:pt x="6181097" y="1571076"/>
                  </a:lnTo>
                  <a:lnTo>
                    <a:pt x="6190373" y="1578114"/>
                  </a:lnTo>
                  <a:lnTo>
                    <a:pt x="6201371" y="1563484"/>
                  </a:lnTo>
                  <a:lnTo>
                    <a:pt x="6198728" y="1561566"/>
                  </a:lnTo>
                  <a:close/>
                </a:path>
                <a:path w="8449310" h="5855970">
                  <a:moveTo>
                    <a:pt x="6279921" y="1565668"/>
                  </a:moveTo>
                  <a:lnTo>
                    <a:pt x="6261265" y="1565668"/>
                  </a:lnTo>
                  <a:lnTo>
                    <a:pt x="6261265" y="1714855"/>
                  </a:lnTo>
                  <a:lnTo>
                    <a:pt x="6279921" y="1714855"/>
                  </a:lnTo>
                  <a:lnTo>
                    <a:pt x="6279921" y="1565668"/>
                  </a:lnTo>
                  <a:close/>
                </a:path>
                <a:path w="8449310" h="5855970">
                  <a:moveTo>
                    <a:pt x="6279921" y="1546034"/>
                  </a:moveTo>
                  <a:lnTo>
                    <a:pt x="6266053" y="1546034"/>
                  </a:lnTo>
                  <a:lnTo>
                    <a:pt x="6225108" y="1560169"/>
                  </a:lnTo>
                  <a:lnTo>
                    <a:pt x="6229654" y="1575485"/>
                  </a:lnTo>
                  <a:lnTo>
                    <a:pt x="6261265" y="1565668"/>
                  </a:lnTo>
                  <a:lnTo>
                    <a:pt x="6279921" y="1565668"/>
                  </a:lnTo>
                  <a:lnTo>
                    <a:pt x="6279921" y="1546034"/>
                  </a:lnTo>
                  <a:close/>
                </a:path>
                <a:path w="8449310" h="5855970">
                  <a:moveTo>
                    <a:pt x="6425780" y="1675104"/>
                  </a:moveTo>
                  <a:lnTo>
                    <a:pt x="6407607" y="1675104"/>
                  </a:lnTo>
                  <a:lnTo>
                    <a:pt x="6407607" y="1714855"/>
                  </a:lnTo>
                  <a:lnTo>
                    <a:pt x="6425780" y="1714855"/>
                  </a:lnTo>
                  <a:lnTo>
                    <a:pt x="6425780" y="1675104"/>
                  </a:lnTo>
                  <a:close/>
                </a:path>
                <a:path w="8449310" h="5855970">
                  <a:moveTo>
                    <a:pt x="6425780" y="1546034"/>
                  </a:moveTo>
                  <a:lnTo>
                    <a:pt x="6409283" y="1546034"/>
                  </a:lnTo>
                  <a:lnTo>
                    <a:pt x="6314440" y="1661477"/>
                  </a:lnTo>
                  <a:lnTo>
                    <a:pt x="6319227" y="1675104"/>
                  </a:lnTo>
                  <a:lnTo>
                    <a:pt x="6451892" y="1675104"/>
                  </a:lnTo>
                  <a:lnTo>
                    <a:pt x="6451892" y="1659318"/>
                  </a:lnTo>
                  <a:lnTo>
                    <a:pt x="6337185" y="1659318"/>
                  </a:lnTo>
                  <a:lnTo>
                    <a:pt x="6407607" y="1572856"/>
                  </a:lnTo>
                  <a:lnTo>
                    <a:pt x="6425780" y="1572856"/>
                  </a:lnTo>
                  <a:lnTo>
                    <a:pt x="6425780" y="1546034"/>
                  </a:lnTo>
                  <a:close/>
                </a:path>
                <a:path w="8449310" h="5855970">
                  <a:moveTo>
                    <a:pt x="6425780" y="1572856"/>
                  </a:moveTo>
                  <a:lnTo>
                    <a:pt x="6407607" y="1572856"/>
                  </a:lnTo>
                  <a:lnTo>
                    <a:pt x="6407607" y="1659318"/>
                  </a:lnTo>
                  <a:lnTo>
                    <a:pt x="6425780" y="1659318"/>
                  </a:lnTo>
                  <a:lnTo>
                    <a:pt x="6425780" y="1572856"/>
                  </a:lnTo>
                  <a:close/>
                </a:path>
                <a:path w="8449310" h="5855970">
                  <a:moveTo>
                    <a:pt x="6750831" y="1035569"/>
                  </a:moveTo>
                  <a:close/>
                </a:path>
                <a:path w="8449310" h="5855970">
                  <a:moveTo>
                    <a:pt x="6750824" y="863155"/>
                  </a:moveTo>
                  <a:lnTo>
                    <a:pt x="6728928" y="866444"/>
                  </a:lnTo>
                  <a:lnTo>
                    <a:pt x="6710710" y="875596"/>
                  </a:lnTo>
                  <a:lnTo>
                    <a:pt x="6698227" y="889607"/>
                  </a:lnTo>
                  <a:lnTo>
                    <a:pt x="6693598" y="907440"/>
                  </a:lnTo>
                  <a:lnTo>
                    <a:pt x="6695897" y="920923"/>
                  </a:lnTo>
                  <a:lnTo>
                    <a:pt x="6702121" y="931733"/>
                  </a:lnTo>
                  <a:lnTo>
                    <a:pt x="6711276" y="940168"/>
                  </a:lnTo>
                  <a:lnTo>
                    <a:pt x="6722313" y="946492"/>
                  </a:lnTo>
                  <a:lnTo>
                    <a:pt x="6708442" y="953153"/>
                  </a:lnTo>
                  <a:lnTo>
                    <a:pt x="6697523" y="962344"/>
                  </a:lnTo>
                  <a:lnTo>
                    <a:pt x="6690412" y="973860"/>
                  </a:lnTo>
                  <a:lnTo>
                    <a:pt x="6687947" y="987196"/>
                  </a:lnTo>
                  <a:lnTo>
                    <a:pt x="6687917" y="987920"/>
                  </a:lnTo>
                  <a:lnTo>
                    <a:pt x="6692676" y="1007195"/>
                  </a:lnTo>
                  <a:lnTo>
                    <a:pt x="6705955" y="1022321"/>
                  </a:lnTo>
                  <a:lnTo>
                    <a:pt x="6725930" y="1032098"/>
                  </a:lnTo>
                  <a:lnTo>
                    <a:pt x="6750831" y="1035569"/>
                  </a:lnTo>
                  <a:lnTo>
                    <a:pt x="6775726" y="1032134"/>
                  </a:lnTo>
                  <a:lnTo>
                    <a:pt x="6795701" y="1022437"/>
                  </a:lnTo>
                  <a:lnTo>
                    <a:pt x="6798671" y="1019073"/>
                  </a:lnTo>
                  <a:lnTo>
                    <a:pt x="6750824" y="1019073"/>
                  </a:lnTo>
                  <a:lnTo>
                    <a:pt x="6732338" y="1016553"/>
                  </a:lnTo>
                  <a:lnTo>
                    <a:pt x="6718574" y="1009757"/>
                  </a:lnTo>
                  <a:lnTo>
                    <a:pt x="6709960" y="999763"/>
                  </a:lnTo>
                  <a:lnTo>
                    <a:pt x="6707043" y="987920"/>
                  </a:lnTo>
                  <a:lnTo>
                    <a:pt x="6707109" y="987196"/>
                  </a:lnTo>
                  <a:lnTo>
                    <a:pt x="6710398" y="974539"/>
                  </a:lnTo>
                  <a:lnTo>
                    <a:pt x="6719741" y="964318"/>
                  </a:lnTo>
                  <a:lnTo>
                    <a:pt x="6733666" y="957691"/>
                  </a:lnTo>
                  <a:lnTo>
                    <a:pt x="6750824" y="955332"/>
                  </a:lnTo>
                  <a:lnTo>
                    <a:pt x="6795634" y="955332"/>
                  </a:lnTo>
                  <a:lnTo>
                    <a:pt x="6793112" y="953224"/>
                  </a:lnTo>
                  <a:lnTo>
                    <a:pt x="6779336" y="946492"/>
                  </a:lnTo>
                  <a:lnTo>
                    <a:pt x="6790401" y="940160"/>
                  </a:lnTo>
                  <a:lnTo>
                    <a:pt x="6790795" y="939800"/>
                  </a:lnTo>
                  <a:lnTo>
                    <a:pt x="6750824" y="939800"/>
                  </a:lnTo>
                  <a:lnTo>
                    <a:pt x="6735831" y="937559"/>
                  </a:lnTo>
                  <a:lnTo>
                    <a:pt x="6723665" y="931287"/>
                  </a:lnTo>
                  <a:lnTo>
                    <a:pt x="6715486" y="921594"/>
                  </a:lnTo>
                  <a:lnTo>
                    <a:pt x="6712496" y="909116"/>
                  </a:lnTo>
                  <a:lnTo>
                    <a:pt x="6715420" y="897237"/>
                  </a:lnTo>
                  <a:lnTo>
                    <a:pt x="6723487" y="887917"/>
                  </a:lnTo>
                  <a:lnTo>
                    <a:pt x="6735641" y="881831"/>
                  </a:lnTo>
                  <a:lnTo>
                    <a:pt x="6750824" y="879652"/>
                  </a:lnTo>
                  <a:lnTo>
                    <a:pt x="6794470" y="879652"/>
                  </a:lnTo>
                  <a:lnTo>
                    <a:pt x="6790945" y="875657"/>
                  </a:lnTo>
                  <a:lnTo>
                    <a:pt x="6772707" y="866444"/>
                  </a:lnTo>
                  <a:lnTo>
                    <a:pt x="6750824" y="863155"/>
                  </a:lnTo>
                  <a:close/>
                </a:path>
                <a:path w="8449310" h="5855970">
                  <a:moveTo>
                    <a:pt x="6795634" y="955332"/>
                  </a:moveTo>
                  <a:lnTo>
                    <a:pt x="6750824" y="955332"/>
                  </a:lnTo>
                  <a:lnTo>
                    <a:pt x="6768006" y="957691"/>
                  </a:lnTo>
                  <a:lnTo>
                    <a:pt x="6781919" y="964258"/>
                  </a:lnTo>
                  <a:lnTo>
                    <a:pt x="6791263" y="974336"/>
                  </a:lnTo>
                  <a:lnTo>
                    <a:pt x="6794677" y="987196"/>
                  </a:lnTo>
                  <a:lnTo>
                    <a:pt x="6791701" y="999560"/>
                  </a:lnTo>
                  <a:lnTo>
                    <a:pt x="6783085" y="1009697"/>
                  </a:lnTo>
                  <a:lnTo>
                    <a:pt x="6769303" y="1016553"/>
                  </a:lnTo>
                  <a:lnTo>
                    <a:pt x="6750824" y="1019073"/>
                  </a:lnTo>
                  <a:lnTo>
                    <a:pt x="6798671" y="1019073"/>
                  </a:lnTo>
                  <a:lnTo>
                    <a:pt x="6808983" y="1007393"/>
                  </a:lnTo>
                  <a:lnTo>
                    <a:pt x="6813804" y="987920"/>
                  </a:lnTo>
                  <a:lnTo>
                    <a:pt x="6811215" y="973894"/>
                  </a:lnTo>
                  <a:lnTo>
                    <a:pt x="6804028" y="962344"/>
                  </a:lnTo>
                  <a:lnTo>
                    <a:pt x="6795634" y="955332"/>
                  </a:lnTo>
                  <a:close/>
                </a:path>
                <a:path w="8449310" h="5855970">
                  <a:moveTo>
                    <a:pt x="6750831" y="939799"/>
                  </a:moveTo>
                  <a:close/>
                </a:path>
                <a:path w="8449310" h="5855970">
                  <a:moveTo>
                    <a:pt x="6794470" y="879652"/>
                  </a:moveTo>
                  <a:lnTo>
                    <a:pt x="6750824" y="879652"/>
                  </a:lnTo>
                  <a:lnTo>
                    <a:pt x="6766014" y="881857"/>
                  </a:lnTo>
                  <a:lnTo>
                    <a:pt x="6778172" y="887949"/>
                  </a:lnTo>
                  <a:lnTo>
                    <a:pt x="6786241" y="897140"/>
                  </a:lnTo>
                  <a:lnTo>
                    <a:pt x="6788982" y="907923"/>
                  </a:lnTo>
                  <a:lnTo>
                    <a:pt x="6789055" y="909116"/>
                  </a:lnTo>
                  <a:lnTo>
                    <a:pt x="6786175" y="921395"/>
                  </a:lnTo>
                  <a:lnTo>
                    <a:pt x="6777996" y="931229"/>
                  </a:lnTo>
                  <a:lnTo>
                    <a:pt x="6765816" y="937559"/>
                  </a:lnTo>
                  <a:lnTo>
                    <a:pt x="6750831" y="939799"/>
                  </a:lnTo>
                  <a:lnTo>
                    <a:pt x="6790796" y="939799"/>
                  </a:lnTo>
                  <a:lnTo>
                    <a:pt x="6799538" y="931794"/>
                  </a:lnTo>
                  <a:lnTo>
                    <a:pt x="6805764" y="921127"/>
                  </a:lnTo>
                  <a:lnTo>
                    <a:pt x="6807937" y="908646"/>
                  </a:lnTo>
                  <a:lnTo>
                    <a:pt x="6807940" y="907440"/>
                  </a:lnTo>
                  <a:lnTo>
                    <a:pt x="6803433" y="889810"/>
                  </a:lnTo>
                  <a:lnTo>
                    <a:pt x="6794470" y="879652"/>
                  </a:lnTo>
                  <a:close/>
                </a:path>
                <a:path w="8449310" h="5855970">
                  <a:moveTo>
                    <a:pt x="6953935" y="865543"/>
                  </a:moveTo>
                  <a:lnTo>
                    <a:pt x="6840169" y="865543"/>
                  </a:lnTo>
                  <a:lnTo>
                    <a:pt x="6840169" y="882764"/>
                  </a:lnTo>
                  <a:lnTo>
                    <a:pt x="6932383" y="882764"/>
                  </a:lnTo>
                  <a:lnTo>
                    <a:pt x="6856691" y="1033170"/>
                  </a:lnTo>
                  <a:lnTo>
                    <a:pt x="6877773" y="1033170"/>
                  </a:lnTo>
                  <a:lnTo>
                    <a:pt x="6953935" y="879652"/>
                  </a:lnTo>
                  <a:lnTo>
                    <a:pt x="6953935" y="865543"/>
                  </a:lnTo>
                  <a:close/>
                </a:path>
                <a:path w="8449310" h="5855970">
                  <a:moveTo>
                    <a:pt x="7026490" y="1000861"/>
                  </a:moveTo>
                  <a:lnTo>
                    <a:pt x="7015492" y="1015479"/>
                  </a:lnTo>
                  <a:lnTo>
                    <a:pt x="7026461" y="1023639"/>
                  </a:lnTo>
                  <a:lnTo>
                    <a:pt x="7038470" y="1030162"/>
                  </a:lnTo>
                  <a:lnTo>
                    <a:pt x="7051922" y="1034487"/>
                  </a:lnTo>
                  <a:lnTo>
                    <a:pt x="7067219" y="1036053"/>
                  </a:lnTo>
                  <a:lnTo>
                    <a:pt x="7095595" y="1029348"/>
                  </a:lnTo>
                  <a:lnTo>
                    <a:pt x="7107950" y="1018832"/>
                  </a:lnTo>
                  <a:lnTo>
                    <a:pt x="7067702" y="1018832"/>
                  </a:lnTo>
                  <a:lnTo>
                    <a:pt x="7056914" y="1017708"/>
                  </a:lnTo>
                  <a:lnTo>
                    <a:pt x="7046644" y="1014337"/>
                  </a:lnTo>
                  <a:lnTo>
                    <a:pt x="7036600" y="1008721"/>
                  </a:lnTo>
                  <a:lnTo>
                    <a:pt x="7026490" y="1000861"/>
                  </a:lnTo>
                  <a:close/>
                </a:path>
                <a:path w="8449310" h="5855970">
                  <a:moveTo>
                    <a:pt x="7136904" y="945299"/>
                  </a:moveTo>
                  <a:lnTo>
                    <a:pt x="7117537" y="945299"/>
                  </a:lnTo>
                  <a:lnTo>
                    <a:pt x="7117537" y="947458"/>
                  </a:lnTo>
                  <a:lnTo>
                    <a:pt x="7113927" y="976183"/>
                  </a:lnTo>
                  <a:lnTo>
                    <a:pt x="7103759" y="998766"/>
                  </a:lnTo>
                  <a:lnTo>
                    <a:pt x="7088021" y="1013537"/>
                  </a:lnTo>
                  <a:lnTo>
                    <a:pt x="7067702" y="1018832"/>
                  </a:lnTo>
                  <a:lnTo>
                    <a:pt x="7107950" y="1018832"/>
                  </a:lnTo>
                  <a:lnTo>
                    <a:pt x="7117607" y="1010612"/>
                  </a:lnTo>
                  <a:lnTo>
                    <a:pt x="7131845" y="981907"/>
                  </a:lnTo>
                  <a:lnTo>
                    <a:pt x="7136904" y="945299"/>
                  </a:lnTo>
                  <a:close/>
                </a:path>
                <a:path w="8449310" h="5855970">
                  <a:moveTo>
                    <a:pt x="7072007" y="862672"/>
                  </a:moveTo>
                  <a:lnTo>
                    <a:pt x="7047519" y="867095"/>
                  </a:lnTo>
                  <a:lnTo>
                    <a:pt x="7028451" y="879216"/>
                  </a:lnTo>
                  <a:lnTo>
                    <a:pt x="7016077" y="897311"/>
                  </a:lnTo>
                  <a:lnTo>
                    <a:pt x="7011670" y="919657"/>
                  </a:lnTo>
                  <a:lnTo>
                    <a:pt x="7015947" y="940790"/>
                  </a:lnTo>
                  <a:lnTo>
                    <a:pt x="7027945" y="957378"/>
                  </a:lnTo>
                  <a:lnTo>
                    <a:pt x="7046410" y="968215"/>
                  </a:lnTo>
                  <a:lnTo>
                    <a:pt x="7070090" y="972096"/>
                  </a:lnTo>
                  <a:lnTo>
                    <a:pt x="7086027" y="969962"/>
                  </a:lnTo>
                  <a:lnTo>
                    <a:pt x="7099114" y="964174"/>
                  </a:lnTo>
                  <a:lnTo>
                    <a:pt x="7109314" y="955840"/>
                  </a:lnTo>
                  <a:lnTo>
                    <a:pt x="7072249" y="955840"/>
                  </a:lnTo>
                  <a:lnTo>
                    <a:pt x="7055501" y="953111"/>
                  </a:lnTo>
                  <a:lnTo>
                    <a:pt x="7042480" y="945510"/>
                  </a:lnTo>
                  <a:lnTo>
                    <a:pt x="7034040" y="933910"/>
                  </a:lnTo>
                  <a:lnTo>
                    <a:pt x="7031037" y="919187"/>
                  </a:lnTo>
                  <a:lnTo>
                    <a:pt x="7033790" y="903971"/>
                  </a:lnTo>
                  <a:lnTo>
                    <a:pt x="7041732" y="891298"/>
                  </a:lnTo>
                  <a:lnTo>
                    <a:pt x="7054392" y="882626"/>
                  </a:lnTo>
                  <a:lnTo>
                    <a:pt x="7071296" y="879411"/>
                  </a:lnTo>
                  <a:lnTo>
                    <a:pt x="7115499" y="879411"/>
                  </a:lnTo>
                  <a:lnTo>
                    <a:pt x="7097712" y="867092"/>
                  </a:lnTo>
                  <a:lnTo>
                    <a:pt x="7072007" y="862672"/>
                  </a:lnTo>
                  <a:close/>
                </a:path>
                <a:path w="8449310" h="5855970">
                  <a:moveTo>
                    <a:pt x="7115499" y="879411"/>
                  </a:moveTo>
                  <a:lnTo>
                    <a:pt x="7071296" y="879411"/>
                  </a:lnTo>
                  <a:lnTo>
                    <a:pt x="7088573" y="882364"/>
                  </a:lnTo>
                  <a:lnTo>
                    <a:pt x="7102054" y="890460"/>
                  </a:lnTo>
                  <a:lnTo>
                    <a:pt x="7110817" y="902557"/>
                  </a:lnTo>
                  <a:lnTo>
                    <a:pt x="7113943" y="917511"/>
                  </a:lnTo>
                  <a:lnTo>
                    <a:pt x="7111034" y="931788"/>
                  </a:lnTo>
                  <a:lnTo>
                    <a:pt x="7102711" y="944043"/>
                  </a:lnTo>
                  <a:lnTo>
                    <a:pt x="7089581" y="952614"/>
                  </a:lnTo>
                  <a:lnTo>
                    <a:pt x="7072249" y="955840"/>
                  </a:lnTo>
                  <a:lnTo>
                    <a:pt x="7109314" y="955840"/>
                  </a:lnTo>
                  <a:lnTo>
                    <a:pt x="7109550" y="955647"/>
                  </a:lnTo>
                  <a:lnTo>
                    <a:pt x="7117537" y="945299"/>
                  </a:lnTo>
                  <a:lnTo>
                    <a:pt x="7136904" y="945299"/>
                  </a:lnTo>
                  <a:lnTo>
                    <a:pt x="7131952" y="906917"/>
                  </a:lnTo>
                  <a:lnTo>
                    <a:pt x="7118291" y="881345"/>
                  </a:lnTo>
                  <a:lnTo>
                    <a:pt x="7115499" y="879411"/>
                  </a:lnTo>
                  <a:close/>
                </a:path>
                <a:path w="8449310" h="5855970">
                  <a:moveTo>
                    <a:pt x="7263856" y="880122"/>
                  </a:moveTo>
                  <a:lnTo>
                    <a:pt x="7222680" y="880122"/>
                  </a:lnTo>
                  <a:lnTo>
                    <a:pt x="7235634" y="882376"/>
                  </a:lnTo>
                  <a:lnTo>
                    <a:pt x="7246389" y="888807"/>
                  </a:lnTo>
                  <a:lnTo>
                    <a:pt x="7253732" y="898923"/>
                  </a:lnTo>
                  <a:lnTo>
                    <a:pt x="7256449" y="912228"/>
                  </a:lnTo>
                  <a:lnTo>
                    <a:pt x="7254622" y="924335"/>
                  </a:lnTo>
                  <a:lnTo>
                    <a:pt x="7248663" y="936332"/>
                  </a:lnTo>
                  <a:lnTo>
                    <a:pt x="7237852" y="949454"/>
                  </a:lnTo>
                  <a:lnTo>
                    <a:pt x="7221474" y="964933"/>
                  </a:lnTo>
                  <a:lnTo>
                    <a:pt x="7160641" y="1018590"/>
                  </a:lnTo>
                  <a:lnTo>
                    <a:pt x="7160641" y="1033170"/>
                  </a:lnTo>
                  <a:lnTo>
                    <a:pt x="7277734" y="1033170"/>
                  </a:lnTo>
                  <a:lnTo>
                    <a:pt x="7277734" y="1015961"/>
                  </a:lnTo>
                  <a:lnTo>
                    <a:pt x="7188911" y="1015961"/>
                  </a:lnTo>
                  <a:lnTo>
                    <a:pt x="7233691" y="976198"/>
                  </a:lnTo>
                  <a:lnTo>
                    <a:pt x="7252634" y="958533"/>
                  </a:lnTo>
                  <a:lnTo>
                    <a:pt x="7265828" y="943073"/>
                  </a:lnTo>
                  <a:lnTo>
                    <a:pt x="7273546" y="927885"/>
                  </a:lnTo>
                  <a:lnTo>
                    <a:pt x="7276058" y="911034"/>
                  </a:lnTo>
                  <a:lnTo>
                    <a:pt x="7272185" y="891830"/>
                  </a:lnTo>
                  <a:lnTo>
                    <a:pt x="7263856" y="880122"/>
                  </a:lnTo>
                  <a:close/>
                </a:path>
                <a:path w="8449310" h="5855970">
                  <a:moveTo>
                    <a:pt x="7224115" y="863155"/>
                  </a:moveTo>
                  <a:lnTo>
                    <a:pt x="7204375" y="865561"/>
                  </a:lnTo>
                  <a:lnTo>
                    <a:pt x="7188542" y="872542"/>
                  </a:lnTo>
                  <a:lnTo>
                    <a:pt x="7175405" y="883745"/>
                  </a:lnTo>
                  <a:lnTo>
                    <a:pt x="7163752" y="898817"/>
                  </a:lnTo>
                  <a:lnTo>
                    <a:pt x="7177646" y="908875"/>
                  </a:lnTo>
                  <a:lnTo>
                    <a:pt x="7187645" y="896501"/>
                  </a:lnTo>
                  <a:lnTo>
                    <a:pt x="7198005" y="887493"/>
                  </a:lnTo>
                  <a:lnTo>
                    <a:pt x="7209444" y="881988"/>
                  </a:lnTo>
                  <a:lnTo>
                    <a:pt x="7222680" y="880122"/>
                  </a:lnTo>
                  <a:lnTo>
                    <a:pt x="7263856" y="880122"/>
                  </a:lnTo>
                  <a:lnTo>
                    <a:pt x="7261402" y="876674"/>
                  </a:lnTo>
                  <a:lnTo>
                    <a:pt x="7244961" y="866728"/>
                  </a:lnTo>
                  <a:lnTo>
                    <a:pt x="7224115" y="863155"/>
                  </a:lnTo>
                  <a:close/>
                </a:path>
                <a:path w="8449310" h="5855970">
                  <a:moveTo>
                    <a:pt x="7376909" y="862672"/>
                  </a:moveTo>
                  <a:lnTo>
                    <a:pt x="7325626" y="889038"/>
                  </a:lnTo>
                  <a:lnTo>
                    <a:pt x="7307286" y="953185"/>
                  </a:lnTo>
                  <a:lnTo>
                    <a:pt x="7307255" y="953897"/>
                  </a:lnTo>
                  <a:lnTo>
                    <a:pt x="7312112" y="991701"/>
                  </a:lnTo>
                  <a:lnTo>
                    <a:pt x="7325687" y="1017228"/>
                  </a:lnTo>
                  <a:lnTo>
                    <a:pt x="7346314" y="1031569"/>
                  </a:lnTo>
                  <a:lnTo>
                    <a:pt x="7372362" y="1036053"/>
                  </a:lnTo>
                  <a:lnTo>
                    <a:pt x="7396100" y="1031884"/>
                  </a:lnTo>
                  <a:lnTo>
                    <a:pt x="7415164" y="1020287"/>
                  </a:lnTo>
                  <a:lnTo>
                    <a:pt x="7415863" y="1019314"/>
                  </a:lnTo>
                  <a:lnTo>
                    <a:pt x="7372591" y="1019314"/>
                  </a:lnTo>
                  <a:lnTo>
                    <a:pt x="7355555" y="1016435"/>
                  </a:lnTo>
                  <a:lnTo>
                    <a:pt x="7342135" y="1008502"/>
                  </a:lnTo>
                  <a:lnTo>
                    <a:pt x="7333341" y="996570"/>
                  </a:lnTo>
                  <a:lnTo>
                    <a:pt x="7330185" y="981697"/>
                  </a:lnTo>
                  <a:lnTo>
                    <a:pt x="7333200" y="967802"/>
                  </a:lnTo>
                  <a:lnTo>
                    <a:pt x="7341719" y="955932"/>
                  </a:lnTo>
                  <a:lnTo>
                    <a:pt x="7344974" y="953897"/>
                  </a:lnTo>
                  <a:lnTo>
                    <a:pt x="7326833" y="953897"/>
                  </a:lnTo>
                  <a:lnTo>
                    <a:pt x="7326833" y="953185"/>
                  </a:lnTo>
                  <a:lnTo>
                    <a:pt x="7330261" y="923649"/>
                  </a:lnTo>
                  <a:lnTo>
                    <a:pt x="7340069" y="900460"/>
                  </a:lnTo>
                  <a:lnTo>
                    <a:pt x="7355540" y="885307"/>
                  </a:lnTo>
                  <a:lnTo>
                    <a:pt x="7375956" y="879881"/>
                  </a:lnTo>
                  <a:lnTo>
                    <a:pt x="7423833" y="879881"/>
                  </a:lnTo>
                  <a:lnTo>
                    <a:pt x="7415406" y="873768"/>
                  </a:lnTo>
                  <a:lnTo>
                    <a:pt x="7403769" y="867754"/>
                  </a:lnTo>
                  <a:lnTo>
                    <a:pt x="7391094" y="863980"/>
                  </a:lnTo>
                  <a:lnTo>
                    <a:pt x="7376909" y="862672"/>
                  </a:lnTo>
                  <a:close/>
                </a:path>
                <a:path w="8449310" h="5855970">
                  <a:moveTo>
                    <a:pt x="7416882" y="944549"/>
                  </a:moveTo>
                  <a:lnTo>
                    <a:pt x="7372121" y="944549"/>
                  </a:lnTo>
                  <a:lnTo>
                    <a:pt x="7388729" y="947268"/>
                  </a:lnTo>
                  <a:lnTo>
                    <a:pt x="7401679" y="954795"/>
                  </a:lnTo>
                  <a:lnTo>
                    <a:pt x="7410092" y="966184"/>
                  </a:lnTo>
                  <a:lnTo>
                    <a:pt x="7413091" y="980490"/>
                  </a:lnTo>
                  <a:lnTo>
                    <a:pt x="7410235" y="995756"/>
                  </a:lnTo>
                  <a:lnTo>
                    <a:pt x="7402099" y="1008079"/>
                  </a:lnTo>
                  <a:lnTo>
                    <a:pt x="7389335" y="1016314"/>
                  </a:lnTo>
                  <a:lnTo>
                    <a:pt x="7372591" y="1019314"/>
                  </a:lnTo>
                  <a:lnTo>
                    <a:pt x="7415863" y="1019314"/>
                  </a:lnTo>
                  <a:lnTo>
                    <a:pt x="7427851" y="1002625"/>
                  </a:lnTo>
                  <a:lnTo>
                    <a:pt x="7432459" y="980262"/>
                  </a:lnTo>
                  <a:lnTo>
                    <a:pt x="7427785" y="958694"/>
                  </a:lnTo>
                  <a:lnTo>
                    <a:pt x="7416882" y="944549"/>
                  </a:lnTo>
                  <a:close/>
                </a:path>
                <a:path w="8449310" h="5855970">
                  <a:moveTo>
                    <a:pt x="7374508" y="928293"/>
                  </a:moveTo>
                  <a:lnTo>
                    <a:pt x="7358031" y="930408"/>
                  </a:lnTo>
                  <a:lnTo>
                    <a:pt x="7344922" y="936066"/>
                  </a:lnTo>
                  <a:lnTo>
                    <a:pt x="7334687" y="944238"/>
                  </a:lnTo>
                  <a:lnTo>
                    <a:pt x="7326833" y="953897"/>
                  </a:lnTo>
                  <a:lnTo>
                    <a:pt x="7344974" y="953897"/>
                  </a:lnTo>
                  <a:lnTo>
                    <a:pt x="7354955" y="947657"/>
                  </a:lnTo>
                  <a:lnTo>
                    <a:pt x="7372121" y="944549"/>
                  </a:lnTo>
                  <a:lnTo>
                    <a:pt x="7416882" y="944549"/>
                  </a:lnTo>
                  <a:lnTo>
                    <a:pt x="7415166" y="942324"/>
                  </a:lnTo>
                  <a:lnTo>
                    <a:pt x="7396706" y="931931"/>
                  </a:lnTo>
                  <a:lnTo>
                    <a:pt x="7374508" y="928293"/>
                  </a:lnTo>
                  <a:close/>
                </a:path>
                <a:path w="8449310" h="5855970">
                  <a:moveTo>
                    <a:pt x="7423833" y="879881"/>
                  </a:moveTo>
                  <a:lnTo>
                    <a:pt x="7375956" y="879881"/>
                  </a:lnTo>
                  <a:lnTo>
                    <a:pt x="7386847" y="880982"/>
                  </a:lnTo>
                  <a:lnTo>
                    <a:pt x="7396794" y="884197"/>
                  </a:lnTo>
                  <a:lnTo>
                    <a:pt x="7406203" y="889391"/>
                  </a:lnTo>
                  <a:lnTo>
                    <a:pt x="7415479" y="896429"/>
                  </a:lnTo>
                  <a:lnTo>
                    <a:pt x="7426477" y="881799"/>
                  </a:lnTo>
                  <a:lnTo>
                    <a:pt x="7423833" y="879881"/>
                  </a:lnTo>
                  <a:close/>
                </a:path>
                <a:path w="8449310" h="5855970">
                  <a:moveTo>
                    <a:pt x="7657630" y="21310"/>
                  </a:moveTo>
                  <a:lnTo>
                    <a:pt x="7638986" y="21310"/>
                  </a:lnTo>
                  <a:lnTo>
                    <a:pt x="7638986" y="170497"/>
                  </a:lnTo>
                  <a:lnTo>
                    <a:pt x="7657630" y="170497"/>
                  </a:lnTo>
                  <a:lnTo>
                    <a:pt x="7657630" y="21310"/>
                  </a:lnTo>
                  <a:close/>
                </a:path>
                <a:path w="8449310" h="5855970">
                  <a:moveTo>
                    <a:pt x="7657630" y="1676"/>
                  </a:moveTo>
                  <a:lnTo>
                    <a:pt x="7643761" y="1676"/>
                  </a:lnTo>
                  <a:lnTo>
                    <a:pt x="7602816" y="15798"/>
                  </a:lnTo>
                  <a:lnTo>
                    <a:pt x="7607363" y="31127"/>
                  </a:lnTo>
                  <a:lnTo>
                    <a:pt x="7638986" y="21310"/>
                  </a:lnTo>
                  <a:lnTo>
                    <a:pt x="7657630" y="21310"/>
                  </a:lnTo>
                  <a:lnTo>
                    <a:pt x="7657630" y="1676"/>
                  </a:lnTo>
                  <a:close/>
                </a:path>
                <a:path w="8449310" h="5855970">
                  <a:moveTo>
                    <a:pt x="7767815" y="0"/>
                  </a:moveTo>
                  <a:lnTo>
                    <a:pt x="7738513" y="6940"/>
                  </a:lnTo>
                  <a:lnTo>
                    <a:pt x="7716086" y="25731"/>
                  </a:lnTo>
                  <a:lnTo>
                    <a:pt x="7701744" y="53326"/>
                  </a:lnTo>
                  <a:lnTo>
                    <a:pt x="7696695" y="86677"/>
                  </a:lnTo>
                  <a:lnTo>
                    <a:pt x="7701635" y="120234"/>
                  </a:lnTo>
                  <a:lnTo>
                    <a:pt x="7715756" y="147810"/>
                  </a:lnTo>
                  <a:lnTo>
                    <a:pt x="7738009" y="166492"/>
                  </a:lnTo>
                  <a:lnTo>
                    <a:pt x="7767345" y="173367"/>
                  </a:lnTo>
                  <a:lnTo>
                    <a:pt x="7796609" y="166426"/>
                  </a:lnTo>
                  <a:lnTo>
                    <a:pt x="7808817" y="156159"/>
                  </a:lnTo>
                  <a:lnTo>
                    <a:pt x="7767815" y="156159"/>
                  </a:lnTo>
                  <a:lnTo>
                    <a:pt x="7746529" y="150458"/>
                  </a:lnTo>
                  <a:lnTo>
                    <a:pt x="7730297" y="135167"/>
                  </a:lnTo>
                  <a:lnTo>
                    <a:pt x="7719950" y="113002"/>
                  </a:lnTo>
                  <a:lnTo>
                    <a:pt x="7716316" y="86677"/>
                  </a:lnTo>
                  <a:lnTo>
                    <a:pt x="7719875" y="60060"/>
                  </a:lnTo>
                  <a:lnTo>
                    <a:pt x="7730058" y="37931"/>
                  </a:lnTo>
                  <a:lnTo>
                    <a:pt x="7746127" y="22808"/>
                  </a:lnTo>
                  <a:lnTo>
                    <a:pt x="7767345" y="17208"/>
                  </a:lnTo>
                  <a:lnTo>
                    <a:pt x="7809281" y="17208"/>
                  </a:lnTo>
                  <a:lnTo>
                    <a:pt x="7797011" y="6874"/>
                  </a:lnTo>
                  <a:lnTo>
                    <a:pt x="7767815" y="0"/>
                  </a:lnTo>
                  <a:close/>
                </a:path>
                <a:path w="8449310" h="5855970">
                  <a:moveTo>
                    <a:pt x="7809281" y="17208"/>
                  </a:moveTo>
                  <a:lnTo>
                    <a:pt x="7767345" y="17208"/>
                  </a:lnTo>
                  <a:lnTo>
                    <a:pt x="7788493" y="22908"/>
                  </a:lnTo>
                  <a:lnTo>
                    <a:pt x="7804658" y="38198"/>
                  </a:lnTo>
                  <a:lnTo>
                    <a:pt x="7814983" y="60360"/>
                  </a:lnTo>
                  <a:lnTo>
                    <a:pt x="7818615" y="86677"/>
                  </a:lnTo>
                  <a:lnTo>
                    <a:pt x="7815092" y="113200"/>
                  </a:lnTo>
                  <a:lnTo>
                    <a:pt x="7804988" y="135343"/>
                  </a:lnTo>
                  <a:lnTo>
                    <a:pt x="7788997" y="150524"/>
                  </a:lnTo>
                  <a:lnTo>
                    <a:pt x="7767815" y="156159"/>
                  </a:lnTo>
                  <a:lnTo>
                    <a:pt x="7808817" y="156159"/>
                  </a:lnTo>
                  <a:lnTo>
                    <a:pt x="7818953" y="147634"/>
                  </a:lnTo>
                  <a:lnTo>
                    <a:pt x="7833212" y="120036"/>
                  </a:lnTo>
                  <a:lnTo>
                    <a:pt x="7838224" y="86677"/>
                  </a:lnTo>
                  <a:lnTo>
                    <a:pt x="7833287" y="53128"/>
                  </a:lnTo>
                  <a:lnTo>
                    <a:pt x="7819193" y="25555"/>
                  </a:lnTo>
                  <a:lnTo>
                    <a:pt x="7809281" y="17208"/>
                  </a:lnTo>
                  <a:close/>
                </a:path>
                <a:path w="8449310" h="5855970">
                  <a:moveTo>
                    <a:pt x="7965425" y="17449"/>
                  </a:moveTo>
                  <a:lnTo>
                    <a:pt x="7924241" y="17449"/>
                  </a:lnTo>
                  <a:lnTo>
                    <a:pt x="7937195" y="19703"/>
                  </a:lnTo>
                  <a:lnTo>
                    <a:pt x="7947950" y="26135"/>
                  </a:lnTo>
                  <a:lnTo>
                    <a:pt x="7955293" y="36250"/>
                  </a:lnTo>
                  <a:lnTo>
                    <a:pt x="7958010" y="49555"/>
                  </a:lnTo>
                  <a:lnTo>
                    <a:pt x="7956183" y="61662"/>
                  </a:lnTo>
                  <a:lnTo>
                    <a:pt x="7950223" y="73659"/>
                  </a:lnTo>
                  <a:lnTo>
                    <a:pt x="7939413" y="86781"/>
                  </a:lnTo>
                  <a:lnTo>
                    <a:pt x="7923034" y="102260"/>
                  </a:lnTo>
                  <a:lnTo>
                    <a:pt x="7862201" y="155917"/>
                  </a:lnTo>
                  <a:lnTo>
                    <a:pt x="7862201" y="170497"/>
                  </a:lnTo>
                  <a:lnTo>
                    <a:pt x="7979295" y="170497"/>
                  </a:lnTo>
                  <a:lnTo>
                    <a:pt x="7979295" y="153276"/>
                  </a:lnTo>
                  <a:lnTo>
                    <a:pt x="7890471" y="153276"/>
                  </a:lnTo>
                  <a:lnTo>
                    <a:pt x="7935252" y="113512"/>
                  </a:lnTo>
                  <a:lnTo>
                    <a:pt x="7954194" y="95853"/>
                  </a:lnTo>
                  <a:lnTo>
                    <a:pt x="7967389" y="80392"/>
                  </a:lnTo>
                  <a:lnTo>
                    <a:pt x="7975107" y="65201"/>
                  </a:lnTo>
                  <a:lnTo>
                    <a:pt x="7977619" y="48348"/>
                  </a:lnTo>
                  <a:lnTo>
                    <a:pt x="7973746" y="29144"/>
                  </a:lnTo>
                  <a:lnTo>
                    <a:pt x="7965425" y="17449"/>
                  </a:lnTo>
                  <a:close/>
                </a:path>
                <a:path w="8449310" h="5855970">
                  <a:moveTo>
                    <a:pt x="7925676" y="469"/>
                  </a:moveTo>
                  <a:lnTo>
                    <a:pt x="7905936" y="2877"/>
                  </a:lnTo>
                  <a:lnTo>
                    <a:pt x="7890103" y="9861"/>
                  </a:lnTo>
                  <a:lnTo>
                    <a:pt x="7876966" y="21065"/>
                  </a:lnTo>
                  <a:lnTo>
                    <a:pt x="7865313" y="36131"/>
                  </a:lnTo>
                  <a:lnTo>
                    <a:pt x="7879207" y="46202"/>
                  </a:lnTo>
                  <a:lnTo>
                    <a:pt x="7889206" y="33823"/>
                  </a:lnTo>
                  <a:lnTo>
                    <a:pt x="7899566" y="24815"/>
                  </a:lnTo>
                  <a:lnTo>
                    <a:pt x="7911005" y="19313"/>
                  </a:lnTo>
                  <a:lnTo>
                    <a:pt x="7924241" y="17449"/>
                  </a:lnTo>
                  <a:lnTo>
                    <a:pt x="7965425" y="17449"/>
                  </a:lnTo>
                  <a:lnTo>
                    <a:pt x="7962963" y="13989"/>
                  </a:lnTo>
                  <a:lnTo>
                    <a:pt x="7946522" y="4043"/>
                  </a:lnTo>
                  <a:lnTo>
                    <a:pt x="7925676" y="469"/>
                  </a:lnTo>
                  <a:close/>
                </a:path>
                <a:path w="8449310" h="5855970">
                  <a:moveTo>
                    <a:pt x="8138831" y="17449"/>
                  </a:moveTo>
                  <a:lnTo>
                    <a:pt x="8097647" y="17449"/>
                  </a:lnTo>
                  <a:lnTo>
                    <a:pt x="8110601" y="19703"/>
                  </a:lnTo>
                  <a:lnTo>
                    <a:pt x="8121356" y="26135"/>
                  </a:lnTo>
                  <a:lnTo>
                    <a:pt x="8128699" y="36250"/>
                  </a:lnTo>
                  <a:lnTo>
                    <a:pt x="8131416" y="49555"/>
                  </a:lnTo>
                  <a:lnTo>
                    <a:pt x="8129589" y="61662"/>
                  </a:lnTo>
                  <a:lnTo>
                    <a:pt x="8123629" y="73659"/>
                  </a:lnTo>
                  <a:lnTo>
                    <a:pt x="8112819" y="86781"/>
                  </a:lnTo>
                  <a:lnTo>
                    <a:pt x="8096440" y="102260"/>
                  </a:lnTo>
                  <a:lnTo>
                    <a:pt x="8035607" y="155917"/>
                  </a:lnTo>
                  <a:lnTo>
                    <a:pt x="8035607" y="170497"/>
                  </a:lnTo>
                  <a:lnTo>
                    <a:pt x="8152701" y="170497"/>
                  </a:lnTo>
                  <a:lnTo>
                    <a:pt x="8152701" y="153276"/>
                  </a:lnTo>
                  <a:lnTo>
                    <a:pt x="8063865" y="153276"/>
                  </a:lnTo>
                  <a:lnTo>
                    <a:pt x="8108657" y="113512"/>
                  </a:lnTo>
                  <a:lnTo>
                    <a:pt x="8127600" y="95853"/>
                  </a:lnTo>
                  <a:lnTo>
                    <a:pt x="8140795" y="80392"/>
                  </a:lnTo>
                  <a:lnTo>
                    <a:pt x="8148512" y="65201"/>
                  </a:lnTo>
                  <a:lnTo>
                    <a:pt x="8151025" y="48348"/>
                  </a:lnTo>
                  <a:lnTo>
                    <a:pt x="8147152" y="29144"/>
                  </a:lnTo>
                  <a:lnTo>
                    <a:pt x="8138831" y="17449"/>
                  </a:lnTo>
                  <a:close/>
                </a:path>
                <a:path w="8449310" h="5855970">
                  <a:moveTo>
                    <a:pt x="8099082" y="469"/>
                  </a:moveTo>
                  <a:lnTo>
                    <a:pt x="8079341" y="2877"/>
                  </a:lnTo>
                  <a:lnTo>
                    <a:pt x="8063509" y="9861"/>
                  </a:lnTo>
                  <a:lnTo>
                    <a:pt x="8050372" y="21065"/>
                  </a:lnTo>
                  <a:lnTo>
                    <a:pt x="8038719" y="36131"/>
                  </a:lnTo>
                  <a:lnTo>
                    <a:pt x="8052612" y="46202"/>
                  </a:lnTo>
                  <a:lnTo>
                    <a:pt x="8062612" y="33823"/>
                  </a:lnTo>
                  <a:lnTo>
                    <a:pt x="8072972" y="24815"/>
                  </a:lnTo>
                  <a:lnTo>
                    <a:pt x="8084411" y="19313"/>
                  </a:lnTo>
                  <a:lnTo>
                    <a:pt x="8097647" y="17449"/>
                  </a:lnTo>
                  <a:lnTo>
                    <a:pt x="8138831" y="17449"/>
                  </a:lnTo>
                  <a:lnTo>
                    <a:pt x="8136369" y="13989"/>
                  </a:lnTo>
                  <a:lnTo>
                    <a:pt x="8119928" y="4043"/>
                  </a:lnTo>
                  <a:lnTo>
                    <a:pt x="8099082" y="469"/>
                  </a:lnTo>
                  <a:close/>
                </a:path>
                <a:path w="8449310" h="5855970">
                  <a:moveTo>
                    <a:pt x="8197494" y="138175"/>
                  </a:moveTo>
                  <a:lnTo>
                    <a:pt x="8186496" y="152806"/>
                  </a:lnTo>
                  <a:lnTo>
                    <a:pt x="8197464" y="160964"/>
                  </a:lnTo>
                  <a:lnTo>
                    <a:pt x="8209473" y="167482"/>
                  </a:lnTo>
                  <a:lnTo>
                    <a:pt x="8222925" y="171803"/>
                  </a:lnTo>
                  <a:lnTo>
                    <a:pt x="8238223" y="173367"/>
                  </a:lnTo>
                  <a:lnTo>
                    <a:pt x="8266594" y="166665"/>
                  </a:lnTo>
                  <a:lnTo>
                    <a:pt x="8278939" y="156159"/>
                  </a:lnTo>
                  <a:lnTo>
                    <a:pt x="8238693" y="156159"/>
                  </a:lnTo>
                  <a:lnTo>
                    <a:pt x="8227912" y="155035"/>
                  </a:lnTo>
                  <a:lnTo>
                    <a:pt x="8217646" y="151663"/>
                  </a:lnTo>
                  <a:lnTo>
                    <a:pt x="8207603" y="146043"/>
                  </a:lnTo>
                  <a:lnTo>
                    <a:pt x="8197494" y="138175"/>
                  </a:lnTo>
                  <a:close/>
                </a:path>
                <a:path w="8449310" h="5855970">
                  <a:moveTo>
                    <a:pt x="8307908" y="82626"/>
                  </a:moveTo>
                  <a:lnTo>
                    <a:pt x="8288528" y="82626"/>
                  </a:lnTo>
                  <a:lnTo>
                    <a:pt x="8288528" y="84772"/>
                  </a:lnTo>
                  <a:lnTo>
                    <a:pt x="8284920" y="113505"/>
                  </a:lnTo>
                  <a:lnTo>
                    <a:pt x="8274754" y="136091"/>
                  </a:lnTo>
                  <a:lnTo>
                    <a:pt x="8259017" y="150864"/>
                  </a:lnTo>
                  <a:lnTo>
                    <a:pt x="8238693" y="156159"/>
                  </a:lnTo>
                  <a:lnTo>
                    <a:pt x="8278939" y="156159"/>
                  </a:lnTo>
                  <a:lnTo>
                    <a:pt x="8288605" y="147932"/>
                  </a:lnTo>
                  <a:lnTo>
                    <a:pt x="8302847" y="119232"/>
                  </a:lnTo>
                  <a:lnTo>
                    <a:pt x="8307908" y="82626"/>
                  </a:lnTo>
                  <a:close/>
                </a:path>
                <a:path w="8449310" h="5855970">
                  <a:moveTo>
                    <a:pt x="8243011" y="0"/>
                  </a:moveTo>
                  <a:lnTo>
                    <a:pt x="8218522" y="4422"/>
                  </a:lnTo>
                  <a:lnTo>
                    <a:pt x="8199454" y="16543"/>
                  </a:lnTo>
                  <a:lnTo>
                    <a:pt x="8187080" y="34638"/>
                  </a:lnTo>
                  <a:lnTo>
                    <a:pt x="8182673" y="56984"/>
                  </a:lnTo>
                  <a:lnTo>
                    <a:pt x="8186949" y="78117"/>
                  </a:lnTo>
                  <a:lnTo>
                    <a:pt x="8198943" y="94705"/>
                  </a:lnTo>
                  <a:lnTo>
                    <a:pt x="8217408" y="105542"/>
                  </a:lnTo>
                  <a:lnTo>
                    <a:pt x="8241093" y="109423"/>
                  </a:lnTo>
                  <a:lnTo>
                    <a:pt x="8257029" y="107289"/>
                  </a:lnTo>
                  <a:lnTo>
                    <a:pt x="8270111" y="101501"/>
                  </a:lnTo>
                  <a:lnTo>
                    <a:pt x="8280307" y="93167"/>
                  </a:lnTo>
                  <a:lnTo>
                    <a:pt x="8243252" y="93167"/>
                  </a:lnTo>
                  <a:lnTo>
                    <a:pt x="8226499" y="90436"/>
                  </a:lnTo>
                  <a:lnTo>
                    <a:pt x="8213478" y="82830"/>
                  </a:lnTo>
                  <a:lnTo>
                    <a:pt x="8205042" y="71226"/>
                  </a:lnTo>
                  <a:lnTo>
                    <a:pt x="8202041" y="56502"/>
                  </a:lnTo>
                  <a:lnTo>
                    <a:pt x="8204791" y="41291"/>
                  </a:lnTo>
                  <a:lnTo>
                    <a:pt x="8212729" y="28617"/>
                  </a:lnTo>
                  <a:lnTo>
                    <a:pt x="8225384" y="19942"/>
                  </a:lnTo>
                  <a:lnTo>
                    <a:pt x="8242287" y="16725"/>
                  </a:lnTo>
                  <a:lnTo>
                    <a:pt x="8286490" y="16725"/>
                  </a:lnTo>
                  <a:lnTo>
                    <a:pt x="8268715" y="4418"/>
                  </a:lnTo>
                  <a:lnTo>
                    <a:pt x="8243011" y="0"/>
                  </a:lnTo>
                  <a:close/>
                </a:path>
                <a:path w="8449310" h="5855970">
                  <a:moveTo>
                    <a:pt x="8286490" y="16725"/>
                  </a:moveTo>
                  <a:lnTo>
                    <a:pt x="8242287" y="16725"/>
                  </a:lnTo>
                  <a:lnTo>
                    <a:pt x="8259564" y="19680"/>
                  </a:lnTo>
                  <a:lnTo>
                    <a:pt x="8273045" y="27779"/>
                  </a:lnTo>
                  <a:lnTo>
                    <a:pt x="8281808" y="39877"/>
                  </a:lnTo>
                  <a:lnTo>
                    <a:pt x="8284933" y="54825"/>
                  </a:lnTo>
                  <a:lnTo>
                    <a:pt x="8282025" y="69105"/>
                  </a:lnTo>
                  <a:lnTo>
                    <a:pt x="8273703" y="81364"/>
                  </a:lnTo>
                  <a:lnTo>
                    <a:pt x="8260577" y="89939"/>
                  </a:lnTo>
                  <a:lnTo>
                    <a:pt x="8243252" y="93167"/>
                  </a:lnTo>
                  <a:lnTo>
                    <a:pt x="8280307" y="93167"/>
                  </a:lnTo>
                  <a:lnTo>
                    <a:pt x="8280543" y="92974"/>
                  </a:lnTo>
                  <a:lnTo>
                    <a:pt x="8288528" y="82626"/>
                  </a:lnTo>
                  <a:lnTo>
                    <a:pt x="8307908" y="82626"/>
                  </a:lnTo>
                  <a:lnTo>
                    <a:pt x="8302956" y="44239"/>
                  </a:lnTo>
                  <a:lnTo>
                    <a:pt x="8289294" y="18667"/>
                  </a:lnTo>
                  <a:lnTo>
                    <a:pt x="8286490" y="16725"/>
                  </a:lnTo>
                  <a:close/>
                </a:path>
                <a:path w="8449310" h="5855970">
                  <a:moveTo>
                    <a:pt x="8434867" y="17449"/>
                  </a:moveTo>
                  <a:lnTo>
                    <a:pt x="8393671" y="17449"/>
                  </a:lnTo>
                  <a:lnTo>
                    <a:pt x="8406630" y="19703"/>
                  </a:lnTo>
                  <a:lnTo>
                    <a:pt x="8417385" y="26135"/>
                  </a:lnTo>
                  <a:lnTo>
                    <a:pt x="8424725" y="36250"/>
                  </a:lnTo>
                  <a:lnTo>
                    <a:pt x="8427440" y="49555"/>
                  </a:lnTo>
                  <a:lnTo>
                    <a:pt x="8425615" y="61662"/>
                  </a:lnTo>
                  <a:lnTo>
                    <a:pt x="8419660" y="73659"/>
                  </a:lnTo>
                  <a:lnTo>
                    <a:pt x="8408854" y="86781"/>
                  </a:lnTo>
                  <a:lnTo>
                    <a:pt x="8392477" y="102260"/>
                  </a:lnTo>
                  <a:lnTo>
                    <a:pt x="8331644" y="155917"/>
                  </a:lnTo>
                  <a:lnTo>
                    <a:pt x="8331644" y="170497"/>
                  </a:lnTo>
                  <a:lnTo>
                    <a:pt x="8448738" y="170497"/>
                  </a:lnTo>
                  <a:lnTo>
                    <a:pt x="8448738" y="153276"/>
                  </a:lnTo>
                  <a:lnTo>
                    <a:pt x="8359902" y="153276"/>
                  </a:lnTo>
                  <a:lnTo>
                    <a:pt x="8404694" y="113512"/>
                  </a:lnTo>
                  <a:lnTo>
                    <a:pt x="8423637" y="95853"/>
                  </a:lnTo>
                  <a:lnTo>
                    <a:pt x="8436832" y="80392"/>
                  </a:lnTo>
                  <a:lnTo>
                    <a:pt x="8444549" y="65201"/>
                  </a:lnTo>
                  <a:lnTo>
                    <a:pt x="8447062" y="48348"/>
                  </a:lnTo>
                  <a:lnTo>
                    <a:pt x="8443189" y="29144"/>
                  </a:lnTo>
                  <a:lnTo>
                    <a:pt x="8434867" y="17449"/>
                  </a:lnTo>
                  <a:close/>
                </a:path>
                <a:path w="8449310" h="5855970">
                  <a:moveTo>
                    <a:pt x="8395106" y="469"/>
                  </a:moveTo>
                  <a:lnTo>
                    <a:pt x="8375373" y="2877"/>
                  </a:lnTo>
                  <a:lnTo>
                    <a:pt x="8359544" y="9861"/>
                  </a:lnTo>
                  <a:lnTo>
                    <a:pt x="8346409" y="21065"/>
                  </a:lnTo>
                  <a:lnTo>
                    <a:pt x="8334756" y="36131"/>
                  </a:lnTo>
                  <a:lnTo>
                    <a:pt x="8348649" y="46202"/>
                  </a:lnTo>
                  <a:lnTo>
                    <a:pt x="8358649" y="33823"/>
                  </a:lnTo>
                  <a:lnTo>
                    <a:pt x="8369007" y="24815"/>
                  </a:lnTo>
                  <a:lnTo>
                    <a:pt x="8380443" y="19313"/>
                  </a:lnTo>
                  <a:lnTo>
                    <a:pt x="8393671" y="17449"/>
                  </a:lnTo>
                  <a:lnTo>
                    <a:pt x="8434867" y="17449"/>
                  </a:lnTo>
                  <a:lnTo>
                    <a:pt x="8432404" y="13989"/>
                  </a:lnTo>
                  <a:lnTo>
                    <a:pt x="8415959" y="4043"/>
                  </a:lnTo>
                  <a:lnTo>
                    <a:pt x="8395106" y="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272197" y="3749032"/>
            <a:ext cx="1171575" cy="633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300" spc="-5" dirty="0">
                <a:solidFill>
                  <a:srgbClr val="74828E"/>
                </a:solidFill>
                <a:latin typeface="Gotham Pro"/>
                <a:cs typeface="Gotham Pro"/>
              </a:rPr>
              <a:t>120000</a:t>
            </a:r>
            <a:endParaRPr sz="230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25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Gotham Pro"/>
              <a:cs typeface="Gotham Pr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solidFill>
                  <a:srgbClr val="74828E"/>
                </a:solidFill>
                <a:latin typeface="Gotham Pro"/>
                <a:cs typeface="Gotham Pro"/>
              </a:rPr>
              <a:t>100000</a:t>
            </a:r>
            <a:endParaRPr sz="230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25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Gotham Pro"/>
              <a:cs typeface="Gotham Pr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solidFill>
                  <a:srgbClr val="74828E"/>
                </a:solidFill>
                <a:latin typeface="Gotham Pro"/>
                <a:cs typeface="Gotham Pro"/>
              </a:rPr>
              <a:t>80000</a:t>
            </a:r>
            <a:endParaRPr sz="230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25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Gotham Pro"/>
              <a:cs typeface="Gotham Pro"/>
            </a:endParaRPr>
          </a:p>
          <a:p>
            <a:pPr marR="5080" algn="r">
              <a:lnSpc>
                <a:spcPct val="100000"/>
              </a:lnSpc>
            </a:pPr>
            <a:r>
              <a:rPr sz="2300" spc="-5" dirty="0">
                <a:solidFill>
                  <a:srgbClr val="74828E"/>
                </a:solidFill>
                <a:latin typeface="Gotham Pro"/>
                <a:cs typeface="Gotham Pro"/>
              </a:rPr>
              <a:t>60000</a:t>
            </a:r>
            <a:endParaRPr sz="230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25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Gotham Pro"/>
              <a:cs typeface="Gotham Pro"/>
            </a:endParaRPr>
          </a:p>
          <a:p>
            <a:pPr marR="5080" algn="r">
              <a:lnSpc>
                <a:spcPct val="100000"/>
              </a:lnSpc>
            </a:pPr>
            <a:r>
              <a:rPr sz="2300" spc="-5" dirty="0">
                <a:solidFill>
                  <a:srgbClr val="74828E"/>
                </a:solidFill>
                <a:latin typeface="Gotham Pro"/>
                <a:cs typeface="Gotham Pro"/>
              </a:rPr>
              <a:t>40000</a:t>
            </a:r>
            <a:endParaRPr sz="230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25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Gotham Pro"/>
              <a:cs typeface="Gotham Pro"/>
            </a:endParaRPr>
          </a:p>
          <a:p>
            <a:pPr marR="5080" algn="r">
              <a:lnSpc>
                <a:spcPct val="100000"/>
              </a:lnSpc>
            </a:pPr>
            <a:r>
              <a:rPr sz="2300" spc="-5" dirty="0">
                <a:solidFill>
                  <a:srgbClr val="74828E"/>
                </a:solidFill>
                <a:latin typeface="Gotham Pro"/>
                <a:cs typeface="Gotham Pro"/>
              </a:rPr>
              <a:t>20000</a:t>
            </a:r>
            <a:endParaRPr sz="2300">
              <a:latin typeface="Gotham Pro"/>
              <a:cs typeface="Gotham Pro"/>
            </a:endParaRPr>
          </a:p>
          <a:p>
            <a:pPr>
              <a:lnSpc>
                <a:spcPct val="100000"/>
              </a:lnSpc>
            </a:pPr>
            <a:endParaRPr sz="2500">
              <a:latin typeface="Gotham Pro"/>
              <a:cs typeface="Gotham Pr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Gotham Pro"/>
              <a:cs typeface="Gotham Pro"/>
            </a:endParaRPr>
          </a:p>
          <a:p>
            <a:pPr marR="5080" algn="r">
              <a:lnSpc>
                <a:spcPct val="100000"/>
              </a:lnSpc>
            </a:pPr>
            <a:r>
              <a:rPr sz="2300" spc="-5" dirty="0">
                <a:solidFill>
                  <a:srgbClr val="74828E"/>
                </a:solidFill>
                <a:latin typeface="Gotham Pro"/>
                <a:cs typeface="Gotham Pro"/>
              </a:rPr>
              <a:t>0</a:t>
            </a:r>
            <a:endParaRPr sz="2300">
              <a:latin typeface="Gotham Pro"/>
              <a:cs typeface="Gotham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35415" y="9961600"/>
            <a:ext cx="44259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2022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00032" y="9961600"/>
            <a:ext cx="445134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2023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66973" y="9961600"/>
            <a:ext cx="454659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2024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43540" y="9961600"/>
            <a:ext cx="44450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2025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710316" y="9961600"/>
            <a:ext cx="45085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2026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682800" y="9961600"/>
            <a:ext cx="441959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2027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46920" y="9961600"/>
            <a:ext cx="44767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2028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616682" y="9961600"/>
            <a:ext cx="450850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2029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589265" y="9961600"/>
            <a:ext cx="464184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dirty="0">
                <a:solidFill>
                  <a:srgbClr val="74828E"/>
                </a:solidFill>
                <a:latin typeface="Gotham Pro"/>
                <a:cs typeface="Gotham Pro"/>
              </a:rPr>
              <a:t>2030</a:t>
            </a:r>
            <a:endParaRPr sz="1300">
              <a:latin typeface="Gotham Pro"/>
              <a:cs typeface="Gotham Pro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56852" y="545251"/>
            <a:ext cx="15759430" cy="183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950" spc="-85" dirty="0"/>
              <a:t>НАКОПЛЕННЫЙ </a:t>
            </a:r>
            <a:r>
              <a:rPr sz="5950" spc="-90" dirty="0"/>
              <a:t>ИТОГ</a:t>
            </a:r>
            <a:endParaRPr sz="5950"/>
          </a:p>
          <a:p>
            <a:pPr marL="12700">
              <a:lnSpc>
                <a:spcPct val="100000"/>
              </a:lnSpc>
            </a:pPr>
            <a:r>
              <a:rPr sz="5950" spc="-135" dirty="0"/>
              <a:t>СОХРАНЕННЫХ</a:t>
            </a:r>
            <a:r>
              <a:rPr sz="5950" spc="-55" dirty="0"/>
              <a:t> </a:t>
            </a:r>
            <a:r>
              <a:rPr sz="5950" spc="-65" dirty="0"/>
              <a:t>ЖИЗНЕЙ</a:t>
            </a:r>
            <a:r>
              <a:rPr sz="5950" spc="-55" dirty="0"/>
              <a:t> </a:t>
            </a:r>
            <a:r>
              <a:rPr sz="5950" spc="-165" dirty="0"/>
              <a:t>К</a:t>
            </a:r>
            <a:r>
              <a:rPr sz="5950" spc="-110" dirty="0"/>
              <a:t> </a:t>
            </a:r>
            <a:r>
              <a:rPr sz="5950" spc="-195" dirty="0"/>
              <a:t>2030</a:t>
            </a:r>
            <a:r>
              <a:rPr sz="5950" spc="-114" dirty="0"/>
              <a:t> </a:t>
            </a:r>
            <a:r>
              <a:rPr sz="5950" spc="-135" dirty="0"/>
              <a:t>ГОДУ</a:t>
            </a:r>
            <a:endParaRPr sz="5950"/>
          </a:p>
        </p:txBody>
      </p:sp>
      <p:grpSp>
        <p:nvGrpSpPr>
          <p:cNvPr id="32" name="object 32"/>
          <p:cNvGrpSpPr/>
          <p:nvPr/>
        </p:nvGrpSpPr>
        <p:grpSpPr>
          <a:xfrm>
            <a:off x="762127" y="3500823"/>
            <a:ext cx="8315325" cy="6684645"/>
            <a:chOff x="762127" y="3500823"/>
            <a:chExt cx="8315325" cy="6684645"/>
          </a:xfrm>
        </p:grpSpPr>
        <p:sp>
          <p:nvSpPr>
            <p:cNvPr id="33" name="object 33"/>
            <p:cNvSpPr/>
            <p:nvPr/>
          </p:nvSpPr>
          <p:spPr>
            <a:xfrm>
              <a:off x="7595966" y="9651313"/>
              <a:ext cx="236854" cy="440055"/>
            </a:xfrm>
            <a:custGeom>
              <a:avLst/>
              <a:gdLst/>
              <a:ahLst/>
              <a:cxnLst/>
              <a:rect l="l" t="t" r="r" b="b"/>
              <a:pathLst>
                <a:path w="236854" h="440054">
                  <a:moveTo>
                    <a:pt x="0" y="0"/>
                  </a:moveTo>
                  <a:lnTo>
                    <a:pt x="5010" y="146523"/>
                  </a:lnTo>
                  <a:lnTo>
                    <a:pt x="8122" y="250370"/>
                  </a:lnTo>
                  <a:lnTo>
                    <a:pt x="8839" y="304114"/>
                  </a:lnTo>
                  <a:lnTo>
                    <a:pt x="8770" y="314553"/>
                  </a:lnTo>
                  <a:lnTo>
                    <a:pt x="14293" y="332193"/>
                  </a:lnTo>
                  <a:lnTo>
                    <a:pt x="30399" y="369779"/>
                  </a:lnTo>
                  <a:lnTo>
                    <a:pt x="62077" y="440054"/>
                  </a:lnTo>
                  <a:lnTo>
                    <a:pt x="229565" y="318617"/>
                  </a:lnTo>
                  <a:lnTo>
                    <a:pt x="236689" y="66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44500" y="10131928"/>
              <a:ext cx="527050" cy="53340"/>
            </a:xfrm>
            <a:custGeom>
              <a:avLst/>
              <a:gdLst/>
              <a:ahLst/>
              <a:cxnLst/>
              <a:rect l="l" t="t" r="r" b="b"/>
              <a:pathLst>
                <a:path w="527050" h="53340">
                  <a:moveTo>
                    <a:pt x="500481" y="0"/>
                  </a:moveTo>
                  <a:lnTo>
                    <a:pt x="26504" y="279"/>
                  </a:lnTo>
                  <a:lnTo>
                    <a:pt x="0" y="26822"/>
                  </a:lnTo>
                  <a:lnTo>
                    <a:pt x="2098" y="37148"/>
                  </a:lnTo>
                  <a:lnTo>
                    <a:pt x="7789" y="45577"/>
                  </a:lnTo>
                  <a:lnTo>
                    <a:pt x="16221" y="51257"/>
                  </a:lnTo>
                  <a:lnTo>
                    <a:pt x="26543" y="53339"/>
                  </a:lnTo>
                  <a:lnTo>
                    <a:pt x="500481" y="53022"/>
                  </a:lnTo>
                  <a:lnTo>
                    <a:pt x="510807" y="50938"/>
                  </a:lnTo>
                  <a:lnTo>
                    <a:pt x="519236" y="45254"/>
                  </a:lnTo>
                  <a:lnTo>
                    <a:pt x="524916" y="36825"/>
                  </a:lnTo>
                  <a:lnTo>
                    <a:pt x="526999" y="26504"/>
                  </a:lnTo>
                  <a:lnTo>
                    <a:pt x="524911" y="16185"/>
                  </a:lnTo>
                  <a:lnTo>
                    <a:pt x="519222" y="7761"/>
                  </a:lnTo>
                  <a:lnTo>
                    <a:pt x="510791" y="2082"/>
                  </a:lnTo>
                  <a:lnTo>
                    <a:pt x="500481" y="0"/>
                  </a:lnTo>
                  <a:close/>
                </a:path>
              </a:pathLst>
            </a:custGeom>
            <a:solidFill>
              <a:srgbClr val="353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44965" y="9942309"/>
              <a:ext cx="520065" cy="211454"/>
            </a:xfrm>
            <a:custGeom>
              <a:avLst/>
              <a:gdLst/>
              <a:ahLst/>
              <a:cxnLst/>
              <a:rect l="l" t="t" r="r" b="b"/>
              <a:pathLst>
                <a:path w="520065" h="211454">
                  <a:moveTo>
                    <a:pt x="477967" y="0"/>
                  </a:moveTo>
                  <a:lnTo>
                    <a:pt x="264506" y="101"/>
                  </a:lnTo>
                  <a:lnTo>
                    <a:pt x="259807" y="1536"/>
                  </a:lnTo>
                  <a:lnTo>
                    <a:pt x="255844" y="4241"/>
                  </a:lnTo>
                  <a:lnTo>
                    <a:pt x="217130" y="25403"/>
                  </a:lnTo>
                  <a:lnTo>
                    <a:pt x="172348" y="43325"/>
                  </a:lnTo>
                  <a:lnTo>
                    <a:pt x="125706" y="60055"/>
                  </a:lnTo>
                  <a:lnTo>
                    <a:pt x="81412" y="77637"/>
                  </a:lnTo>
                  <a:lnTo>
                    <a:pt x="43675" y="98118"/>
                  </a:lnTo>
                  <a:lnTo>
                    <a:pt x="16703" y="123545"/>
                  </a:lnTo>
                  <a:lnTo>
                    <a:pt x="5000" y="144188"/>
                  </a:lnTo>
                  <a:lnTo>
                    <a:pt x="0" y="162025"/>
                  </a:lnTo>
                  <a:lnTo>
                    <a:pt x="119" y="177068"/>
                  </a:lnTo>
                  <a:lnTo>
                    <a:pt x="25149" y="209601"/>
                  </a:lnTo>
                  <a:lnTo>
                    <a:pt x="34089" y="210997"/>
                  </a:lnTo>
                  <a:lnTo>
                    <a:pt x="498490" y="210705"/>
                  </a:lnTo>
                  <a:lnTo>
                    <a:pt x="507768" y="207837"/>
                  </a:lnTo>
                  <a:lnTo>
                    <a:pt x="514988" y="200163"/>
                  </a:lnTo>
                  <a:lnTo>
                    <a:pt x="519293" y="189076"/>
                  </a:lnTo>
                  <a:lnTo>
                    <a:pt x="519826" y="175971"/>
                  </a:lnTo>
                  <a:lnTo>
                    <a:pt x="502300" y="28473"/>
                  </a:lnTo>
                  <a:lnTo>
                    <a:pt x="499372" y="17091"/>
                  </a:lnTo>
                  <a:lnTo>
                    <a:pt x="493929" y="8064"/>
                  </a:lnTo>
                  <a:lnTo>
                    <a:pt x="486589" y="2123"/>
                  </a:lnTo>
                  <a:lnTo>
                    <a:pt x="477967" y="0"/>
                  </a:lnTo>
                  <a:close/>
                </a:path>
              </a:pathLst>
            </a:custGeom>
            <a:solidFill>
              <a:srgbClr val="E7F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7795" y="9956775"/>
              <a:ext cx="196282" cy="10976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038228" y="10131928"/>
              <a:ext cx="527050" cy="53340"/>
            </a:xfrm>
            <a:custGeom>
              <a:avLst/>
              <a:gdLst/>
              <a:ahLst/>
              <a:cxnLst/>
              <a:rect l="l" t="t" r="r" b="b"/>
              <a:pathLst>
                <a:path w="527050" h="53340">
                  <a:moveTo>
                    <a:pt x="500456" y="0"/>
                  </a:moveTo>
                  <a:lnTo>
                    <a:pt x="26479" y="279"/>
                  </a:lnTo>
                  <a:lnTo>
                    <a:pt x="0" y="26822"/>
                  </a:lnTo>
                  <a:lnTo>
                    <a:pt x="2084" y="37148"/>
                  </a:lnTo>
                  <a:lnTo>
                    <a:pt x="7767" y="45577"/>
                  </a:lnTo>
                  <a:lnTo>
                    <a:pt x="16196" y="51257"/>
                  </a:lnTo>
                  <a:lnTo>
                    <a:pt x="26517" y="53339"/>
                  </a:lnTo>
                  <a:lnTo>
                    <a:pt x="500494" y="53022"/>
                  </a:lnTo>
                  <a:lnTo>
                    <a:pt x="510814" y="50938"/>
                  </a:lnTo>
                  <a:lnTo>
                    <a:pt x="519239" y="45254"/>
                  </a:lnTo>
                  <a:lnTo>
                    <a:pt x="524911" y="36825"/>
                  </a:lnTo>
                  <a:lnTo>
                    <a:pt x="526973" y="26504"/>
                  </a:lnTo>
                  <a:lnTo>
                    <a:pt x="524889" y="16185"/>
                  </a:lnTo>
                  <a:lnTo>
                    <a:pt x="519206" y="7761"/>
                  </a:lnTo>
                  <a:lnTo>
                    <a:pt x="510777" y="2082"/>
                  </a:lnTo>
                  <a:lnTo>
                    <a:pt x="500456" y="0"/>
                  </a:lnTo>
                  <a:close/>
                </a:path>
              </a:pathLst>
            </a:custGeom>
            <a:solidFill>
              <a:srgbClr val="3536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38668" y="9942309"/>
              <a:ext cx="520065" cy="211454"/>
            </a:xfrm>
            <a:custGeom>
              <a:avLst/>
              <a:gdLst/>
              <a:ahLst/>
              <a:cxnLst/>
              <a:rect l="l" t="t" r="r" b="b"/>
              <a:pathLst>
                <a:path w="520065" h="211454">
                  <a:moveTo>
                    <a:pt x="477967" y="0"/>
                  </a:moveTo>
                  <a:lnTo>
                    <a:pt x="264506" y="101"/>
                  </a:lnTo>
                  <a:lnTo>
                    <a:pt x="259807" y="1536"/>
                  </a:lnTo>
                  <a:lnTo>
                    <a:pt x="255882" y="4241"/>
                  </a:lnTo>
                  <a:lnTo>
                    <a:pt x="217152" y="25403"/>
                  </a:lnTo>
                  <a:lnTo>
                    <a:pt x="172359" y="43325"/>
                  </a:lnTo>
                  <a:lnTo>
                    <a:pt x="125710" y="60055"/>
                  </a:lnTo>
                  <a:lnTo>
                    <a:pt x="81413" y="77637"/>
                  </a:lnTo>
                  <a:lnTo>
                    <a:pt x="43675" y="98118"/>
                  </a:lnTo>
                  <a:lnTo>
                    <a:pt x="16703" y="123545"/>
                  </a:lnTo>
                  <a:lnTo>
                    <a:pt x="5000" y="144188"/>
                  </a:lnTo>
                  <a:lnTo>
                    <a:pt x="0" y="162025"/>
                  </a:lnTo>
                  <a:lnTo>
                    <a:pt x="119" y="177068"/>
                  </a:lnTo>
                  <a:lnTo>
                    <a:pt x="25165" y="209601"/>
                  </a:lnTo>
                  <a:lnTo>
                    <a:pt x="34089" y="210997"/>
                  </a:lnTo>
                  <a:lnTo>
                    <a:pt x="498490" y="210705"/>
                  </a:lnTo>
                  <a:lnTo>
                    <a:pt x="507768" y="207837"/>
                  </a:lnTo>
                  <a:lnTo>
                    <a:pt x="514992" y="200163"/>
                  </a:lnTo>
                  <a:lnTo>
                    <a:pt x="519309" y="189076"/>
                  </a:lnTo>
                  <a:lnTo>
                    <a:pt x="519864" y="175971"/>
                  </a:lnTo>
                  <a:lnTo>
                    <a:pt x="502300" y="28473"/>
                  </a:lnTo>
                  <a:lnTo>
                    <a:pt x="499372" y="17091"/>
                  </a:lnTo>
                  <a:lnTo>
                    <a:pt x="493929" y="8064"/>
                  </a:lnTo>
                  <a:lnTo>
                    <a:pt x="486589" y="2123"/>
                  </a:lnTo>
                  <a:lnTo>
                    <a:pt x="477967" y="0"/>
                  </a:lnTo>
                  <a:close/>
                </a:path>
              </a:pathLst>
            </a:custGeom>
            <a:solidFill>
              <a:srgbClr val="E7F6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1500" y="9956775"/>
              <a:ext cx="196277" cy="10976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275397" y="4755340"/>
              <a:ext cx="1058545" cy="655955"/>
            </a:xfrm>
            <a:custGeom>
              <a:avLst/>
              <a:gdLst/>
              <a:ahLst/>
              <a:cxnLst/>
              <a:rect l="l" t="t" r="r" b="b"/>
              <a:pathLst>
                <a:path w="1058545" h="655954">
                  <a:moveTo>
                    <a:pt x="375344" y="209397"/>
                  </a:moveTo>
                  <a:lnTo>
                    <a:pt x="113663" y="209397"/>
                  </a:lnTo>
                  <a:lnTo>
                    <a:pt x="155307" y="233413"/>
                  </a:lnTo>
                  <a:lnTo>
                    <a:pt x="177804" y="249401"/>
                  </a:lnTo>
                  <a:lnTo>
                    <a:pt x="241124" y="293561"/>
                  </a:lnTo>
                  <a:lnTo>
                    <a:pt x="280468" y="320436"/>
                  </a:lnTo>
                  <a:lnTo>
                    <a:pt x="323951" y="349645"/>
                  </a:lnTo>
                  <a:lnTo>
                    <a:pt x="370833" y="380539"/>
                  </a:lnTo>
                  <a:lnTo>
                    <a:pt x="420376" y="412470"/>
                  </a:lnTo>
                  <a:lnTo>
                    <a:pt x="471842" y="444789"/>
                  </a:lnTo>
                  <a:lnTo>
                    <a:pt x="524492" y="476849"/>
                  </a:lnTo>
                  <a:lnTo>
                    <a:pt x="577587" y="508001"/>
                  </a:lnTo>
                  <a:lnTo>
                    <a:pt x="630389" y="537598"/>
                  </a:lnTo>
                  <a:lnTo>
                    <a:pt x="682159" y="564991"/>
                  </a:lnTo>
                  <a:lnTo>
                    <a:pt x="732158" y="589532"/>
                  </a:lnTo>
                  <a:lnTo>
                    <a:pt x="779648" y="610573"/>
                  </a:lnTo>
                  <a:lnTo>
                    <a:pt x="823891" y="627465"/>
                  </a:lnTo>
                  <a:lnTo>
                    <a:pt x="864147" y="639562"/>
                  </a:lnTo>
                  <a:lnTo>
                    <a:pt x="1019245" y="655344"/>
                  </a:lnTo>
                  <a:lnTo>
                    <a:pt x="1058199" y="629200"/>
                  </a:lnTo>
                  <a:lnTo>
                    <a:pt x="1015731" y="541513"/>
                  </a:lnTo>
                  <a:lnTo>
                    <a:pt x="891030" y="366014"/>
                  </a:lnTo>
                  <a:lnTo>
                    <a:pt x="820059" y="351954"/>
                  </a:lnTo>
                  <a:lnTo>
                    <a:pt x="642679" y="307262"/>
                  </a:lnTo>
                  <a:lnTo>
                    <a:pt x="412192" y="228162"/>
                  </a:lnTo>
                  <a:lnTo>
                    <a:pt x="375344" y="209397"/>
                  </a:lnTo>
                  <a:close/>
                </a:path>
                <a:path w="1058545" h="655954">
                  <a:moveTo>
                    <a:pt x="3262" y="156362"/>
                  </a:moveTo>
                  <a:lnTo>
                    <a:pt x="89571" y="201447"/>
                  </a:lnTo>
                  <a:lnTo>
                    <a:pt x="100849" y="204685"/>
                  </a:lnTo>
                  <a:lnTo>
                    <a:pt x="113524" y="209321"/>
                  </a:lnTo>
                  <a:lnTo>
                    <a:pt x="113625" y="209448"/>
                  </a:lnTo>
                  <a:lnTo>
                    <a:pt x="375344" y="209397"/>
                  </a:lnTo>
                  <a:lnTo>
                    <a:pt x="271428" y="156476"/>
                  </a:lnTo>
                  <a:lnTo>
                    <a:pt x="7923" y="156476"/>
                  </a:lnTo>
                  <a:lnTo>
                    <a:pt x="3262" y="156362"/>
                  </a:lnTo>
                  <a:close/>
                </a:path>
                <a:path w="1058545" h="655954">
                  <a:moveTo>
                    <a:pt x="4037" y="105054"/>
                  </a:moveTo>
                  <a:lnTo>
                    <a:pt x="1052" y="106730"/>
                  </a:lnTo>
                  <a:lnTo>
                    <a:pt x="2244" y="111506"/>
                  </a:lnTo>
                  <a:lnTo>
                    <a:pt x="11074" y="119003"/>
                  </a:lnTo>
                  <a:lnTo>
                    <a:pt x="21192" y="126945"/>
                  </a:lnTo>
                  <a:lnTo>
                    <a:pt x="26249" y="133057"/>
                  </a:lnTo>
                  <a:lnTo>
                    <a:pt x="23866" y="138342"/>
                  </a:lnTo>
                  <a:lnTo>
                    <a:pt x="17974" y="144568"/>
                  </a:lnTo>
                  <a:lnTo>
                    <a:pt x="11717" y="150611"/>
                  </a:lnTo>
                  <a:lnTo>
                    <a:pt x="8241" y="155346"/>
                  </a:lnTo>
                  <a:lnTo>
                    <a:pt x="7923" y="156476"/>
                  </a:lnTo>
                  <a:lnTo>
                    <a:pt x="271428" y="156476"/>
                  </a:lnTo>
                  <a:lnTo>
                    <a:pt x="181900" y="110883"/>
                  </a:lnTo>
                  <a:lnTo>
                    <a:pt x="179672" y="106819"/>
                  </a:lnTo>
                  <a:lnTo>
                    <a:pt x="37413" y="106819"/>
                  </a:lnTo>
                  <a:lnTo>
                    <a:pt x="4037" y="105054"/>
                  </a:lnTo>
                  <a:close/>
                </a:path>
                <a:path w="1058545" h="655954">
                  <a:moveTo>
                    <a:pt x="17639" y="71437"/>
                  </a:moveTo>
                  <a:lnTo>
                    <a:pt x="15010" y="76034"/>
                  </a:lnTo>
                  <a:lnTo>
                    <a:pt x="16490" y="83684"/>
                  </a:lnTo>
                  <a:lnTo>
                    <a:pt x="24797" y="91908"/>
                  </a:lnTo>
                  <a:lnTo>
                    <a:pt x="33925" y="99282"/>
                  </a:lnTo>
                  <a:lnTo>
                    <a:pt x="37870" y="104381"/>
                  </a:lnTo>
                  <a:lnTo>
                    <a:pt x="37413" y="106819"/>
                  </a:lnTo>
                  <a:lnTo>
                    <a:pt x="179672" y="106819"/>
                  </a:lnTo>
                  <a:lnTo>
                    <a:pt x="166519" y="82829"/>
                  </a:lnTo>
                  <a:lnTo>
                    <a:pt x="55231" y="82829"/>
                  </a:lnTo>
                  <a:lnTo>
                    <a:pt x="46391" y="79997"/>
                  </a:lnTo>
                  <a:lnTo>
                    <a:pt x="27595" y="74295"/>
                  </a:lnTo>
                  <a:lnTo>
                    <a:pt x="17639" y="71437"/>
                  </a:lnTo>
                  <a:close/>
                </a:path>
                <a:path w="1058545" h="655954">
                  <a:moveTo>
                    <a:pt x="36719" y="42238"/>
                  </a:moveTo>
                  <a:lnTo>
                    <a:pt x="25843" y="42252"/>
                  </a:lnTo>
                  <a:lnTo>
                    <a:pt x="28108" y="49835"/>
                  </a:lnTo>
                  <a:lnTo>
                    <a:pt x="38983" y="59786"/>
                  </a:lnTo>
                  <a:lnTo>
                    <a:pt x="50783" y="69997"/>
                  </a:lnTo>
                  <a:lnTo>
                    <a:pt x="55828" y="78359"/>
                  </a:lnTo>
                  <a:lnTo>
                    <a:pt x="55231" y="82829"/>
                  </a:lnTo>
                  <a:lnTo>
                    <a:pt x="166519" y="82829"/>
                  </a:lnTo>
                  <a:lnTo>
                    <a:pt x="161479" y="73647"/>
                  </a:lnTo>
                  <a:lnTo>
                    <a:pt x="110628" y="73647"/>
                  </a:lnTo>
                  <a:lnTo>
                    <a:pt x="106983" y="71856"/>
                  </a:lnTo>
                  <a:lnTo>
                    <a:pt x="83112" y="60498"/>
                  </a:lnTo>
                  <a:lnTo>
                    <a:pt x="57750" y="49472"/>
                  </a:lnTo>
                  <a:lnTo>
                    <a:pt x="36719" y="42238"/>
                  </a:lnTo>
                  <a:close/>
                </a:path>
                <a:path w="1058545" h="655954">
                  <a:moveTo>
                    <a:pt x="116470" y="0"/>
                  </a:moveTo>
                  <a:lnTo>
                    <a:pt x="112074" y="1387"/>
                  </a:lnTo>
                  <a:lnTo>
                    <a:pt x="109814" y="9772"/>
                  </a:lnTo>
                  <a:lnTo>
                    <a:pt x="110332" y="29921"/>
                  </a:lnTo>
                  <a:lnTo>
                    <a:pt x="114273" y="66598"/>
                  </a:lnTo>
                  <a:lnTo>
                    <a:pt x="114794" y="70624"/>
                  </a:lnTo>
                  <a:lnTo>
                    <a:pt x="110628" y="73647"/>
                  </a:lnTo>
                  <a:lnTo>
                    <a:pt x="161479" y="73647"/>
                  </a:lnTo>
                  <a:lnTo>
                    <a:pt x="141451" y="38153"/>
                  </a:lnTo>
                  <a:lnTo>
                    <a:pt x="125104" y="10974"/>
                  </a:lnTo>
                  <a:lnTo>
                    <a:pt x="116470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03817" y="4883288"/>
              <a:ext cx="446405" cy="680720"/>
            </a:xfrm>
            <a:custGeom>
              <a:avLst/>
              <a:gdLst/>
              <a:ahLst/>
              <a:cxnLst/>
              <a:rect l="l" t="t" r="r" b="b"/>
              <a:pathLst>
                <a:path w="446405" h="680720">
                  <a:moveTo>
                    <a:pt x="227639" y="0"/>
                  </a:moveTo>
                  <a:lnTo>
                    <a:pt x="1859" y="39471"/>
                  </a:lnTo>
                  <a:lnTo>
                    <a:pt x="0" y="129533"/>
                  </a:lnTo>
                  <a:lnTo>
                    <a:pt x="2757" y="331638"/>
                  </a:lnTo>
                  <a:lnTo>
                    <a:pt x="22636" y="543663"/>
                  </a:lnTo>
                  <a:lnTo>
                    <a:pt x="72141" y="663486"/>
                  </a:lnTo>
                  <a:lnTo>
                    <a:pt x="107015" y="676413"/>
                  </a:lnTo>
                  <a:lnTo>
                    <a:pt x="149072" y="680569"/>
                  </a:lnTo>
                  <a:lnTo>
                    <a:pt x="195777" y="676910"/>
                  </a:lnTo>
                  <a:lnTo>
                    <a:pt x="244593" y="666390"/>
                  </a:lnTo>
                  <a:lnTo>
                    <a:pt x="292984" y="649966"/>
                  </a:lnTo>
                  <a:lnTo>
                    <a:pt x="338415" y="628594"/>
                  </a:lnTo>
                  <a:lnTo>
                    <a:pt x="378350" y="603230"/>
                  </a:lnTo>
                  <a:lnTo>
                    <a:pt x="410253" y="574829"/>
                  </a:lnTo>
                  <a:lnTo>
                    <a:pt x="446044" y="497609"/>
                  </a:lnTo>
                  <a:lnTo>
                    <a:pt x="445575" y="451029"/>
                  </a:lnTo>
                  <a:lnTo>
                    <a:pt x="432840" y="404660"/>
                  </a:lnTo>
                  <a:lnTo>
                    <a:pt x="410495" y="358552"/>
                  </a:lnTo>
                  <a:lnTo>
                    <a:pt x="381197" y="312760"/>
                  </a:lnTo>
                  <a:lnTo>
                    <a:pt x="347604" y="267335"/>
                  </a:lnTo>
                  <a:lnTo>
                    <a:pt x="306517" y="212287"/>
                  </a:lnTo>
                  <a:lnTo>
                    <a:pt x="280325" y="166090"/>
                  </a:lnTo>
                  <a:lnTo>
                    <a:pt x="257782" y="103682"/>
                  </a:lnTo>
                  <a:lnTo>
                    <a:pt x="227639" y="0"/>
                  </a:lnTo>
                  <a:close/>
                </a:path>
              </a:pathLst>
            </a:custGeom>
            <a:solidFill>
              <a:srgbClr val="D8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06348" y="5735396"/>
              <a:ext cx="363220" cy="351790"/>
            </a:xfrm>
            <a:custGeom>
              <a:avLst/>
              <a:gdLst/>
              <a:ahLst/>
              <a:cxnLst/>
              <a:rect l="l" t="t" r="r" b="b"/>
              <a:pathLst>
                <a:path w="363220" h="351789">
                  <a:moveTo>
                    <a:pt x="100596" y="0"/>
                  </a:moveTo>
                  <a:lnTo>
                    <a:pt x="92809" y="5794"/>
                  </a:lnTo>
                  <a:lnTo>
                    <a:pt x="79735" y="35401"/>
                  </a:lnTo>
                  <a:lnTo>
                    <a:pt x="51942" y="113728"/>
                  </a:lnTo>
                  <a:lnTo>
                    <a:pt x="0" y="265684"/>
                  </a:lnTo>
                  <a:lnTo>
                    <a:pt x="40271" y="351485"/>
                  </a:lnTo>
                  <a:lnTo>
                    <a:pt x="118846" y="346862"/>
                  </a:lnTo>
                  <a:lnTo>
                    <a:pt x="191008" y="302145"/>
                  </a:lnTo>
                  <a:lnTo>
                    <a:pt x="277558" y="242512"/>
                  </a:lnTo>
                  <a:lnTo>
                    <a:pt x="329252" y="205184"/>
                  </a:lnTo>
                  <a:lnTo>
                    <a:pt x="362956" y="174427"/>
                  </a:lnTo>
                  <a:lnTo>
                    <a:pt x="362407" y="169494"/>
                  </a:lnTo>
                  <a:lnTo>
                    <a:pt x="357768" y="168320"/>
                  </a:lnTo>
                  <a:lnTo>
                    <a:pt x="347518" y="169541"/>
                  </a:lnTo>
                  <a:lnTo>
                    <a:pt x="333498" y="172358"/>
                  </a:lnTo>
                  <a:lnTo>
                    <a:pt x="300664" y="179777"/>
                  </a:lnTo>
                  <a:lnTo>
                    <a:pt x="285854" y="182643"/>
                  </a:lnTo>
                  <a:lnTo>
                    <a:pt x="275288" y="183631"/>
                  </a:lnTo>
                  <a:lnTo>
                    <a:pt x="271132" y="181800"/>
                  </a:lnTo>
                  <a:lnTo>
                    <a:pt x="286478" y="164616"/>
                  </a:lnTo>
                  <a:lnTo>
                    <a:pt x="320043" y="135509"/>
                  </a:lnTo>
                  <a:lnTo>
                    <a:pt x="351745" y="107401"/>
                  </a:lnTo>
                  <a:lnTo>
                    <a:pt x="361505" y="93218"/>
                  </a:lnTo>
                  <a:lnTo>
                    <a:pt x="353901" y="94336"/>
                  </a:lnTo>
                  <a:lnTo>
                    <a:pt x="340196" y="99623"/>
                  </a:lnTo>
                  <a:lnTo>
                    <a:pt x="322473" y="107689"/>
                  </a:lnTo>
                  <a:lnTo>
                    <a:pt x="282426" y="127029"/>
                  </a:lnTo>
                  <a:lnTo>
                    <a:pt x="264612" y="135313"/>
                  </a:lnTo>
                  <a:lnTo>
                    <a:pt x="251782" y="140399"/>
                  </a:lnTo>
                  <a:lnTo>
                    <a:pt x="246341" y="140690"/>
                  </a:lnTo>
                  <a:lnTo>
                    <a:pt x="260238" y="125340"/>
                  </a:lnTo>
                  <a:lnTo>
                    <a:pt x="292431" y="97348"/>
                  </a:lnTo>
                  <a:lnTo>
                    <a:pt x="323160" y="68256"/>
                  </a:lnTo>
                  <a:lnTo>
                    <a:pt x="332663" y="49606"/>
                  </a:lnTo>
                  <a:lnTo>
                    <a:pt x="324758" y="48864"/>
                  </a:lnTo>
                  <a:lnTo>
                    <a:pt x="310245" y="54733"/>
                  </a:lnTo>
                  <a:lnTo>
                    <a:pt x="291412" y="65008"/>
                  </a:lnTo>
                  <a:lnTo>
                    <a:pt x="249799" y="90044"/>
                  </a:lnTo>
                  <a:lnTo>
                    <a:pt x="231651" y="100356"/>
                  </a:lnTo>
                  <a:lnTo>
                    <a:pt x="218441" y="106166"/>
                  </a:lnTo>
                  <a:lnTo>
                    <a:pt x="212509" y="105219"/>
                  </a:lnTo>
                  <a:lnTo>
                    <a:pt x="227284" y="84592"/>
                  </a:lnTo>
                  <a:lnTo>
                    <a:pt x="262872" y="51592"/>
                  </a:lnTo>
                  <a:lnTo>
                    <a:pt x="297110" y="19217"/>
                  </a:lnTo>
                  <a:lnTo>
                    <a:pt x="307835" y="469"/>
                  </a:lnTo>
                  <a:lnTo>
                    <a:pt x="282079" y="9690"/>
                  </a:lnTo>
                  <a:lnTo>
                    <a:pt x="231643" y="40395"/>
                  </a:lnTo>
                  <a:lnTo>
                    <a:pt x="175513" y="77972"/>
                  </a:lnTo>
                  <a:lnTo>
                    <a:pt x="127533" y="111442"/>
                  </a:lnTo>
                  <a:lnTo>
                    <a:pt x="120434" y="107835"/>
                  </a:lnTo>
                  <a:lnTo>
                    <a:pt x="120230" y="101536"/>
                  </a:lnTo>
                  <a:lnTo>
                    <a:pt x="117298" y="44357"/>
                  </a:lnTo>
                  <a:lnTo>
                    <a:pt x="113166" y="13349"/>
                  </a:lnTo>
                  <a:lnTo>
                    <a:pt x="107657" y="1050"/>
                  </a:lnTo>
                  <a:lnTo>
                    <a:pt x="100596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78687" y="5658142"/>
              <a:ext cx="1385570" cy="1165225"/>
            </a:xfrm>
            <a:custGeom>
              <a:avLst/>
              <a:gdLst/>
              <a:ahLst/>
              <a:cxnLst/>
              <a:rect l="l" t="t" r="r" b="b"/>
              <a:pathLst>
                <a:path w="1385570" h="1165225">
                  <a:moveTo>
                    <a:pt x="184162" y="0"/>
                  </a:moveTo>
                  <a:lnTo>
                    <a:pt x="0" y="474497"/>
                  </a:lnTo>
                  <a:lnTo>
                    <a:pt x="110794" y="587308"/>
                  </a:lnTo>
                  <a:lnTo>
                    <a:pt x="362950" y="832853"/>
                  </a:lnTo>
                  <a:lnTo>
                    <a:pt x="636122" y="1071797"/>
                  </a:lnTo>
                  <a:lnTo>
                    <a:pt x="809967" y="1164805"/>
                  </a:lnTo>
                  <a:lnTo>
                    <a:pt x="882012" y="1133601"/>
                  </a:lnTo>
                  <a:lnTo>
                    <a:pt x="965984" y="1047237"/>
                  </a:lnTo>
                  <a:lnTo>
                    <a:pt x="1115845" y="837345"/>
                  </a:lnTo>
                  <a:lnTo>
                    <a:pt x="1385557" y="435559"/>
                  </a:lnTo>
                  <a:lnTo>
                    <a:pt x="1370118" y="408901"/>
                  </a:lnTo>
                  <a:lnTo>
                    <a:pt x="1348198" y="382368"/>
                  </a:lnTo>
                  <a:lnTo>
                    <a:pt x="1304702" y="340075"/>
                  </a:lnTo>
                  <a:lnTo>
                    <a:pt x="1224534" y="266141"/>
                  </a:lnTo>
                  <a:lnTo>
                    <a:pt x="1157863" y="336496"/>
                  </a:lnTo>
                  <a:lnTo>
                    <a:pt x="1009302" y="490961"/>
                  </a:lnTo>
                  <a:lnTo>
                    <a:pt x="856029" y="644633"/>
                  </a:lnTo>
                  <a:lnTo>
                    <a:pt x="775220" y="712609"/>
                  </a:lnTo>
                  <a:lnTo>
                    <a:pt x="751862" y="699103"/>
                  </a:lnTo>
                  <a:lnTo>
                    <a:pt x="682507" y="620371"/>
                  </a:lnTo>
                  <a:lnTo>
                    <a:pt x="511744" y="409605"/>
                  </a:lnTo>
                  <a:lnTo>
                    <a:pt x="184162" y="0"/>
                  </a:lnTo>
                  <a:close/>
                </a:path>
              </a:pathLst>
            </a:custGeom>
            <a:solidFill>
              <a:srgbClr val="BB4C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59162" y="4922088"/>
              <a:ext cx="433070" cy="665480"/>
            </a:xfrm>
            <a:custGeom>
              <a:avLst/>
              <a:gdLst/>
              <a:ahLst/>
              <a:cxnLst/>
              <a:rect l="l" t="t" r="r" b="b"/>
              <a:pathLst>
                <a:path w="433069" h="665479">
                  <a:moveTo>
                    <a:pt x="341051" y="0"/>
                  </a:moveTo>
                  <a:lnTo>
                    <a:pt x="71557" y="43167"/>
                  </a:lnTo>
                  <a:lnTo>
                    <a:pt x="88703" y="132783"/>
                  </a:lnTo>
                  <a:lnTo>
                    <a:pt x="92657" y="189312"/>
                  </a:lnTo>
                  <a:lnTo>
                    <a:pt x="81835" y="236745"/>
                  </a:lnTo>
                  <a:lnTo>
                    <a:pt x="32008" y="350828"/>
                  </a:lnTo>
                  <a:lnTo>
                    <a:pt x="13630" y="401988"/>
                  </a:lnTo>
                  <a:lnTo>
                    <a:pt x="2101" y="451908"/>
                  </a:lnTo>
                  <a:lnTo>
                    <a:pt x="0" y="499948"/>
                  </a:lnTo>
                  <a:lnTo>
                    <a:pt x="9905" y="545466"/>
                  </a:lnTo>
                  <a:lnTo>
                    <a:pt x="34397" y="587819"/>
                  </a:lnTo>
                  <a:lnTo>
                    <a:pt x="99396" y="633382"/>
                  </a:lnTo>
                  <a:lnTo>
                    <a:pt x="143972" y="649227"/>
                  </a:lnTo>
                  <a:lnTo>
                    <a:pt x="193018" y="659957"/>
                  </a:lnTo>
                  <a:lnTo>
                    <a:pt x="243850" y="665204"/>
                  </a:lnTo>
                  <a:lnTo>
                    <a:pt x="293783" y="664599"/>
                  </a:lnTo>
                  <a:lnTo>
                    <a:pt x="340131" y="657776"/>
                  </a:lnTo>
                  <a:lnTo>
                    <a:pt x="380209" y="644366"/>
                  </a:lnTo>
                  <a:lnTo>
                    <a:pt x="411333" y="624001"/>
                  </a:lnTo>
                  <a:lnTo>
                    <a:pt x="432943" y="496170"/>
                  </a:lnTo>
                  <a:lnTo>
                    <a:pt x="405163" y="285040"/>
                  </a:lnTo>
                  <a:lnTo>
                    <a:pt x="362897" y="87390"/>
                  </a:lnTo>
                  <a:lnTo>
                    <a:pt x="341051" y="0"/>
                  </a:lnTo>
                  <a:close/>
                </a:path>
              </a:pathLst>
            </a:custGeom>
            <a:solidFill>
              <a:srgbClr val="D8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25757" y="5371420"/>
              <a:ext cx="372745" cy="475615"/>
            </a:xfrm>
            <a:custGeom>
              <a:avLst/>
              <a:gdLst/>
              <a:ahLst/>
              <a:cxnLst/>
              <a:rect l="l" t="t" r="r" b="b"/>
              <a:pathLst>
                <a:path w="372744" h="475614">
                  <a:moveTo>
                    <a:pt x="78282" y="0"/>
                  </a:moveTo>
                  <a:lnTo>
                    <a:pt x="59757" y="148695"/>
                  </a:lnTo>
                  <a:lnTo>
                    <a:pt x="45427" y="232346"/>
                  </a:lnTo>
                  <a:lnTo>
                    <a:pt x="27955" y="281631"/>
                  </a:lnTo>
                  <a:lnTo>
                    <a:pt x="0" y="327228"/>
                  </a:lnTo>
                  <a:lnTo>
                    <a:pt x="79815" y="432140"/>
                  </a:lnTo>
                  <a:lnTo>
                    <a:pt x="139177" y="475105"/>
                  </a:lnTo>
                  <a:lnTo>
                    <a:pt x="207567" y="463318"/>
                  </a:lnTo>
                  <a:lnTo>
                    <a:pt x="314464" y="403974"/>
                  </a:lnTo>
                  <a:lnTo>
                    <a:pt x="330077" y="277783"/>
                  </a:lnTo>
                  <a:lnTo>
                    <a:pt x="341304" y="208119"/>
                  </a:lnTo>
                  <a:lnTo>
                    <a:pt x="353567" y="170143"/>
                  </a:lnTo>
                  <a:lnTo>
                    <a:pt x="372287" y="139014"/>
                  </a:lnTo>
                  <a:lnTo>
                    <a:pt x="339717" y="97056"/>
                  </a:lnTo>
                  <a:lnTo>
                    <a:pt x="237167" y="51519"/>
                  </a:lnTo>
                  <a:lnTo>
                    <a:pt x="128676" y="14975"/>
                  </a:lnTo>
                  <a:lnTo>
                    <a:pt x="78282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85091" y="5371420"/>
              <a:ext cx="313055" cy="243840"/>
            </a:xfrm>
            <a:custGeom>
              <a:avLst/>
              <a:gdLst/>
              <a:ahLst/>
              <a:cxnLst/>
              <a:rect l="l" t="t" r="r" b="b"/>
              <a:pathLst>
                <a:path w="313055" h="243839">
                  <a:moveTo>
                    <a:pt x="18948" y="0"/>
                  </a:moveTo>
                  <a:lnTo>
                    <a:pt x="14830" y="33665"/>
                  </a:lnTo>
                  <a:lnTo>
                    <a:pt x="11483" y="57770"/>
                  </a:lnTo>
                  <a:lnTo>
                    <a:pt x="7132" y="83912"/>
                  </a:lnTo>
                  <a:lnTo>
                    <a:pt x="0" y="123685"/>
                  </a:lnTo>
                  <a:lnTo>
                    <a:pt x="31191" y="159305"/>
                  </a:lnTo>
                  <a:lnTo>
                    <a:pt x="67467" y="189605"/>
                  </a:lnTo>
                  <a:lnTo>
                    <a:pt x="108285" y="213859"/>
                  </a:lnTo>
                  <a:lnTo>
                    <a:pt x="153105" y="231345"/>
                  </a:lnTo>
                  <a:lnTo>
                    <a:pt x="201383" y="241338"/>
                  </a:lnTo>
                  <a:lnTo>
                    <a:pt x="241981" y="243365"/>
                  </a:lnTo>
                  <a:lnTo>
                    <a:pt x="261932" y="242268"/>
                  </a:lnTo>
                  <a:lnTo>
                    <a:pt x="281597" y="239839"/>
                  </a:lnTo>
                  <a:lnTo>
                    <a:pt x="288702" y="208156"/>
                  </a:lnTo>
                  <a:lnTo>
                    <a:pt x="296356" y="179631"/>
                  </a:lnTo>
                  <a:lnTo>
                    <a:pt x="304469" y="156007"/>
                  </a:lnTo>
                  <a:lnTo>
                    <a:pt x="312953" y="139026"/>
                  </a:lnTo>
                  <a:lnTo>
                    <a:pt x="280382" y="97062"/>
                  </a:lnTo>
                  <a:lnTo>
                    <a:pt x="177833" y="51520"/>
                  </a:lnTo>
                  <a:lnTo>
                    <a:pt x="69342" y="14975"/>
                  </a:lnTo>
                  <a:lnTo>
                    <a:pt x="18948" y="0"/>
                  </a:lnTo>
                  <a:close/>
                </a:path>
              </a:pathLst>
            </a:custGeom>
            <a:solidFill>
              <a:srgbClr val="F8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62705" y="7186021"/>
              <a:ext cx="640080" cy="2994025"/>
            </a:xfrm>
            <a:custGeom>
              <a:avLst/>
              <a:gdLst/>
              <a:ahLst/>
              <a:cxnLst/>
              <a:rect l="l" t="t" r="r" b="b"/>
              <a:pathLst>
                <a:path w="640080" h="2994025">
                  <a:moveTo>
                    <a:pt x="414529" y="0"/>
                  </a:moveTo>
                  <a:lnTo>
                    <a:pt x="268271" y="101325"/>
                  </a:lnTo>
                  <a:lnTo>
                    <a:pt x="0" y="371894"/>
                  </a:lnTo>
                  <a:lnTo>
                    <a:pt x="116116" y="2766377"/>
                  </a:lnTo>
                  <a:lnTo>
                    <a:pt x="115316" y="2766618"/>
                  </a:lnTo>
                  <a:lnTo>
                    <a:pt x="115316" y="2964319"/>
                  </a:lnTo>
                  <a:lnTo>
                    <a:pt x="117638" y="2975827"/>
                  </a:lnTo>
                  <a:lnTo>
                    <a:pt x="123974" y="2985220"/>
                  </a:lnTo>
                  <a:lnTo>
                    <a:pt x="133371" y="2991551"/>
                  </a:lnTo>
                  <a:lnTo>
                    <a:pt x="144881" y="2993872"/>
                  </a:lnTo>
                  <a:lnTo>
                    <a:pt x="607733" y="2993872"/>
                  </a:lnTo>
                  <a:lnTo>
                    <a:pt x="628645" y="2986759"/>
                  </a:lnTo>
                  <a:lnTo>
                    <a:pt x="639881" y="2969760"/>
                  </a:lnTo>
                  <a:lnTo>
                    <a:pt x="639542" y="2949386"/>
                  </a:lnTo>
                  <a:lnTo>
                    <a:pt x="625729" y="2932150"/>
                  </a:lnTo>
                  <a:lnTo>
                    <a:pt x="366610" y="2763735"/>
                  </a:lnTo>
                  <a:lnTo>
                    <a:pt x="383754" y="2620201"/>
                  </a:lnTo>
                  <a:lnTo>
                    <a:pt x="425242" y="2255291"/>
                  </a:lnTo>
                  <a:lnTo>
                    <a:pt x="450372" y="2021441"/>
                  </a:lnTo>
                  <a:lnTo>
                    <a:pt x="469827" y="1831943"/>
                  </a:lnTo>
                  <a:lnTo>
                    <a:pt x="489052" y="1635138"/>
                  </a:lnTo>
                  <a:lnTo>
                    <a:pt x="501409" y="1502003"/>
                  </a:lnTo>
                  <a:lnTo>
                    <a:pt x="513164" y="1368810"/>
                  </a:lnTo>
                  <a:lnTo>
                    <a:pt x="524118" y="1236837"/>
                  </a:lnTo>
                  <a:lnTo>
                    <a:pt x="534070" y="1107360"/>
                  </a:lnTo>
                  <a:lnTo>
                    <a:pt x="542821" y="981656"/>
                  </a:lnTo>
                  <a:lnTo>
                    <a:pt x="546684" y="920617"/>
                  </a:lnTo>
                  <a:lnTo>
                    <a:pt x="550172" y="861000"/>
                  </a:lnTo>
                  <a:lnTo>
                    <a:pt x="553259" y="802964"/>
                  </a:lnTo>
                  <a:lnTo>
                    <a:pt x="555921" y="746669"/>
                  </a:lnTo>
                  <a:lnTo>
                    <a:pt x="558133" y="692274"/>
                  </a:lnTo>
                  <a:lnTo>
                    <a:pt x="559869" y="639939"/>
                  </a:lnTo>
                  <a:lnTo>
                    <a:pt x="561106" y="589824"/>
                  </a:lnTo>
                  <a:lnTo>
                    <a:pt x="561817" y="542087"/>
                  </a:lnTo>
                  <a:lnTo>
                    <a:pt x="561978" y="496889"/>
                  </a:lnTo>
                  <a:lnTo>
                    <a:pt x="561565" y="454389"/>
                  </a:lnTo>
                  <a:lnTo>
                    <a:pt x="560551" y="414747"/>
                  </a:lnTo>
                  <a:lnTo>
                    <a:pt x="556622" y="344674"/>
                  </a:lnTo>
                  <a:lnTo>
                    <a:pt x="549994" y="287946"/>
                  </a:lnTo>
                  <a:lnTo>
                    <a:pt x="489923" y="57894"/>
                  </a:lnTo>
                  <a:lnTo>
                    <a:pt x="414529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78021" y="10053460"/>
              <a:ext cx="525145" cy="127000"/>
            </a:xfrm>
            <a:custGeom>
              <a:avLst/>
              <a:gdLst/>
              <a:ahLst/>
              <a:cxnLst/>
              <a:rect l="l" t="t" r="r" b="b"/>
              <a:pathLst>
                <a:path w="525144" h="127000">
                  <a:moveTo>
                    <a:pt x="0" y="0"/>
                  </a:moveTo>
                  <a:lnTo>
                    <a:pt x="0" y="96888"/>
                  </a:lnTo>
                  <a:lnTo>
                    <a:pt x="2322" y="108388"/>
                  </a:lnTo>
                  <a:lnTo>
                    <a:pt x="8658" y="117778"/>
                  </a:lnTo>
                  <a:lnTo>
                    <a:pt x="18055" y="124107"/>
                  </a:lnTo>
                  <a:lnTo>
                    <a:pt x="29565" y="126428"/>
                  </a:lnTo>
                  <a:lnTo>
                    <a:pt x="492417" y="126428"/>
                  </a:lnTo>
                  <a:lnTo>
                    <a:pt x="513329" y="119315"/>
                  </a:lnTo>
                  <a:lnTo>
                    <a:pt x="524565" y="102315"/>
                  </a:lnTo>
                  <a:lnTo>
                    <a:pt x="524226" y="81942"/>
                  </a:lnTo>
                  <a:lnTo>
                    <a:pt x="510412" y="64706"/>
                  </a:lnTo>
                  <a:lnTo>
                    <a:pt x="449465" y="25082"/>
                  </a:lnTo>
                  <a:lnTo>
                    <a:pt x="436759" y="37525"/>
                  </a:lnTo>
                  <a:lnTo>
                    <a:pt x="418970" y="48480"/>
                  </a:lnTo>
                  <a:lnTo>
                    <a:pt x="395317" y="57259"/>
                  </a:lnTo>
                  <a:lnTo>
                    <a:pt x="365020" y="63174"/>
                  </a:lnTo>
                  <a:lnTo>
                    <a:pt x="327298" y="65538"/>
                  </a:lnTo>
                  <a:lnTo>
                    <a:pt x="281370" y="63661"/>
                  </a:lnTo>
                  <a:lnTo>
                    <a:pt x="226457" y="56857"/>
                  </a:lnTo>
                  <a:lnTo>
                    <a:pt x="161778" y="44438"/>
                  </a:lnTo>
                  <a:lnTo>
                    <a:pt x="86552" y="25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2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35183" y="7186021"/>
              <a:ext cx="640080" cy="2994025"/>
            </a:xfrm>
            <a:custGeom>
              <a:avLst/>
              <a:gdLst/>
              <a:ahLst/>
              <a:cxnLst/>
              <a:rect l="l" t="t" r="r" b="b"/>
              <a:pathLst>
                <a:path w="640080" h="2994025">
                  <a:moveTo>
                    <a:pt x="414528" y="0"/>
                  </a:moveTo>
                  <a:lnTo>
                    <a:pt x="268271" y="101325"/>
                  </a:lnTo>
                  <a:lnTo>
                    <a:pt x="0" y="371894"/>
                  </a:lnTo>
                  <a:lnTo>
                    <a:pt x="116116" y="2766377"/>
                  </a:lnTo>
                  <a:lnTo>
                    <a:pt x="115316" y="2766618"/>
                  </a:lnTo>
                  <a:lnTo>
                    <a:pt x="115316" y="2964319"/>
                  </a:lnTo>
                  <a:lnTo>
                    <a:pt x="117638" y="2975827"/>
                  </a:lnTo>
                  <a:lnTo>
                    <a:pt x="123974" y="2985220"/>
                  </a:lnTo>
                  <a:lnTo>
                    <a:pt x="133371" y="2991551"/>
                  </a:lnTo>
                  <a:lnTo>
                    <a:pt x="144881" y="2993872"/>
                  </a:lnTo>
                  <a:lnTo>
                    <a:pt x="607720" y="2993872"/>
                  </a:lnTo>
                  <a:lnTo>
                    <a:pt x="628640" y="2986759"/>
                  </a:lnTo>
                  <a:lnTo>
                    <a:pt x="639879" y="2969760"/>
                  </a:lnTo>
                  <a:lnTo>
                    <a:pt x="639542" y="2949386"/>
                  </a:lnTo>
                  <a:lnTo>
                    <a:pt x="625729" y="2932150"/>
                  </a:lnTo>
                  <a:lnTo>
                    <a:pt x="366610" y="2763735"/>
                  </a:lnTo>
                  <a:lnTo>
                    <a:pt x="383754" y="2620201"/>
                  </a:lnTo>
                  <a:lnTo>
                    <a:pt x="425242" y="2255291"/>
                  </a:lnTo>
                  <a:lnTo>
                    <a:pt x="450371" y="2021441"/>
                  </a:lnTo>
                  <a:lnTo>
                    <a:pt x="469826" y="1831943"/>
                  </a:lnTo>
                  <a:lnTo>
                    <a:pt x="489051" y="1635138"/>
                  </a:lnTo>
                  <a:lnTo>
                    <a:pt x="501407" y="1502003"/>
                  </a:lnTo>
                  <a:lnTo>
                    <a:pt x="513162" y="1368810"/>
                  </a:lnTo>
                  <a:lnTo>
                    <a:pt x="524115" y="1236837"/>
                  </a:lnTo>
                  <a:lnTo>
                    <a:pt x="534067" y="1107360"/>
                  </a:lnTo>
                  <a:lnTo>
                    <a:pt x="542817" y="981656"/>
                  </a:lnTo>
                  <a:lnTo>
                    <a:pt x="546680" y="920617"/>
                  </a:lnTo>
                  <a:lnTo>
                    <a:pt x="550167" y="861000"/>
                  </a:lnTo>
                  <a:lnTo>
                    <a:pt x="553254" y="802964"/>
                  </a:lnTo>
                  <a:lnTo>
                    <a:pt x="555915" y="746669"/>
                  </a:lnTo>
                  <a:lnTo>
                    <a:pt x="558127" y="692274"/>
                  </a:lnTo>
                  <a:lnTo>
                    <a:pt x="559863" y="639939"/>
                  </a:lnTo>
                  <a:lnTo>
                    <a:pt x="561099" y="589824"/>
                  </a:lnTo>
                  <a:lnTo>
                    <a:pt x="561810" y="542087"/>
                  </a:lnTo>
                  <a:lnTo>
                    <a:pt x="561970" y="496889"/>
                  </a:lnTo>
                  <a:lnTo>
                    <a:pt x="561556" y="454389"/>
                  </a:lnTo>
                  <a:lnTo>
                    <a:pt x="560541" y="414747"/>
                  </a:lnTo>
                  <a:lnTo>
                    <a:pt x="556612" y="344674"/>
                  </a:lnTo>
                  <a:lnTo>
                    <a:pt x="549982" y="287946"/>
                  </a:lnTo>
                  <a:lnTo>
                    <a:pt x="489918" y="57894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3416" y="7295815"/>
              <a:ext cx="1458595" cy="2155825"/>
            </a:xfrm>
            <a:custGeom>
              <a:avLst/>
              <a:gdLst/>
              <a:ahLst/>
              <a:cxnLst/>
              <a:rect l="l" t="t" r="r" b="b"/>
              <a:pathLst>
                <a:path w="1458595" h="2155825">
                  <a:moveTo>
                    <a:pt x="812291" y="0"/>
                  </a:moveTo>
                  <a:lnTo>
                    <a:pt x="391883" y="54597"/>
                  </a:lnTo>
                  <a:lnTo>
                    <a:pt x="65760" y="77368"/>
                  </a:lnTo>
                  <a:lnTo>
                    <a:pt x="0" y="1914702"/>
                  </a:lnTo>
                  <a:lnTo>
                    <a:pt x="492483" y="2095282"/>
                  </a:lnTo>
                  <a:lnTo>
                    <a:pt x="808521" y="2155475"/>
                  </a:lnTo>
                  <a:lnTo>
                    <a:pt x="1084805" y="2095282"/>
                  </a:lnTo>
                  <a:lnTo>
                    <a:pt x="1458023" y="1914702"/>
                  </a:lnTo>
                  <a:lnTo>
                    <a:pt x="1375105" y="198881"/>
                  </a:lnTo>
                  <a:lnTo>
                    <a:pt x="812291" y="0"/>
                  </a:lnTo>
                  <a:close/>
                </a:path>
              </a:pathLst>
            </a:custGeom>
            <a:solidFill>
              <a:srgbClr val="2F3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53387" y="5634917"/>
              <a:ext cx="1458595" cy="2429510"/>
            </a:xfrm>
            <a:custGeom>
              <a:avLst/>
              <a:gdLst/>
              <a:ahLst/>
              <a:cxnLst/>
              <a:rect l="l" t="t" r="r" b="b"/>
              <a:pathLst>
                <a:path w="1458595" h="2429509">
                  <a:moveTo>
                    <a:pt x="670773" y="0"/>
                  </a:moveTo>
                  <a:lnTo>
                    <a:pt x="620124" y="5817"/>
                  </a:lnTo>
                  <a:lnTo>
                    <a:pt x="581716" y="11123"/>
                  </a:lnTo>
                  <a:lnTo>
                    <a:pt x="382996" y="127635"/>
                  </a:lnTo>
                  <a:lnTo>
                    <a:pt x="295352" y="200459"/>
                  </a:lnTo>
                  <a:lnTo>
                    <a:pt x="256767" y="267155"/>
                  </a:lnTo>
                  <a:lnTo>
                    <a:pt x="230247" y="398395"/>
                  </a:lnTo>
                  <a:lnTo>
                    <a:pt x="218453" y="441597"/>
                  </a:lnTo>
                  <a:lnTo>
                    <a:pt x="203443" y="488731"/>
                  </a:lnTo>
                  <a:lnTo>
                    <a:pt x="185932" y="539005"/>
                  </a:lnTo>
                  <a:lnTo>
                    <a:pt x="166634" y="591627"/>
                  </a:lnTo>
                  <a:lnTo>
                    <a:pt x="125537" y="700749"/>
                  </a:lnTo>
                  <a:lnTo>
                    <a:pt x="105166" y="755665"/>
                  </a:lnTo>
                  <a:lnTo>
                    <a:pt x="85868" y="809761"/>
                  </a:lnTo>
                  <a:lnTo>
                    <a:pt x="68357" y="862247"/>
                  </a:lnTo>
                  <a:lnTo>
                    <a:pt x="53347" y="912329"/>
                  </a:lnTo>
                  <a:lnTo>
                    <a:pt x="41554" y="959217"/>
                  </a:lnTo>
                  <a:lnTo>
                    <a:pt x="33691" y="1002118"/>
                  </a:lnTo>
                  <a:lnTo>
                    <a:pt x="23339" y="1153670"/>
                  </a:lnTo>
                  <a:lnTo>
                    <a:pt x="24489" y="1315364"/>
                  </a:lnTo>
                  <a:lnTo>
                    <a:pt x="30240" y="1444034"/>
                  </a:lnTo>
                  <a:lnTo>
                    <a:pt x="33691" y="1496517"/>
                  </a:lnTo>
                  <a:lnTo>
                    <a:pt x="47788" y="1658226"/>
                  </a:lnTo>
                  <a:lnTo>
                    <a:pt x="22435" y="1981592"/>
                  </a:lnTo>
                  <a:lnTo>
                    <a:pt x="9111" y="2162985"/>
                  </a:lnTo>
                  <a:lnTo>
                    <a:pt x="2934" y="2256690"/>
                  </a:lnTo>
                  <a:lnTo>
                    <a:pt x="1004" y="2291422"/>
                  </a:lnTo>
                  <a:lnTo>
                    <a:pt x="0" y="2316316"/>
                  </a:lnTo>
                  <a:lnTo>
                    <a:pt x="36" y="2330056"/>
                  </a:lnTo>
                  <a:lnTo>
                    <a:pt x="43658" y="2352093"/>
                  </a:lnTo>
                  <a:lnTo>
                    <a:pt x="113062" y="2368300"/>
                  </a:lnTo>
                  <a:lnTo>
                    <a:pt x="157531" y="2376465"/>
                  </a:lnTo>
                  <a:lnTo>
                    <a:pt x="207477" y="2384496"/>
                  </a:lnTo>
                  <a:lnTo>
                    <a:pt x="262123" y="2392263"/>
                  </a:lnTo>
                  <a:lnTo>
                    <a:pt x="320692" y="2399635"/>
                  </a:lnTo>
                  <a:lnTo>
                    <a:pt x="382409" y="2406479"/>
                  </a:lnTo>
                  <a:lnTo>
                    <a:pt x="446497" y="2412666"/>
                  </a:lnTo>
                  <a:lnTo>
                    <a:pt x="512180" y="2418063"/>
                  </a:lnTo>
                  <a:lnTo>
                    <a:pt x="578681" y="2422541"/>
                  </a:lnTo>
                  <a:lnTo>
                    <a:pt x="645224" y="2425968"/>
                  </a:lnTo>
                  <a:lnTo>
                    <a:pt x="711032" y="2428213"/>
                  </a:lnTo>
                  <a:lnTo>
                    <a:pt x="775330" y="2429144"/>
                  </a:lnTo>
                  <a:lnTo>
                    <a:pt x="837341" y="2428632"/>
                  </a:lnTo>
                  <a:lnTo>
                    <a:pt x="896289" y="2426544"/>
                  </a:lnTo>
                  <a:lnTo>
                    <a:pt x="951396" y="2422750"/>
                  </a:lnTo>
                  <a:lnTo>
                    <a:pt x="1001888" y="2417119"/>
                  </a:lnTo>
                  <a:lnTo>
                    <a:pt x="1046987" y="2409520"/>
                  </a:lnTo>
                  <a:lnTo>
                    <a:pt x="1085917" y="2399821"/>
                  </a:lnTo>
                  <a:lnTo>
                    <a:pt x="1117902" y="2387892"/>
                  </a:lnTo>
                  <a:lnTo>
                    <a:pt x="1196239" y="2404318"/>
                  </a:lnTo>
                  <a:lnTo>
                    <a:pt x="1240483" y="2412433"/>
                  </a:lnTo>
                  <a:lnTo>
                    <a:pt x="1266953" y="2414611"/>
                  </a:lnTo>
                  <a:lnTo>
                    <a:pt x="1291969" y="2413228"/>
                  </a:lnTo>
                  <a:lnTo>
                    <a:pt x="1369870" y="2405084"/>
                  </a:lnTo>
                  <a:lnTo>
                    <a:pt x="1421191" y="2396790"/>
                  </a:lnTo>
                  <a:lnTo>
                    <a:pt x="1449424" y="2390345"/>
                  </a:lnTo>
                  <a:lnTo>
                    <a:pt x="1458059" y="2387752"/>
                  </a:lnTo>
                  <a:lnTo>
                    <a:pt x="1383370" y="1564119"/>
                  </a:lnTo>
                  <a:lnTo>
                    <a:pt x="1380227" y="1517348"/>
                  </a:lnTo>
                  <a:lnTo>
                    <a:pt x="1378865" y="1470513"/>
                  </a:lnTo>
                  <a:lnTo>
                    <a:pt x="1379298" y="1423669"/>
                  </a:lnTo>
                  <a:lnTo>
                    <a:pt x="1381542" y="1376870"/>
                  </a:lnTo>
                  <a:lnTo>
                    <a:pt x="1389003" y="1271836"/>
                  </a:lnTo>
                  <a:lnTo>
                    <a:pt x="1401642" y="1109383"/>
                  </a:lnTo>
                  <a:lnTo>
                    <a:pt x="1440114" y="646112"/>
                  </a:lnTo>
                  <a:lnTo>
                    <a:pt x="1443576" y="576433"/>
                  </a:lnTo>
                  <a:lnTo>
                    <a:pt x="1442484" y="515241"/>
                  </a:lnTo>
                  <a:lnTo>
                    <a:pt x="1437459" y="461370"/>
                  </a:lnTo>
                  <a:lnTo>
                    <a:pt x="1429126" y="413655"/>
                  </a:lnTo>
                  <a:lnTo>
                    <a:pt x="1418107" y="370932"/>
                  </a:lnTo>
                  <a:lnTo>
                    <a:pt x="1405024" y="332034"/>
                  </a:lnTo>
                  <a:lnTo>
                    <a:pt x="1390501" y="295797"/>
                  </a:lnTo>
                  <a:lnTo>
                    <a:pt x="1359627" y="226646"/>
                  </a:lnTo>
                  <a:lnTo>
                    <a:pt x="1344521" y="191401"/>
                  </a:lnTo>
                  <a:lnTo>
                    <a:pt x="1302074" y="117687"/>
                  </a:lnTo>
                  <a:lnTo>
                    <a:pt x="1270265" y="75791"/>
                  </a:lnTo>
                  <a:lnTo>
                    <a:pt x="1236347" y="40992"/>
                  </a:lnTo>
                  <a:lnTo>
                    <a:pt x="1204034" y="21132"/>
                  </a:lnTo>
                  <a:lnTo>
                    <a:pt x="1203881" y="21450"/>
                  </a:lnTo>
                  <a:lnTo>
                    <a:pt x="1113051" y="8572"/>
                  </a:lnTo>
                  <a:lnTo>
                    <a:pt x="1070996" y="10748"/>
                  </a:lnTo>
                  <a:lnTo>
                    <a:pt x="989569" y="17046"/>
                  </a:lnTo>
                  <a:lnTo>
                    <a:pt x="874621" y="26682"/>
                  </a:lnTo>
                  <a:lnTo>
                    <a:pt x="670773" y="0"/>
                  </a:lnTo>
                  <a:close/>
                </a:path>
              </a:pathLst>
            </a:custGeom>
            <a:solidFill>
              <a:srgbClr val="D65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6179" y="7411667"/>
              <a:ext cx="577215" cy="2765425"/>
            </a:xfrm>
            <a:custGeom>
              <a:avLst/>
              <a:gdLst/>
              <a:ahLst/>
              <a:cxnLst/>
              <a:rect l="l" t="t" r="r" b="b"/>
              <a:pathLst>
                <a:path w="577215" h="2765425">
                  <a:moveTo>
                    <a:pt x="221526" y="0"/>
                  </a:moveTo>
                  <a:lnTo>
                    <a:pt x="62001" y="0"/>
                  </a:lnTo>
                  <a:lnTo>
                    <a:pt x="37869" y="4872"/>
                  </a:lnTo>
                  <a:lnTo>
                    <a:pt x="18160" y="18161"/>
                  </a:lnTo>
                  <a:lnTo>
                    <a:pt x="4872" y="37869"/>
                  </a:lnTo>
                  <a:lnTo>
                    <a:pt x="0" y="62001"/>
                  </a:lnTo>
                  <a:lnTo>
                    <a:pt x="4872" y="86145"/>
                  </a:lnTo>
                  <a:lnTo>
                    <a:pt x="18160" y="105865"/>
                  </a:lnTo>
                  <a:lnTo>
                    <a:pt x="37869" y="119163"/>
                  </a:lnTo>
                  <a:lnTo>
                    <a:pt x="62001" y="124040"/>
                  </a:lnTo>
                  <a:lnTo>
                    <a:pt x="227203" y="124040"/>
                  </a:lnTo>
                  <a:lnTo>
                    <a:pt x="272480" y="128553"/>
                  </a:lnTo>
                  <a:lnTo>
                    <a:pt x="315306" y="141806"/>
                  </a:lnTo>
                  <a:lnTo>
                    <a:pt x="354640" y="163372"/>
                  </a:lnTo>
                  <a:lnTo>
                    <a:pt x="389445" y="192824"/>
                  </a:lnTo>
                  <a:lnTo>
                    <a:pt x="416928" y="227731"/>
                  </a:lnTo>
                  <a:lnTo>
                    <a:pt x="436800" y="267111"/>
                  </a:lnTo>
                  <a:lnTo>
                    <a:pt x="448867" y="309651"/>
                  </a:lnTo>
                  <a:lnTo>
                    <a:pt x="452932" y="354037"/>
                  </a:lnTo>
                  <a:lnTo>
                    <a:pt x="452932" y="2764942"/>
                  </a:lnTo>
                  <a:lnTo>
                    <a:pt x="576948" y="2764942"/>
                  </a:lnTo>
                  <a:lnTo>
                    <a:pt x="576948" y="349757"/>
                  </a:lnTo>
                  <a:lnTo>
                    <a:pt x="572740" y="295166"/>
                  </a:lnTo>
                  <a:lnTo>
                    <a:pt x="560323" y="242636"/>
                  </a:lnTo>
                  <a:lnTo>
                    <a:pt x="540008" y="192914"/>
                  </a:lnTo>
                  <a:lnTo>
                    <a:pt x="512104" y="146746"/>
                  </a:lnTo>
                  <a:lnTo>
                    <a:pt x="476923" y="104876"/>
                  </a:lnTo>
                  <a:lnTo>
                    <a:pt x="441396" y="73414"/>
                  </a:lnTo>
                  <a:lnTo>
                    <a:pt x="402197" y="47358"/>
                  </a:lnTo>
                  <a:lnTo>
                    <a:pt x="359968" y="26849"/>
                  </a:lnTo>
                  <a:lnTo>
                    <a:pt x="315352" y="12026"/>
                  </a:lnTo>
                  <a:lnTo>
                    <a:pt x="268991" y="3029"/>
                  </a:lnTo>
                  <a:lnTo>
                    <a:pt x="221526" y="0"/>
                  </a:lnTo>
                  <a:close/>
                </a:path>
              </a:pathLst>
            </a:custGeom>
            <a:solidFill>
              <a:srgbClr val="57A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62711" y="7346751"/>
              <a:ext cx="408940" cy="243204"/>
            </a:xfrm>
            <a:custGeom>
              <a:avLst/>
              <a:gdLst/>
              <a:ahLst/>
              <a:cxnLst/>
              <a:rect l="l" t="t" r="r" b="b"/>
              <a:pathLst>
                <a:path w="408940" h="243204">
                  <a:moveTo>
                    <a:pt x="174462" y="0"/>
                  </a:moveTo>
                  <a:lnTo>
                    <a:pt x="124916" y="3760"/>
                  </a:lnTo>
                  <a:lnTo>
                    <a:pt x="77697" y="10787"/>
                  </a:lnTo>
                  <a:lnTo>
                    <a:pt x="23795" y="30590"/>
                  </a:lnTo>
                  <a:lnTo>
                    <a:pt x="0" y="71950"/>
                  </a:lnTo>
                  <a:lnTo>
                    <a:pt x="2971" y="88613"/>
                  </a:lnTo>
                  <a:lnTo>
                    <a:pt x="4774" y="93960"/>
                  </a:lnTo>
                  <a:lnTo>
                    <a:pt x="10133" y="97554"/>
                  </a:lnTo>
                  <a:lnTo>
                    <a:pt x="25206" y="97661"/>
                  </a:lnTo>
                  <a:lnTo>
                    <a:pt x="47522" y="98572"/>
                  </a:lnTo>
                  <a:lnTo>
                    <a:pt x="61187" y="99522"/>
                  </a:lnTo>
                  <a:lnTo>
                    <a:pt x="97202" y="110249"/>
                  </a:lnTo>
                  <a:lnTo>
                    <a:pt x="112566" y="131754"/>
                  </a:lnTo>
                  <a:lnTo>
                    <a:pt x="113847" y="159523"/>
                  </a:lnTo>
                  <a:lnTo>
                    <a:pt x="107612" y="189039"/>
                  </a:lnTo>
                  <a:lnTo>
                    <a:pt x="100429" y="215787"/>
                  </a:lnTo>
                  <a:lnTo>
                    <a:pt x="98864" y="235252"/>
                  </a:lnTo>
                  <a:lnTo>
                    <a:pt x="109485" y="242918"/>
                  </a:lnTo>
                  <a:lnTo>
                    <a:pt x="139863" y="224420"/>
                  </a:lnTo>
                  <a:lnTo>
                    <a:pt x="154542" y="183134"/>
                  </a:lnTo>
                  <a:lnTo>
                    <a:pt x="164224" y="142118"/>
                  </a:lnTo>
                  <a:lnTo>
                    <a:pt x="179615" y="124427"/>
                  </a:lnTo>
                  <a:lnTo>
                    <a:pt x="201521" y="143794"/>
                  </a:lnTo>
                  <a:lnTo>
                    <a:pt x="199071" y="182834"/>
                  </a:lnTo>
                  <a:lnTo>
                    <a:pt x="193145" y="222275"/>
                  </a:lnTo>
                  <a:lnTo>
                    <a:pt x="204621" y="242842"/>
                  </a:lnTo>
                  <a:lnTo>
                    <a:pt x="221073" y="232667"/>
                  </a:lnTo>
                  <a:lnTo>
                    <a:pt x="228278" y="202605"/>
                  </a:lnTo>
                  <a:lnTo>
                    <a:pt x="234267" y="165672"/>
                  </a:lnTo>
                  <a:lnTo>
                    <a:pt x="247068" y="134885"/>
                  </a:lnTo>
                  <a:lnTo>
                    <a:pt x="274712" y="123259"/>
                  </a:lnTo>
                  <a:lnTo>
                    <a:pt x="288171" y="142962"/>
                  </a:lnTo>
                  <a:lnTo>
                    <a:pt x="287863" y="183661"/>
                  </a:lnTo>
                  <a:lnTo>
                    <a:pt x="288632" y="222373"/>
                  </a:lnTo>
                  <a:lnTo>
                    <a:pt x="305319" y="236111"/>
                  </a:lnTo>
                  <a:lnTo>
                    <a:pt x="324424" y="214519"/>
                  </a:lnTo>
                  <a:lnTo>
                    <a:pt x="328900" y="175911"/>
                  </a:lnTo>
                  <a:lnTo>
                    <a:pt x="332791" y="139340"/>
                  </a:lnTo>
                  <a:lnTo>
                    <a:pt x="350138" y="123856"/>
                  </a:lnTo>
                  <a:lnTo>
                    <a:pt x="372597" y="141872"/>
                  </a:lnTo>
                  <a:lnTo>
                    <a:pt x="369829" y="179224"/>
                  </a:lnTo>
                  <a:lnTo>
                    <a:pt x="364289" y="217124"/>
                  </a:lnTo>
                  <a:lnTo>
                    <a:pt x="378433" y="236784"/>
                  </a:lnTo>
                  <a:lnTo>
                    <a:pt x="393525" y="220994"/>
                  </a:lnTo>
                  <a:lnTo>
                    <a:pt x="405283" y="179083"/>
                  </a:lnTo>
                  <a:lnTo>
                    <a:pt x="408811" y="125390"/>
                  </a:lnTo>
                  <a:lnTo>
                    <a:pt x="399211" y="74253"/>
                  </a:lnTo>
                  <a:lnTo>
                    <a:pt x="371588" y="40010"/>
                  </a:lnTo>
                  <a:lnTo>
                    <a:pt x="324898" y="19510"/>
                  </a:lnTo>
                  <a:lnTo>
                    <a:pt x="275670" y="6754"/>
                  </a:lnTo>
                  <a:lnTo>
                    <a:pt x="225119" y="624"/>
                  </a:lnTo>
                  <a:lnTo>
                    <a:pt x="174462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62127" y="5651403"/>
              <a:ext cx="783590" cy="1753870"/>
            </a:xfrm>
            <a:custGeom>
              <a:avLst/>
              <a:gdLst/>
              <a:ahLst/>
              <a:cxnLst/>
              <a:rect l="l" t="t" r="r" b="b"/>
              <a:pathLst>
                <a:path w="783590" h="1753870">
                  <a:moveTo>
                    <a:pt x="740095" y="0"/>
                  </a:moveTo>
                  <a:lnTo>
                    <a:pt x="531197" y="52539"/>
                  </a:lnTo>
                  <a:lnTo>
                    <a:pt x="402793" y="113704"/>
                  </a:lnTo>
                  <a:lnTo>
                    <a:pt x="301987" y="222783"/>
                  </a:lnTo>
                  <a:lnTo>
                    <a:pt x="175885" y="419061"/>
                  </a:lnTo>
                  <a:lnTo>
                    <a:pt x="154106" y="455033"/>
                  </a:lnTo>
                  <a:lnTo>
                    <a:pt x="133490" y="490750"/>
                  </a:lnTo>
                  <a:lnTo>
                    <a:pt x="114102" y="526333"/>
                  </a:lnTo>
                  <a:lnTo>
                    <a:pt x="96004" y="561902"/>
                  </a:lnTo>
                  <a:lnTo>
                    <a:pt x="79261" y="597579"/>
                  </a:lnTo>
                  <a:lnTo>
                    <a:pt x="63936" y="633483"/>
                  </a:lnTo>
                  <a:lnTo>
                    <a:pt x="50092" y="669737"/>
                  </a:lnTo>
                  <a:lnTo>
                    <a:pt x="37793" y="706459"/>
                  </a:lnTo>
                  <a:lnTo>
                    <a:pt x="27103" y="743772"/>
                  </a:lnTo>
                  <a:lnTo>
                    <a:pt x="18084" y="781796"/>
                  </a:lnTo>
                  <a:lnTo>
                    <a:pt x="10801" y="820651"/>
                  </a:lnTo>
                  <a:lnTo>
                    <a:pt x="5317" y="860458"/>
                  </a:lnTo>
                  <a:lnTo>
                    <a:pt x="1695" y="901338"/>
                  </a:lnTo>
                  <a:lnTo>
                    <a:pt x="0" y="943411"/>
                  </a:lnTo>
                  <a:lnTo>
                    <a:pt x="293" y="986799"/>
                  </a:lnTo>
                  <a:lnTo>
                    <a:pt x="2640" y="1031621"/>
                  </a:lnTo>
                  <a:lnTo>
                    <a:pt x="7103" y="1077999"/>
                  </a:lnTo>
                  <a:lnTo>
                    <a:pt x="13746" y="1126054"/>
                  </a:lnTo>
                  <a:lnTo>
                    <a:pt x="22633" y="1175905"/>
                  </a:lnTo>
                  <a:lnTo>
                    <a:pt x="33826" y="1227674"/>
                  </a:lnTo>
                  <a:lnTo>
                    <a:pt x="47390" y="1281482"/>
                  </a:lnTo>
                  <a:lnTo>
                    <a:pt x="63388" y="1337448"/>
                  </a:lnTo>
                  <a:lnTo>
                    <a:pt x="81884" y="1395694"/>
                  </a:lnTo>
                  <a:lnTo>
                    <a:pt x="102941" y="1456341"/>
                  </a:lnTo>
                  <a:lnTo>
                    <a:pt x="126622" y="1519509"/>
                  </a:lnTo>
                  <a:lnTo>
                    <a:pt x="152992" y="1585318"/>
                  </a:lnTo>
                  <a:lnTo>
                    <a:pt x="182112" y="1653890"/>
                  </a:lnTo>
                  <a:lnTo>
                    <a:pt x="214048" y="1725345"/>
                  </a:lnTo>
                  <a:lnTo>
                    <a:pt x="388040" y="1748997"/>
                  </a:lnTo>
                  <a:lnTo>
                    <a:pt x="484225" y="1753685"/>
                  </a:lnTo>
                  <a:lnTo>
                    <a:pt x="536971" y="1736532"/>
                  </a:lnTo>
                  <a:lnTo>
                    <a:pt x="580647" y="1694662"/>
                  </a:lnTo>
                  <a:lnTo>
                    <a:pt x="369979" y="1013929"/>
                  </a:lnTo>
                  <a:lnTo>
                    <a:pt x="783021" y="529450"/>
                  </a:lnTo>
                  <a:lnTo>
                    <a:pt x="740095" y="0"/>
                  </a:lnTo>
                  <a:close/>
                </a:path>
              </a:pathLst>
            </a:custGeom>
            <a:solidFill>
              <a:srgbClr val="D65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76174" y="6156732"/>
              <a:ext cx="619760" cy="1236345"/>
            </a:xfrm>
            <a:custGeom>
              <a:avLst/>
              <a:gdLst/>
              <a:ahLst/>
              <a:cxnLst/>
              <a:rect l="l" t="t" r="r" b="b"/>
              <a:pathLst>
                <a:path w="619760" h="1236345">
                  <a:moveTo>
                    <a:pt x="619518" y="0"/>
                  </a:moveTo>
                  <a:lnTo>
                    <a:pt x="584879" y="39952"/>
                  </a:lnTo>
                  <a:lnTo>
                    <a:pt x="549981" y="79649"/>
                  </a:lnTo>
                  <a:lnTo>
                    <a:pt x="514857" y="119120"/>
                  </a:lnTo>
                  <a:lnTo>
                    <a:pt x="479539" y="158394"/>
                  </a:lnTo>
                  <a:lnTo>
                    <a:pt x="443900" y="197356"/>
                  </a:lnTo>
                  <a:lnTo>
                    <a:pt x="407947" y="236007"/>
                  </a:lnTo>
                  <a:lnTo>
                    <a:pt x="371602" y="274262"/>
                  </a:lnTo>
                  <a:lnTo>
                    <a:pt x="334784" y="312038"/>
                  </a:lnTo>
                  <a:lnTo>
                    <a:pt x="297443" y="349277"/>
                  </a:lnTo>
                  <a:lnTo>
                    <a:pt x="259438" y="385813"/>
                  </a:lnTo>
                  <a:lnTo>
                    <a:pt x="220638" y="421463"/>
                  </a:lnTo>
                  <a:lnTo>
                    <a:pt x="180911" y="456044"/>
                  </a:lnTo>
                  <a:lnTo>
                    <a:pt x="139833" y="488942"/>
                  </a:lnTo>
                  <a:lnTo>
                    <a:pt x="97040" y="519506"/>
                  </a:lnTo>
                  <a:lnTo>
                    <a:pt x="51855" y="546371"/>
                  </a:lnTo>
                  <a:lnTo>
                    <a:pt x="3022" y="565950"/>
                  </a:lnTo>
                  <a:lnTo>
                    <a:pt x="15890" y="562874"/>
                  </a:lnTo>
                  <a:lnTo>
                    <a:pt x="65468" y="544029"/>
                  </a:lnTo>
                  <a:lnTo>
                    <a:pt x="100444" y="524929"/>
                  </a:lnTo>
                  <a:lnTo>
                    <a:pt x="136905" y="501324"/>
                  </a:lnTo>
                  <a:lnTo>
                    <a:pt x="148755" y="493001"/>
                  </a:lnTo>
                  <a:lnTo>
                    <a:pt x="154933" y="522006"/>
                  </a:lnTo>
                  <a:lnTo>
                    <a:pt x="168054" y="578123"/>
                  </a:lnTo>
                  <a:lnTo>
                    <a:pt x="188899" y="659422"/>
                  </a:lnTo>
                  <a:lnTo>
                    <a:pt x="203923" y="713298"/>
                  </a:lnTo>
                  <a:lnTo>
                    <a:pt x="219671" y="766965"/>
                  </a:lnTo>
                  <a:lnTo>
                    <a:pt x="235884" y="820498"/>
                  </a:lnTo>
                  <a:lnTo>
                    <a:pt x="252466" y="873913"/>
                  </a:lnTo>
                  <a:lnTo>
                    <a:pt x="269538" y="927169"/>
                  </a:lnTo>
                  <a:lnTo>
                    <a:pt x="287223" y="980224"/>
                  </a:lnTo>
                  <a:lnTo>
                    <a:pt x="305022" y="1032084"/>
                  </a:lnTo>
                  <a:lnTo>
                    <a:pt x="323116" y="1083849"/>
                  </a:lnTo>
                  <a:lnTo>
                    <a:pt x="341558" y="1135500"/>
                  </a:lnTo>
                  <a:lnTo>
                    <a:pt x="360400" y="1187018"/>
                  </a:lnTo>
                  <a:lnTo>
                    <a:pt x="340884" y="1196822"/>
                  </a:lnTo>
                  <a:lnTo>
                    <a:pt x="299632" y="1211858"/>
                  </a:lnTo>
                  <a:lnTo>
                    <a:pt x="255507" y="1221787"/>
                  </a:lnTo>
                  <a:lnTo>
                    <a:pt x="209423" y="1227640"/>
                  </a:lnTo>
                  <a:lnTo>
                    <a:pt x="162933" y="1230087"/>
                  </a:lnTo>
                  <a:lnTo>
                    <a:pt x="139626" y="1230366"/>
                  </a:lnTo>
                  <a:lnTo>
                    <a:pt x="116305" y="1230050"/>
                  </a:lnTo>
                  <a:lnTo>
                    <a:pt x="69687" y="1227651"/>
                  </a:lnTo>
                  <a:lnTo>
                    <a:pt x="23173" y="1223127"/>
                  </a:lnTo>
                  <a:lnTo>
                    <a:pt x="0" y="1220012"/>
                  </a:lnTo>
                  <a:lnTo>
                    <a:pt x="23026" y="1224175"/>
                  </a:lnTo>
                  <a:lnTo>
                    <a:pt x="69422" y="1230444"/>
                  </a:lnTo>
                  <a:lnTo>
                    <a:pt x="116111" y="1234383"/>
                  </a:lnTo>
                  <a:lnTo>
                    <a:pt x="162997" y="1236002"/>
                  </a:lnTo>
                  <a:lnTo>
                    <a:pt x="186474" y="1235621"/>
                  </a:lnTo>
                  <a:lnTo>
                    <a:pt x="233391" y="1232504"/>
                  </a:lnTo>
                  <a:lnTo>
                    <a:pt x="279984" y="1225397"/>
                  </a:lnTo>
                  <a:lnTo>
                    <a:pt x="325675" y="1213108"/>
                  </a:lnTo>
                  <a:lnTo>
                    <a:pt x="369138" y="1193685"/>
                  </a:lnTo>
                  <a:lnTo>
                    <a:pt x="372770" y="1191615"/>
                  </a:lnTo>
                  <a:lnTo>
                    <a:pt x="352461" y="1135053"/>
                  </a:lnTo>
                  <a:lnTo>
                    <a:pt x="334021" y="1082343"/>
                  </a:lnTo>
                  <a:lnTo>
                    <a:pt x="315940" y="1029496"/>
                  </a:lnTo>
                  <a:lnTo>
                    <a:pt x="280615" y="923535"/>
                  </a:lnTo>
                  <a:lnTo>
                    <a:pt x="263278" y="870450"/>
                  </a:lnTo>
                  <a:lnTo>
                    <a:pt x="246287" y="817257"/>
                  </a:lnTo>
                  <a:lnTo>
                    <a:pt x="229768" y="763917"/>
                  </a:lnTo>
                  <a:lnTo>
                    <a:pt x="213680" y="710461"/>
                  </a:lnTo>
                  <a:lnTo>
                    <a:pt x="198010" y="656880"/>
                  </a:lnTo>
                  <a:lnTo>
                    <a:pt x="182928" y="603135"/>
                  </a:lnTo>
                  <a:lnTo>
                    <a:pt x="168605" y="549186"/>
                  </a:lnTo>
                  <a:lnTo>
                    <a:pt x="153911" y="489242"/>
                  </a:lnTo>
                  <a:lnTo>
                    <a:pt x="179098" y="470400"/>
                  </a:lnTo>
                  <a:lnTo>
                    <a:pt x="187350" y="463943"/>
                  </a:lnTo>
                  <a:lnTo>
                    <a:pt x="228184" y="430063"/>
                  </a:lnTo>
                  <a:lnTo>
                    <a:pt x="267855" y="394868"/>
                  </a:lnTo>
                  <a:lnTo>
                    <a:pt x="306343" y="358419"/>
                  </a:lnTo>
                  <a:lnTo>
                    <a:pt x="344068" y="321208"/>
                  </a:lnTo>
                  <a:lnTo>
                    <a:pt x="380825" y="283068"/>
                  </a:lnTo>
                  <a:lnTo>
                    <a:pt x="416991" y="244386"/>
                  </a:lnTo>
                  <a:lnTo>
                    <a:pt x="452373" y="205004"/>
                  </a:lnTo>
                  <a:lnTo>
                    <a:pt x="487146" y="165099"/>
                  </a:lnTo>
                  <a:lnTo>
                    <a:pt x="521329" y="124699"/>
                  </a:lnTo>
                  <a:lnTo>
                    <a:pt x="554813" y="83726"/>
                  </a:lnTo>
                  <a:lnTo>
                    <a:pt x="587557" y="42164"/>
                  </a:lnTo>
                  <a:lnTo>
                    <a:pt x="619518" y="0"/>
                  </a:lnTo>
                  <a:close/>
                </a:path>
              </a:pathLst>
            </a:custGeom>
            <a:solidFill>
              <a:srgbClr val="022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24152" y="5634913"/>
              <a:ext cx="558165" cy="918210"/>
            </a:xfrm>
            <a:custGeom>
              <a:avLst/>
              <a:gdLst/>
              <a:ahLst/>
              <a:cxnLst/>
              <a:rect l="l" t="t" r="r" b="b"/>
              <a:pathLst>
                <a:path w="558164" h="918209">
                  <a:moveTo>
                    <a:pt x="0" y="0"/>
                  </a:moveTo>
                  <a:lnTo>
                    <a:pt x="190810" y="358715"/>
                  </a:lnTo>
                  <a:lnTo>
                    <a:pt x="299380" y="573914"/>
                  </a:lnTo>
                  <a:lnTo>
                    <a:pt x="366177" y="731661"/>
                  </a:lnTo>
                  <a:lnTo>
                    <a:pt x="431673" y="918019"/>
                  </a:lnTo>
                  <a:lnTo>
                    <a:pt x="516432" y="540850"/>
                  </a:lnTo>
                  <a:lnTo>
                    <a:pt x="555253" y="321735"/>
                  </a:lnTo>
                  <a:lnTo>
                    <a:pt x="557645" y="176619"/>
                  </a:lnTo>
                  <a:lnTo>
                    <a:pt x="533120" y="2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5821" y="6552928"/>
              <a:ext cx="46355" cy="1470025"/>
            </a:xfrm>
            <a:custGeom>
              <a:avLst/>
              <a:gdLst/>
              <a:ahLst/>
              <a:cxnLst/>
              <a:rect l="l" t="t" r="r" b="b"/>
              <a:pathLst>
                <a:path w="46355" h="1470025">
                  <a:moveTo>
                    <a:pt x="0" y="0"/>
                  </a:moveTo>
                  <a:lnTo>
                    <a:pt x="1578" y="105143"/>
                  </a:lnTo>
                  <a:lnTo>
                    <a:pt x="3734" y="210232"/>
                  </a:lnTo>
                  <a:lnTo>
                    <a:pt x="17043" y="735304"/>
                  </a:lnTo>
                  <a:lnTo>
                    <a:pt x="22076" y="964937"/>
                  </a:lnTo>
                  <a:lnTo>
                    <a:pt x="24041" y="1102702"/>
                  </a:lnTo>
                  <a:lnTo>
                    <a:pt x="24430" y="1217481"/>
                  </a:lnTo>
                  <a:lnTo>
                    <a:pt x="23571" y="1309306"/>
                  </a:lnTo>
                  <a:lnTo>
                    <a:pt x="20993" y="1385785"/>
                  </a:lnTo>
                  <a:lnTo>
                    <a:pt x="20967" y="1393482"/>
                  </a:lnTo>
                  <a:lnTo>
                    <a:pt x="15468" y="1469872"/>
                  </a:lnTo>
                  <a:lnTo>
                    <a:pt x="22618" y="1424406"/>
                  </a:lnTo>
                  <a:lnTo>
                    <a:pt x="27101" y="1393977"/>
                  </a:lnTo>
                  <a:lnTo>
                    <a:pt x="27660" y="1386319"/>
                  </a:lnTo>
                  <a:lnTo>
                    <a:pt x="35026" y="1309839"/>
                  </a:lnTo>
                  <a:lnTo>
                    <a:pt x="40473" y="1217891"/>
                  </a:lnTo>
                  <a:lnTo>
                    <a:pt x="44411" y="1102842"/>
                  </a:lnTo>
                  <a:lnTo>
                    <a:pt x="45163" y="1056812"/>
                  </a:lnTo>
                  <a:lnTo>
                    <a:pt x="45643" y="1010775"/>
                  </a:lnTo>
                  <a:lnTo>
                    <a:pt x="45847" y="964741"/>
                  </a:lnTo>
                  <a:lnTo>
                    <a:pt x="45440" y="872699"/>
                  </a:lnTo>
                  <a:lnTo>
                    <a:pt x="43129" y="734656"/>
                  </a:lnTo>
                  <a:lnTo>
                    <a:pt x="38726" y="596700"/>
                  </a:lnTo>
                  <a:lnTo>
                    <a:pt x="34884" y="504790"/>
                  </a:lnTo>
                  <a:lnTo>
                    <a:pt x="30434" y="412895"/>
                  </a:lnTo>
                  <a:lnTo>
                    <a:pt x="27863" y="366966"/>
                  </a:lnTo>
                  <a:lnTo>
                    <a:pt x="21427" y="262018"/>
                  </a:lnTo>
                  <a:lnTo>
                    <a:pt x="17816" y="209568"/>
                  </a:lnTo>
                  <a:lnTo>
                    <a:pt x="13900" y="157137"/>
                  </a:lnTo>
                  <a:lnTo>
                    <a:pt x="9647" y="104729"/>
                  </a:lnTo>
                  <a:lnTo>
                    <a:pt x="5024" y="52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2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4528" y="5635616"/>
              <a:ext cx="68580" cy="13098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624147" y="5634913"/>
              <a:ext cx="541655" cy="213995"/>
            </a:xfrm>
            <a:custGeom>
              <a:avLst/>
              <a:gdLst/>
              <a:ahLst/>
              <a:cxnLst/>
              <a:rect l="l" t="t" r="r" b="b"/>
              <a:pathLst>
                <a:path w="541655" h="213995">
                  <a:moveTo>
                    <a:pt x="540983" y="104647"/>
                  </a:moveTo>
                  <a:lnTo>
                    <a:pt x="391731" y="104647"/>
                  </a:lnTo>
                  <a:lnTo>
                    <a:pt x="403568" y="117945"/>
                  </a:lnTo>
                  <a:lnTo>
                    <a:pt x="435589" y="149183"/>
                  </a:lnTo>
                  <a:lnTo>
                    <a:pt x="482562" y="185379"/>
                  </a:lnTo>
                  <a:lnTo>
                    <a:pt x="539254" y="213550"/>
                  </a:lnTo>
                  <a:lnTo>
                    <a:pt x="541211" y="161140"/>
                  </a:lnTo>
                  <a:lnTo>
                    <a:pt x="541304" y="110837"/>
                  </a:lnTo>
                  <a:lnTo>
                    <a:pt x="540983" y="104647"/>
                  </a:lnTo>
                  <a:close/>
                </a:path>
                <a:path w="541655" h="213995">
                  <a:moveTo>
                    <a:pt x="0" y="0"/>
                  </a:moveTo>
                  <a:lnTo>
                    <a:pt x="21445" y="40524"/>
                  </a:lnTo>
                  <a:lnTo>
                    <a:pt x="42402" y="80533"/>
                  </a:lnTo>
                  <a:lnTo>
                    <a:pt x="68961" y="131686"/>
                  </a:lnTo>
                  <a:lnTo>
                    <a:pt x="100355" y="192785"/>
                  </a:lnTo>
                  <a:lnTo>
                    <a:pt x="119365" y="198758"/>
                  </a:lnTo>
                  <a:lnTo>
                    <a:pt x="139515" y="203392"/>
                  </a:lnTo>
                  <a:lnTo>
                    <a:pt x="160723" y="206389"/>
                  </a:lnTo>
                  <a:lnTo>
                    <a:pt x="182905" y="207454"/>
                  </a:lnTo>
                  <a:lnTo>
                    <a:pt x="221284" y="204220"/>
                  </a:lnTo>
                  <a:lnTo>
                    <a:pt x="261719" y="193640"/>
                  </a:lnTo>
                  <a:lnTo>
                    <a:pt x="303846" y="174396"/>
                  </a:lnTo>
                  <a:lnTo>
                    <a:pt x="347304" y="145171"/>
                  </a:lnTo>
                  <a:lnTo>
                    <a:pt x="391731" y="104647"/>
                  </a:lnTo>
                  <a:lnTo>
                    <a:pt x="540983" y="104647"/>
                  </a:lnTo>
                  <a:lnTo>
                    <a:pt x="538988" y="66108"/>
                  </a:lnTo>
                  <a:lnTo>
                    <a:pt x="534212" y="28232"/>
                  </a:lnTo>
                  <a:lnTo>
                    <a:pt x="353390" y="28232"/>
                  </a:lnTo>
                  <a:lnTo>
                    <a:pt x="43014" y="16484"/>
                  </a:lnTo>
                  <a:lnTo>
                    <a:pt x="0" y="0"/>
                  </a:lnTo>
                  <a:close/>
                </a:path>
                <a:path w="541655" h="213995">
                  <a:moveTo>
                    <a:pt x="533120" y="21450"/>
                  </a:moveTo>
                  <a:lnTo>
                    <a:pt x="353390" y="28232"/>
                  </a:lnTo>
                  <a:lnTo>
                    <a:pt x="534212" y="28232"/>
                  </a:lnTo>
                  <a:lnTo>
                    <a:pt x="533895" y="25717"/>
                  </a:lnTo>
                  <a:lnTo>
                    <a:pt x="533120" y="21450"/>
                  </a:lnTo>
                  <a:close/>
                </a:path>
              </a:pathLst>
            </a:custGeom>
            <a:solidFill>
              <a:srgbClr val="B3DE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24152" y="5616299"/>
              <a:ext cx="533400" cy="193040"/>
            </a:xfrm>
            <a:custGeom>
              <a:avLst/>
              <a:gdLst/>
              <a:ahLst/>
              <a:cxnLst/>
              <a:rect l="l" t="t" r="r" b="b"/>
              <a:pathLst>
                <a:path w="533400" h="193039">
                  <a:moveTo>
                    <a:pt x="378183" y="0"/>
                  </a:moveTo>
                  <a:lnTo>
                    <a:pt x="241987" y="2978"/>
                  </a:lnTo>
                  <a:lnTo>
                    <a:pt x="0" y="18616"/>
                  </a:lnTo>
                  <a:lnTo>
                    <a:pt x="253496" y="147760"/>
                  </a:lnTo>
                  <a:lnTo>
                    <a:pt x="393528" y="193043"/>
                  </a:lnTo>
                  <a:lnTo>
                    <a:pt x="470076" y="156474"/>
                  </a:lnTo>
                  <a:lnTo>
                    <a:pt x="533120" y="40066"/>
                  </a:lnTo>
                  <a:lnTo>
                    <a:pt x="458568" y="11692"/>
                  </a:lnTo>
                  <a:lnTo>
                    <a:pt x="378183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72018" y="4956885"/>
              <a:ext cx="475615" cy="50800"/>
            </a:xfrm>
            <a:custGeom>
              <a:avLst/>
              <a:gdLst/>
              <a:ahLst/>
              <a:cxnLst/>
              <a:rect l="l" t="t" r="r" b="b"/>
              <a:pathLst>
                <a:path w="475614" h="50800">
                  <a:moveTo>
                    <a:pt x="174244" y="33477"/>
                  </a:moveTo>
                  <a:lnTo>
                    <a:pt x="140690" y="9982"/>
                  </a:lnTo>
                  <a:lnTo>
                    <a:pt x="95796" y="0"/>
                  </a:lnTo>
                  <a:lnTo>
                    <a:pt x="83070" y="444"/>
                  </a:lnTo>
                  <a:lnTo>
                    <a:pt x="42583" y="12255"/>
                  </a:lnTo>
                  <a:lnTo>
                    <a:pt x="7416" y="40868"/>
                  </a:lnTo>
                  <a:lnTo>
                    <a:pt x="0" y="50596"/>
                  </a:lnTo>
                  <a:lnTo>
                    <a:pt x="10007" y="43776"/>
                  </a:lnTo>
                  <a:lnTo>
                    <a:pt x="20091" y="37388"/>
                  </a:lnTo>
                  <a:lnTo>
                    <a:pt x="58496" y="19443"/>
                  </a:lnTo>
                  <a:lnTo>
                    <a:pt x="95681" y="13843"/>
                  </a:lnTo>
                  <a:lnTo>
                    <a:pt x="107022" y="14211"/>
                  </a:lnTo>
                  <a:lnTo>
                    <a:pt x="152146" y="24193"/>
                  </a:lnTo>
                  <a:lnTo>
                    <a:pt x="163233" y="28498"/>
                  </a:lnTo>
                  <a:lnTo>
                    <a:pt x="174244" y="33477"/>
                  </a:lnTo>
                  <a:close/>
                </a:path>
                <a:path w="475614" h="50800">
                  <a:moveTo>
                    <a:pt x="475030" y="50596"/>
                  </a:moveTo>
                  <a:lnTo>
                    <a:pt x="439547" y="16649"/>
                  </a:lnTo>
                  <a:lnTo>
                    <a:pt x="398272" y="1231"/>
                  </a:lnTo>
                  <a:lnTo>
                    <a:pt x="379222" y="0"/>
                  </a:lnTo>
                  <a:lnTo>
                    <a:pt x="366572" y="990"/>
                  </a:lnTo>
                  <a:lnTo>
                    <a:pt x="326847" y="13652"/>
                  </a:lnTo>
                  <a:lnTo>
                    <a:pt x="300774" y="33477"/>
                  </a:lnTo>
                  <a:lnTo>
                    <a:pt x="311785" y="28498"/>
                  </a:lnTo>
                  <a:lnTo>
                    <a:pt x="322872" y="24193"/>
                  </a:lnTo>
                  <a:lnTo>
                    <a:pt x="367995" y="14211"/>
                  </a:lnTo>
                  <a:lnTo>
                    <a:pt x="379336" y="13843"/>
                  </a:lnTo>
                  <a:lnTo>
                    <a:pt x="390626" y="14427"/>
                  </a:lnTo>
                  <a:lnTo>
                    <a:pt x="432600" y="25488"/>
                  </a:lnTo>
                  <a:lnTo>
                    <a:pt x="465010" y="43776"/>
                  </a:lnTo>
                  <a:lnTo>
                    <a:pt x="475030" y="50596"/>
                  </a:lnTo>
                  <a:close/>
                </a:path>
              </a:pathLst>
            </a:custGeom>
            <a:solidFill>
              <a:srgbClr val="D7D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7903" y="5061520"/>
              <a:ext cx="139149" cy="16375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467547" y="4706490"/>
              <a:ext cx="821055" cy="843915"/>
            </a:xfrm>
            <a:custGeom>
              <a:avLst/>
              <a:gdLst/>
              <a:ahLst/>
              <a:cxnLst/>
              <a:rect l="l" t="t" r="r" b="b"/>
              <a:pathLst>
                <a:path w="821055" h="843914">
                  <a:moveTo>
                    <a:pt x="481750" y="0"/>
                  </a:moveTo>
                  <a:lnTo>
                    <a:pt x="434859" y="277"/>
                  </a:lnTo>
                  <a:lnTo>
                    <a:pt x="387082" y="6882"/>
                  </a:lnTo>
                  <a:lnTo>
                    <a:pt x="341862" y="19285"/>
                  </a:lnTo>
                  <a:lnTo>
                    <a:pt x="299517" y="37044"/>
                  </a:lnTo>
                  <a:lnTo>
                    <a:pt x="260364" y="59715"/>
                  </a:lnTo>
                  <a:lnTo>
                    <a:pt x="224719" y="86856"/>
                  </a:lnTo>
                  <a:lnTo>
                    <a:pt x="192900" y="118023"/>
                  </a:lnTo>
                  <a:lnTo>
                    <a:pt x="165225" y="152773"/>
                  </a:lnTo>
                  <a:lnTo>
                    <a:pt x="142010" y="190663"/>
                  </a:lnTo>
                  <a:lnTo>
                    <a:pt x="123573" y="231250"/>
                  </a:lnTo>
                  <a:lnTo>
                    <a:pt x="110231" y="274091"/>
                  </a:lnTo>
                  <a:lnTo>
                    <a:pt x="102302" y="318743"/>
                  </a:lnTo>
                  <a:lnTo>
                    <a:pt x="100101" y="364762"/>
                  </a:lnTo>
                  <a:lnTo>
                    <a:pt x="103947" y="411706"/>
                  </a:lnTo>
                  <a:lnTo>
                    <a:pt x="85725" y="406790"/>
                  </a:lnTo>
                  <a:lnTo>
                    <a:pt x="33869" y="416545"/>
                  </a:lnTo>
                  <a:lnTo>
                    <a:pt x="0" y="474830"/>
                  </a:lnTo>
                  <a:lnTo>
                    <a:pt x="2749" y="512951"/>
                  </a:lnTo>
                  <a:lnTo>
                    <a:pt x="19251" y="551279"/>
                  </a:lnTo>
                  <a:lnTo>
                    <a:pt x="46974" y="582464"/>
                  </a:lnTo>
                  <a:lnTo>
                    <a:pt x="80340" y="601107"/>
                  </a:lnTo>
                  <a:lnTo>
                    <a:pt x="115222" y="605796"/>
                  </a:lnTo>
                  <a:lnTo>
                    <a:pt x="147496" y="595119"/>
                  </a:lnTo>
                  <a:lnTo>
                    <a:pt x="152969" y="591640"/>
                  </a:lnTo>
                  <a:lnTo>
                    <a:pt x="157745" y="587410"/>
                  </a:lnTo>
                  <a:lnTo>
                    <a:pt x="161936" y="582699"/>
                  </a:lnTo>
                  <a:lnTo>
                    <a:pt x="176666" y="628001"/>
                  </a:lnTo>
                  <a:lnTo>
                    <a:pt x="196804" y="670042"/>
                  </a:lnTo>
                  <a:lnTo>
                    <a:pt x="221851" y="708446"/>
                  </a:lnTo>
                  <a:lnTo>
                    <a:pt x="251305" y="742836"/>
                  </a:lnTo>
                  <a:lnTo>
                    <a:pt x="284667" y="772839"/>
                  </a:lnTo>
                  <a:lnTo>
                    <a:pt x="321436" y="798076"/>
                  </a:lnTo>
                  <a:lnTo>
                    <a:pt x="361112" y="818174"/>
                  </a:lnTo>
                  <a:lnTo>
                    <a:pt x="403195" y="832755"/>
                  </a:lnTo>
                  <a:lnTo>
                    <a:pt x="447185" y="841445"/>
                  </a:lnTo>
                  <a:lnTo>
                    <a:pt x="492581" y="843867"/>
                  </a:lnTo>
                  <a:lnTo>
                    <a:pt x="538884" y="839645"/>
                  </a:lnTo>
                  <a:lnTo>
                    <a:pt x="587407" y="827730"/>
                  </a:lnTo>
                  <a:lnTo>
                    <a:pt x="632438" y="808906"/>
                  </a:lnTo>
                  <a:lnTo>
                    <a:pt x="673539" y="783819"/>
                  </a:lnTo>
                  <a:lnTo>
                    <a:pt x="710275" y="753117"/>
                  </a:lnTo>
                  <a:lnTo>
                    <a:pt x="745564" y="713687"/>
                  </a:lnTo>
                  <a:lnTo>
                    <a:pt x="773591" y="670118"/>
                  </a:lnTo>
                  <a:lnTo>
                    <a:pt x="790065" y="633334"/>
                  </a:lnTo>
                  <a:lnTo>
                    <a:pt x="804731" y="587083"/>
                  </a:lnTo>
                  <a:lnTo>
                    <a:pt x="815561" y="527552"/>
                  </a:lnTo>
                  <a:lnTo>
                    <a:pt x="819523" y="484228"/>
                  </a:lnTo>
                  <a:lnTo>
                    <a:pt x="820693" y="442091"/>
                  </a:lnTo>
                  <a:lnTo>
                    <a:pt x="819278" y="385519"/>
                  </a:lnTo>
                  <a:lnTo>
                    <a:pt x="819516" y="368945"/>
                  </a:lnTo>
                  <a:lnTo>
                    <a:pt x="814922" y="301073"/>
                  </a:lnTo>
                  <a:lnTo>
                    <a:pt x="796517" y="232230"/>
                  </a:lnTo>
                  <a:lnTo>
                    <a:pt x="777174" y="189504"/>
                  </a:lnTo>
                  <a:lnTo>
                    <a:pt x="752737" y="150242"/>
                  </a:lnTo>
                  <a:lnTo>
                    <a:pt x="723716" y="114773"/>
                  </a:lnTo>
                  <a:lnTo>
                    <a:pt x="690617" y="83425"/>
                  </a:lnTo>
                  <a:lnTo>
                    <a:pt x="653949" y="56527"/>
                  </a:lnTo>
                  <a:lnTo>
                    <a:pt x="614221" y="34406"/>
                  </a:lnTo>
                  <a:lnTo>
                    <a:pt x="571939" y="17393"/>
                  </a:lnTo>
                  <a:lnTo>
                    <a:pt x="527613" y="5814"/>
                  </a:lnTo>
                  <a:lnTo>
                    <a:pt x="481750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51075" y="5106441"/>
              <a:ext cx="318135" cy="91440"/>
            </a:xfrm>
            <a:custGeom>
              <a:avLst/>
              <a:gdLst/>
              <a:ahLst/>
              <a:cxnLst/>
              <a:rect l="l" t="t" r="r" b="b"/>
              <a:pathLst>
                <a:path w="318135" h="91439">
                  <a:moveTo>
                    <a:pt x="61976" y="54737"/>
                  </a:moveTo>
                  <a:lnTo>
                    <a:pt x="57556" y="43078"/>
                  </a:lnTo>
                  <a:lnTo>
                    <a:pt x="49288" y="34315"/>
                  </a:lnTo>
                  <a:lnTo>
                    <a:pt x="38354" y="29298"/>
                  </a:lnTo>
                  <a:lnTo>
                    <a:pt x="25895" y="28854"/>
                  </a:lnTo>
                  <a:lnTo>
                    <a:pt x="14224" y="33261"/>
                  </a:lnTo>
                  <a:lnTo>
                    <a:pt x="5461" y="41529"/>
                  </a:lnTo>
                  <a:lnTo>
                    <a:pt x="444" y="52476"/>
                  </a:lnTo>
                  <a:lnTo>
                    <a:pt x="0" y="64935"/>
                  </a:lnTo>
                  <a:lnTo>
                    <a:pt x="4419" y="76593"/>
                  </a:lnTo>
                  <a:lnTo>
                    <a:pt x="12674" y="85356"/>
                  </a:lnTo>
                  <a:lnTo>
                    <a:pt x="23622" y="90373"/>
                  </a:lnTo>
                  <a:lnTo>
                    <a:pt x="36093" y="90830"/>
                  </a:lnTo>
                  <a:lnTo>
                    <a:pt x="47752" y="86410"/>
                  </a:lnTo>
                  <a:lnTo>
                    <a:pt x="56502" y="78143"/>
                  </a:lnTo>
                  <a:lnTo>
                    <a:pt x="61518" y="67195"/>
                  </a:lnTo>
                  <a:lnTo>
                    <a:pt x="61976" y="54737"/>
                  </a:lnTo>
                  <a:close/>
                </a:path>
                <a:path w="318135" h="91439">
                  <a:moveTo>
                    <a:pt x="318109" y="25882"/>
                  </a:moveTo>
                  <a:lnTo>
                    <a:pt x="313690" y="14224"/>
                  </a:lnTo>
                  <a:lnTo>
                    <a:pt x="305422" y="5473"/>
                  </a:lnTo>
                  <a:lnTo>
                    <a:pt x="294487" y="444"/>
                  </a:lnTo>
                  <a:lnTo>
                    <a:pt x="282028" y="0"/>
                  </a:lnTo>
                  <a:lnTo>
                    <a:pt x="270357" y="4419"/>
                  </a:lnTo>
                  <a:lnTo>
                    <a:pt x="261607" y="12674"/>
                  </a:lnTo>
                  <a:lnTo>
                    <a:pt x="256590" y="23622"/>
                  </a:lnTo>
                  <a:lnTo>
                    <a:pt x="256133" y="36080"/>
                  </a:lnTo>
                  <a:lnTo>
                    <a:pt x="260553" y="47739"/>
                  </a:lnTo>
                  <a:lnTo>
                    <a:pt x="268820" y="56502"/>
                  </a:lnTo>
                  <a:lnTo>
                    <a:pt x="279755" y="61518"/>
                  </a:lnTo>
                  <a:lnTo>
                    <a:pt x="292227" y="61976"/>
                  </a:lnTo>
                  <a:lnTo>
                    <a:pt x="303885" y="57556"/>
                  </a:lnTo>
                  <a:lnTo>
                    <a:pt x="312635" y="49288"/>
                  </a:lnTo>
                  <a:lnTo>
                    <a:pt x="317652" y="38354"/>
                  </a:lnTo>
                  <a:lnTo>
                    <a:pt x="318109" y="25882"/>
                  </a:lnTo>
                  <a:close/>
                </a:path>
              </a:pathLst>
            </a:custGeom>
            <a:solidFill>
              <a:srgbClr val="21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994306" y="5064730"/>
              <a:ext cx="60960" cy="197485"/>
            </a:xfrm>
            <a:custGeom>
              <a:avLst/>
              <a:gdLst/>
              <a:ahLst/>
              <a:cxnLst/>
              <a:rect l="l" t="t" r="r" b="b"/>
              <a:pathLst>
                <a:path w="60960" h="197485">
                  <a:moveTo>
                    <a:pt x="9474" y="0"/>
                  </a:moveTo>
                  <a:lnTo>
                    <a:pt x="11688" y="45582"/>
                  </a:lnTo>
                  <a:lnTo>
                    <a:pt x="18973" y="83126"/>
                  </a:lnTo>
                  <a:lnTo>
                    <a:pt x="38277" y="119824"/>
                  </a:lnTo>
                  <a:lnTo>
                    <a:pt x="44386" y="124523"/>
                  </a:lnTo>
                  <a:lnTo>
                    <a:pt x="50914" y="131267"/>
                  </a:lnTo>
                  <a:lnTo>
                    <a:pt x="53289" y="135356"/>
                  </a:lnTo>
                  <a:lnTo>
                    <a:pt x="54521" y="139801"/>
                  </a:lnTo>
                  <a:lnTo>
                    <a:pt x="55613" y="146641"/>
                  </a:lnTo>
                  <a:lnTo>
                    <a:pt x="54991" y="153589"/>
                  </a:lnTo>
                  <a:lnTo>
                    <a:pt x="28054" y="186436"/>
                  </a:lnTo>
                  <a:lnTo>
                    <a:pt x="0" y="197078"/>
                  </a:lnTo>
                  <a:lnTo>
                    <a:pt x="7534" y="195971"/>
                  </a:lnTo>
                  <a:lnTo>
                    <a:pt x="42456" y="180579"/>
                  </a:lnTo>
                  <a:lnTo>
                    <a:pt x="60726" y="146557"/>
                  </a:lnTo>
                  <a:lnTo>
                    <a:pt x="59651" y="138404"/>
                  </a:lnTo>
                  <a:lnTo>
                    <a:pt x="58305" y="133045"/>
                  </a:lnTo>
                  <a:lnTo>
                    <a:pt x="55435" y="128168"/>
                  </a:lnTo>
                  <a:lnTo>
                    <a:pt x="50914" y="123113"/>
                  </a:lnTo>
                  <a:lnTo>
                    <a:pt x="42087" y="115709"/>
                  </a:lnTo>
                  <a:lnTo>
                    <a:pt x="36015" y="108418"/>
                  </a:lnTo>
                  <a:lnTo>
                    <a:pt x="18173" y="59867"/>
                  </a:lnTo>
                  <a:lnTo>
                    <a:pt x="11917" y="22624"/>
                  </a:lnTo>
                  <a:lnTo>
                    <a:pt x="9474" y="0"/>
                  </a:lnTo>
                  <a:close/>
                </a:path>
              </a:pathLst>
            </a:custGeom>
            <a:solidFill>
              <a:srgbClr val="F8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28661" y="4546510"/>
              <a:ext cx="788035" cy="569595"/>
            </a:xfrm>
            <a:custGeom>
              <a:avLst/>
              <a:gdLst/>
              <a:ahLst/>
              <a:cxnLst/>
              <a:rect l="l" t="t" r="r" b="b"/>
              <a:pathLst>
                <a:path w="788035" h="569595">
                  <a:moveTo>
                    <a:pt x="399732" y="532536"/>
                  </a:moveTo>
                  <a:lnTo>
                    <a:pt x="363524" y="513880"/>
                  </a:lnTo>
                  <a:lnTo>
                    <a:pt x="330720" y="508939"/>
                  </a:lnTo>
                  <a:lnTo>
                    <a:pt x="318173" y="509422"/>
                  </a:lnTo>
                  <a:lnTo>
                    <a:pt x="274256" y="522744"/>
                  </a:lnTo>
                  <a:lnTo>
                    <a:pt x="242658" y="549211"/>
                  </a:lnTo>
                  <a:lnTo>
                    <a:pt x="228498" y="569048"/>
                  </a:lnTo>
                  <a:lnTo>
                    <a:pt x="237388" y="560882"/>
                  </a:lnTo>
                  <a:lnTo>
                    <a:pt x="246494" y="553173"/>
                  </a:lnTo>
                  <a:lnTo>
                    <a:pt x="282575" y="530377"/>
                  </a:lnTo>
                  <a:lnTo>
                    <a:pt x="330784" y="519582"/>
                  </a:lnTo>
                  <a:lnTo>
                    <a:pt x="342328" y="519658"/>
                  </a:lnTo>
                  <a:lnTo>
                    <a:pt x="353910" y="520649"/>
                  </a:lnTo>
                  <a:lnTo>
                    <a:pt x="365467" y="522528"/>
                  </a:lnTo>
                  <a:lnTo>
                    <a:pt x="376961" y="525132"/>
                  </a:lnTo>
                  <a:lnTo>
                    <a:pt x="388404" y="528459"/>
                  </a:lnTo>
                  <a:lnTo>
                    <a:pt x="399732" y="532536"/>
                  </a:lnTo>
                  <a:close/>
                </a:path>
                <a:path w="788035" h="569595">
                  <a:moveTo>
                    <a:pt x="700544" y="515886"/>
                  </a:moveTo>
                  <a:lnTo>
                    <a:pt x="661073" y="487172"/>
                  </a:lnTo>
                  <a:lnTo>
                    <a:pt x="620814" y="476542"/>
                  </a:lnTo>
                  <a:lnTo>
                    <a:pt x="612406" y="476745"/>
                  </a:lnTo>
                  <a:lnTo>
                    <a:pt x="564095" y="488543"/>
                  </a:lnTo>
                  <a:lnTo>
                    <a:pt x="530491" y="511975"/>
                  </a:lnTo>
                  <a:lnTo>
                    <a:pt x="525475" y="518375"/>
                  </a:lnTo>
                  <a:lnTo>
                    <a:pt x="535609" y="511886"/>
                  </a:lnTo>
                  <a:lnTo>
                    <a:pt x="546023" y="506095"/>
                  </a:lnTo>
                  <a:lnTo>
                    <a:pt x="589813" y="490397"/>
                  </a:lnTo>
                  <a:lnTo>
                    <a:pt x="620229" y="487756"/>
                  </a:lnTo>
                  <a:lnTo>
                    <a:pt x="627862" y="488442"/>
                  </a:lnTo>
                  <a:lnTo>
                    <a:pt x="668718" y="499503"/>
                  </a:lnTo>
                  <a:lnTo>
                    <a:pt x="690054" y="509892"/>
                  </a:lnTo>
                  <a:lnTo>
                    <a:pt x="700544" y="515886"/>
                  </a:lnTo>
                  <a:close/>
                </a:path>
                <a:path w="788035" h="569595">
                  <a:moveTo>
                    <a:pt x="787412" y="295744"/>
                  </a:moveTo>
                  <a:lnTo>
                    <a:pt x="772287" y="209600"/>
                  </a:lnTo>
                  <a:lnTo>
                    <a:pt x="683323" y="168567"/>
                  </a:lnTo>
                  <a:lnTo>
                    <a:pt x="584339" y="155181"/>
                  </a:lnTo>
                  <a:lnTo>
                    <a:pt x="510628" y="58750"/>
                  </a:lnTo>
                  <a:lnTo>
                    <a:pt x="424853" y="0"/>
                  </a:lnTo>
                  <a:lnTo>
                    <a:pt x="323837" y="22860"/>
                  </a:lnTo>
                  <a:lnTo>
                    <a:pt x="164477" y="119024"/>
                  </a:lnTo>
                  <a:lnTo>
                    <a:pt x="30645" y="256781"/>
                  </a:lnTo>
                  <a:lnTo>
                    <a:pt x="0" y="390779"/>
                  </a:lnTo>
                  <a:lnTo>
                    <a:pt x="20066" y="492264"/>
                  </a:lnTo>
                  <a:lnTo>
                    <a:pt x="38417" y="532485"/>
                  </a:lnTo>
                  <a:lnTo>
                    <a:pt x="279488" y="485584"/>
                  </a:lnTo>
                  <a:lnTo>
                    <a:pt x="420865" y="436079"/>
                  </a:lnTo>
                  <a:lnTo>
                    <a:pt x="517474" y="353504"/>
                  </a:lnTo>
                  <a:lnTo>
                    <a:pt x="526072" y="341731"/>
                  </a:lnTo>
                  <a:lnTo>
                    <a:pt x="533044" y="349973"/>
                  </a:lnTo>
                  <a:lnTo>
                    <a:pt x="593026" y="404964"/>
                  </a:lnTo>
                  <a:lnTo>
                    <a:pt x="656742" y="433959"/>
                  </a:lnTo>
                  <a:lnTo>
                    <a:pt x="752729" y="456349"/>
                  </a:lnTo>
                  <a:lnTo>
                    <a:pt x="787412" y="295744"/>
                  </a:lnTo>
                  <a:close/>
                </a:path>
              </a:pathLst>
            </a:custGeom>
            <a:solidFill>
              <a:srgbClr val="D8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2411" y="5276885"/>
              <a:ext cx="186258" cy="8169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531743" y="5397652"/>
              <a:ext cx="3013710" cy="2147570"/>
            </a:xfrm>
            <a:custGeom>
              <a:avLst/>
              <a:gdLst/>
              <a:ahLst/>
              <a:cxnLst/>
              <a:rect l="l" t="t" r="r" b="b"/>
              <a:pathLst>
                <a:path w="3013709" h="2147570">
                  <a:moveTo>
                    <a:pt x="388861" y="2062480"/>
                  </a:moveTo>
                  <a:lnTo>
                    <a:pt x="351751" y="1998433"/>
                  </a:lnTo>
                  <a:lnTo>
                    <a:pt x="319112" y="1955723"/>
                  </a:lnTo>
                  <a:lnTo>
                    <a:pt x="271449" y="1895792"/>
                  </a:lnTo>
                  <a:lnTo>
                    <a:pt x="240372" y="1858010"/>
                  </a:lnTo>
                  <a:lnTo>
                    <a:pt x="235419" y="1852053"/>
                  </a:lnTo>
                  <a:lnTo>
                    <a:pt x="239153" y="1843011"/>
                  </a:lnTo>
                  <a:lnTo>
                    <a:pt x="316572" y="1832978"/>
                  </a:lnTo>
                  <a:lnTo>
                    <a:pt x="354152" y="1824888"/>
                  </a:lnTo>
                  <a:lnTo>
                    <a:pt x="369265" y="1808162"/>
                  </a:lnTo>
                  <a:lnTo>
                    <a:pt x="350405" y="1799005"/>
                  </a:lnTo>
                  <a:lnTo>
                    <a:pt x="304609" y="1784159"/>
                  </a:lnTo>
                  <a:lnTo>
                    <a:pt x="242252" y="1766087"/>
                  </a:lnTo>
                  <a:lnTo>
                    <a:pt x="173748" y="1747253"/>
                  </a:lnTo>
                  <a:lnTo>
                    <a:pt x="174294" y="1747723"/>
                  </a:lnTo>
                  <a:lnTo>
                    <a:pt x="174675" y="1748002"/>
                  </a:lnTo>
                  <a:lnTo>
                    <a:pt x="106057" y="1836623"/>
                  </a:lnTo>
                  <a:lnTo>
                    <a:pt x="3289" y="1931949"/>
                  </a:lnTo>
                  <a:lnTo>
                    <a:pt x="190" y="1934654"/>
                  </a:lnTo>
                  <a:lnTo>
                    <a:pt x="0" y="1934870"/>
                  </a:lnTo>
                  <a:lnTo>
                    <a:pt x="4978" y="1943074"/>
                  </a:lnTo>
                  <a:lnTo>
                    <a:pt x="8077" y="1948522"/>
                  </a:lnTo>
                  <a:lnTo>
                    <a:pt x="78295" y="2035289"/>
                  </a:lnTo>
                  <a:lnTo>
                    <a:pt x="126276" y="2092680"/>
                  </a:lnTo>
                  <a:lnTo>
                    <a:pt x="156591" y="2126577"/>
                  </a:lnTo>
                  <a:lnTo>
                    <a:pt x="173799" y="2142833"/>
                  </a:lnTo>
                  <a:lnTo>
                    <a:pt x="182486" y="2147328"/>
                  </a:lnTo>
                  <a:lnTo>
                    <a:pt x="187198" y="2145906"/>
                  </a:lnTo>
                  <a:lnTo>
                    <a:pt x="185470" y="2126818"/>
                  </a:lnTo>
                  <a:lnTo>
                    <a:pt x="174205" y="2089340"/>
                  </a:lnTo>
                  <a:lnTo>
                    <a:pt x="163449" y="2052447"/>
                  </a:lnTo>
                  <a:lnTo>
                    <a:pt x="163245" y="2035111"/>
                  </a:lnTo>
                  <a:lnTo>
                    <a:pt x="185775" y="2052269"/>
                  </a:lnTo>
                  <a:lnTo>
                    <a:pt x="224688" y="2090623"/>
                  </a:lnTo>
                  <a:lnTo>
                    <a:pt x="262191" y="2126792"/>
                  </a:lnTo>
                  <a:lnTo>
                    <a:pt x="280517" y="2137384"/>
                  </a:lnTo>
                  <a:lnTo>
                    <a:pt x="270103" y="2110930"/>
                  </a:lnTo>
                  <a:lnTo>
                    <a:pt x="244170" y="2065426"/>
                  </a:lnTo>
                  <a:lnTo>
                    <a:pt x="226758" y="2035111"/>
                  </a:lnTo>
                  <a:lnTo>
                    <a:pt x="219075" y="2021738"/>
                  </a:lnTo>
                  <a:lnTo>
                    <a:pt x="211188" y="2000694"/>
                  </a:lnTo>
                  <a:lnTo>
                    <a:pt x="231330" y="2016264"/>
                  </a:lnTo>
                  <a:lnTo>
                    <a:pt x="268732" y="2053043"/>
                  </a:lnTo>
                  <a:lnTo>
                    <a:pt x="307352" y="2087905"/>
                  </a:lnTo>
                  <a:lnTo>
                    <a:pt x="331114" y="2097722"/>
                  </a:lnTo>
                  <a:lnTo>
                    <a:pt x="322567" y="2070582"/>
                  </a:lnTo>
                  <a:lnTo>
                    <a:pt x="290664" y="2023884"/>
                  </a:lnTo>
                  <a:lnTo>
                    <a:pt x="274472" y="2000694"/>
                  </a:lnTo>
                  <a:lnTo>
                    <a:pt x="259041" y="1978609"/>
                  </a:lnTo>
                  <a:lnTo>
                    <a:pt x="251307" y="1955723"/>
                  </a:lnTo>
                  <a:lnTo>
                    <a:pt x="278003" y="1971865"/>
                  </a:lnTo>
                  <a:lnTo>
                    <a:pt x="321881" y="2012315"/>
                  </a:lnTo>
                  <a:lnTo>
                    <a:pt x="364858" y="2051164"/>
                  </a:lnTo>
                  <a:lnTo>
                    <a:pt x="388861" y="2062480"/>
                  </a:lnTo>
                  <a:close/>
                </a:path>
                <a:path w="3013709" h="2147570">
                  <a:moveTo>
                    <a:pt x="3013316" y="274828"/>
                  </a:moveTo>
                  <a:lnTo>
                    <a:pt x="2959595" y="117652"/>
                  </a:lnTo>
                  <a:lnTo>
                    <a:pt x="2930842" y="36626"/>
                  </a:lnTo>
                  <a:lnTo>
                    <a:pt x="2917317" y="5994"/>
                  </a:lnTo>
                  <a:lnTo>
                    <a:pt x="2909252" y="0"/>
                  </a:lnTo>
                  <a:lnTo>
                    <a:pt x="2901950" y="1092"/>
                  </a:lnTo>
                  <a:lnTo>
                    <a:pt x="2896260" y="13804"/>
                  </a:lnTo>
                  <a:lnTo>
                    <a:pt x="2891993" y="45885"/>
                  </a:lnTo>
                  <a:lnTo>
                    <a:pt x="2888945" y="105029"/>
                  </a:lnTo>
                  <a:lnTo>
                    <a:pt x="2888729" y="111544"/>
                  </a:lnTo>
                  <a:lnTo>
                    <a:pt x="2881388" y="115277"/>
                  </a:lnTo>
                  <a:lnTo>
                    <a:pt x="2831769" y="80657"/>
                  </a:lnTo>
                  <a:lnTo>
                    <a:pt x="2773705" y="41783"/>
                  </a:lnTo>
                  <a:lnTo>
                    <a:pt x="2721533" y="10020"/>
                  </a:lnTo>
                  <a:lnTo>
                    <a:pt x="2694876" y="482"/>
                  </a:lnTo>
                  <a:lnTo>
                    <a:pt x="2705976" y="19888"/>
                  </a:lnTo>
                  <a:lnTo>
                    <a:pt x="2741396" y="53378"/>
                  </a:lnTo>
                  <a:lnTo>
                    <a:pt x="2778214" y="87515"/>
                  </a:lnTo>
                  <a:lnTo>
                    <a:pt x="2793517" y="108839"/>
                  </a:lnTo>
                  <a:lnTo>
                    <a:pt x="2787370" y="109816"/>
                  </a:lnTo>
                  <a:lnTo>
                    <a:pt x="2773705" y="103809"/>
                  </a:lnTo>
                  <a:lnTo>
                    <a:pt x="2754922" y="93141"/>
                  </a:lnTo>
                  <a:lnTo>
                    <a:pt x="2711869" y="67246"/>
                  </a:lnTo>
                  <a:lnTo>
                    <a:pt x="2692387" y="56616"/>
                  </a:lnTo>
                  <a:lnTo>
                    <a:pt x="2677388" y="50546"/>
                  </a:lnTo>
                  <a:lnTo>
                    <a:pt x="2669222" y="51308"/>
                  </a:lnTo>
                  <a:lnTo>
                    <a:pt x="2679052" y="70612"/>
                  </a:lnTo>
                  <a:lnTo>
                    <a:pt x="2710827" y="100698"/>
                  </a:lnTo>
                  <a:lnTo>
                    <a:pt x="2744114" y="129654"/>
                  </a:lnTo>
                  <a:lnTo>
                    <a:pt x="2758490" y="145529"/>
                  </a:lnTo>
                  <a:lnTo>
                    <a:pt x="2752877" y="145237"/>
                  </a:lnTo>
                  <a:lnTo>
                    <a:pt x="2739606" y="139966"/>
                  </a:lnTo>
                  <a:lnTo>
                    <a:pt x="2721178" y="131394"/>
                  </a:lnTo>
                  <a:lnTo>
                    <a:pt x="2679750" y="111391"/>
                  </a:lnTo>
                  <a:lnTo>
                    <a:pt x="2661424" y="103060"/>
                  </a:lnTo>
                  <a:lnTo>
                    <a:pt x="2647238" y="97586"/>
                  </a:lnTo>
                  <a:lnTo>
                    <a:pt x="2639364" y="96418"/>
                  </a:lnTo>
                  <a:lnTo>
                    <a:pt x="2649461" y="111099"/>
                  </a:lnTo>
                  <a:lnTo>
                    <a:pt x="2682252" y="140182"/>
                  </a:lnTo>
                  <a:lnTo>
                    <a:pt x="2716974" y="170294"/>
                  </a:lnTo>
                  <a:lnTo>
                    <a:pt x="2732862" y="188061"/>
                  </a:lnTo>
                  <a:lnTo>
                    <a:pt x="2728569" y="189953"/>
                  </a:lnTo>
                  <a:lnTo>
                    <a:pt x="2717635" y="188925"/>
                  </a:lnTo>
                  <a:lnTo>
                    <a:pt x="2702306" y="185966"/>
                  </a:lnTo>
                  <a:lnTo>
                    <a:pt x="2668346" y="178295"/>
                  </a:lnTo>
                  <a:lnTo>
                    <a:pt x="2653842" y="175374"/>
                  </a:lnTo>
                  <a:lnTo>
                    <a:pt x="2643238" y="174117"/>
                  </a:lnTo>
                  <a:lnTo>
                    <a:pt x="2638437" y="175323"/>
                  </a:lnTo>
                  <a:lnTo>
                    <a:pt x="2637866" y="180428"/>
                  </a:lnTo>
                  <a:lnTo>
                    <a:pt x="2672727" y="212242"/>
                  </a:lnTo>
                  <a:lnTo>
                    <a:pt x="2726194" y="250863"/>
                  </a:lnTo>
                  <a:lnTo>
                    <a:pt x="2815717" y="312547"/>
                  </a:lnTo>
                  <a:lnTo>
                    <a:pt x="2890367" y="358800"/>
                  </a:lnTo>
                  <a:lnTo>
                    <a:pt x="2971685" y="363588"/>
                  </a:lnTo>
                  <a:lnTo>
                    <a:pt x="3013316" y="274828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81754" y="5342186"/>
              <a:ext cx="1433830" cy="1180465"/>
            </a:xfrm>
            <a:custGeom>
              <a:avLst/>
              <a:gdLst/>
              <a:ahLst/>
              <a:cxnLst/>
              <a:rect l="l" t="t" r="r" b="b"/>
              <a:pathLst>
                <a:path w="1433829" h="1180465">
                  <a:moveTo>
                    <a:pt x="1243507" y="0"/>
                  </a:moveTo>
                  <a:lnTo>
                    <a:pt x="904208" y="409571"/>
                  </a:lnTo>
                  <a:lnTo>
                    <a:pt x="727341" y="620334"/>
                  </a:lnTo>
                  <a:lnTo>
                    <a:pt x="655516" y="699105"/>
                  </a:lnTo>
                  <a:lnTo>
                    <a:pt x="631342" y="712698"/>
                  </a:lnTo>
                  <a:lnTo>
                    <a:pt x="547756" y="642379"/>
                  </a:lnTo>
                  <a:lnTo>
                    <a:pt x="389201" y="483419"/>
                  </a:lnTo>
                  <a:lnTo>
                    <a:pt x="235517" y="323639"/>
                  </a:lnTo>
                  <a:lnTo>
                    <a:pt x="166547" y="250863"/>
                  </a:lnTo>
                  <a:lnTo>
                    <a:pt x="83628" y="327338"/>
                  </a:lnTo>
                  <a:lnTo>
                    <a:pt x="38639" y="371084"/>
                  </a:lnTo>
                  <a:lnTo>
                    <a:pt x="15968" y="398527"/>
                  </a:lnTo>
                  <a:lnTo>
                    <a:pt x="0" y="426097"/>
                  </a:lnTo>
                  <a:lnTo>
                    <a:pt x="279001" y="841728"/>
                  </a:lnTo>
                  <a:lnTo>
                    <a:pt x="434024" y="1058851"/>
                  </a:lnTo>
                  <a:lnTo>
                    <a:pt x="520888" y="1148189"/>
                  </a:lnTo>
                  <a:lnTo>
                    <a:pt x="595414" y="1180465"/>
                  </a:lnTo>
                  <a:lnTo>
                    <a:pt x="775249" y="1084255"/>
                  </a:lnTo>
                  <a:lnTo>
                    <a:pt x="1057822" y="837082"/>
                  </a:lnTo>
                  <a:lnTo>
                    <a:pt x="1318652" y="583079"/>
                  </a:lnTo>
                  <a:lnTo>
                    <a:pt x="1433258" y="466382"/>
                  </a:lnTo>
                  <a:lnTo>
                    <a:pt x="1243507" y="0"/>
                  </a:lnTo>
                  <a:close/>
                </a:path>
              </a:pathLst>
            </a:custGeom>
            <a:solidFill>
              <a:srgbClr val="14AA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22387" y="4624052"/>
              <a:ext cx="609600" cy="929005"/>
            </a:xfrm>
            <a:custGeom>
              <a:avLst/>
              <a:gdLst/>
              <a:ahLst/>
              <a:cxnLst/>
              <a:rect l="l" t="t" r="r" b="b"/>
              <a:pathLst>
                <a:path w="609600" h="929004">
                  <a:moveTo>
                    <a:pt x="565647" y="834512"/>
                  </a:moveTo>
                  <a:lnTo>
                    <a:pt x="473496" y="834512"/>
                  </a:lnTo>
                  <a:lnTo>
                    <a:pt x="475426" y="837445"/>
                  </a:lnTo>
                  <a:lnTo>
                    <a:pt x="491772" y="861705"/>
                  </a:lnTo>
                  <a:lnTo>
                    <a:pt x="513499" y="892698"/>
                  </a:lnTo>
                  <a:lnTo>
                    <a:pt x="533642" y="918950"/>
                  </a:lnTo>
                  <a:lnTo>
                    <a:pt x="545238" y="928987"/>
                  </a:lnTo>
                  <a:lnTo>
                    <a:pt x="543439" y="917029"/>
                  </a:lnTo>
                  <a:lnTo>
                    <a:pt x="532106" y="893192"/>
                  </a:lnTo>
                  <a:lnTo>
                    <a:pt x="520192" y="868754"/>
                  </a:lnTo>
                  <a:lnTo>
                    <a:pt x="516650" y="854997"/>
                  </a:lnTo>
                  <a:lnTo>
                    <a:pt x="546091" y="854997"/>
                  </a:lnTo>
                  <a:lnTo>
                    <a:pt x="545670" y="854199"/>
                  </a:lnTo>
                  <a:lnTo>
                    <a:pt x="541530" y="843376"/>
                  </a:lnTo>
                  <a:lnTo>
                    <a:pt x="569648" y="843376"/>
                  </a:lnTo>
                  <a:lnTo>
                    <a:pt x="567350" y="839035"/>
                  </a:lnTo>
                  <a:lnTo>
                    <a:pt x="565647" y="834512"/>
                  </a:lnTo>
                  <a:close/>
                </a:path>
                <a:path w="609600" h="929004">
                  <a:moveTo>
                    <a:pt x="546091" y="854997"/>
                  </a:moveTo>
                  <a:lnTo>
                    <a:pt x="516650" y="854997"/>
                  </a:lnTo>
                  <a:lnTo>
                    <a:pt x="519970" y="855739"/>
                  </a:lnTo>
                  <a:lnTo>
                    <a:pt x="525764" y="861547"/>
                  </a:lnTo>
                  <a:lnTo>
                    <a:pt x="533247" y="870731"/>
                  </a:lnTo>
                  <a:lnTo>
                    <a:pt x="541631" y="881603"/>
                  </a:lnTo>
                  <a:lnTo>
                    <a:pt x="549933" y="892237"/>
                  </a:lnTo>
                  <a:lnTo>
                    <a:pt x="557609" y="901298"/>
                  </a:lnTo>
                  <a:lnTo>
                    <a:pt x="563936" y="907210"/>
                  </a:lnTo>
                  <a:lnTo>
                    <a:pt x="568187" y="908400"/>
                  </a:lnTo>
                  <a:lnTo>
                    <a:pt x="566990" y="896742"/>
                  </a:lnTo>
                  <a:lnTo>
                    <a:pt x="556728" y="875157"/>
                  </a:lnTo>
                  <a:lnTo>
                    <a:pt x="546091" y="854997"/>
                  </a:lnTo>
                  <a:close/>
                </a:path>
                <a:path w="609600" h="929004">
                  <a:moveTo>
                    <a:pt x="569648" y="843376"/>
                  </a:moveTo>
                  <a:lnTo>
                    <a:pt x="541530" y="843376"/>
                  </a:lnTo>
                  <a:lnTo>
                    <a:pt x="549669" y="849574"/>
                  </a:lnTo>
                  <a:lnTo>
                    <a:pt x="581906" y="883504"/>
                  </a:lnTo>
                  <a:lnTo>
                    <a:pt x="592088" y="891509"/>
                  </a:lnTo>
                  <a:lnTo>
                    <a:pt x="589870" y="882130"/>
                  </a:lnTo>
                  <a:lnTo>
                    <a:pt x="578998" y="861032"/>
                  </a:lnTo>
                  <a:lnTo>
                    <a:pt x="569648" y="843376"/>
                  </a:lnTo>
                  <a:close/>
                </a:path>
                <a:path w="609600" h="929004">
                  <a:moveTo>
                    <a:pt x="47265" y="0"/>
                  </a:moveTo>
                  <a:lnTo>
                    <a:pt x="6598" y="2523"/>
                  </a:lnTo>
                  <a:lnTo>
                    <a:pt x="0" y="86889"/>
                  </a:lnTo>
                  <a:lnTo>
                    <a:pt x="16562" y="273146"/>
                  </a:lnTo>
                  <a:lnTo>
                    <a:pt x="63606" y="314803"/>
                  </a:lnTo>
                  <a:lnTo>
                    <a:pt x="176995" y="426080"/>
                  </a:lnTo>
                  <a:lnTo>
                    <a:pt x="315121" y="586439"/>
                  </a:lnTo>
                  <a:lnTo>
                    <a:pt x="436374" y="775342"/>
                  </a:lnTo>
                  <a:lnTo>
                    <a:pt x="435374" y="811890"/>
                  </a:lnTo>
                  <a:lnTo>
                    <a:pt x="434978" y="837445"/>
                  </a:lnTo>
                  <a:lnTo>
                    <a:pt x="436831" y="887166"/>
                  </a:lnTo>
                  <a:lnTo>
                    <a:pt x="440724" y="888053"/>
                  </a:lnTo>
                  <a:lnTo>
                    <a:pt x="446094" y="882754"/>
                  </a:lnTo>
                  <a:lnTo>
                    <a:pt x="454538" y="867419"/>
                  </a:lnTo>
                  <a:lnTo>
                    <a:pt x="467654" y="838195"/>
                  </a:lnTo>
                  <a:lnTo>
                    <a:pt x="469051" y="834956"/>
                  </a:lnTo>
                  <a:lnTo>
                    <a:pt x="473496" y="834512"/>
                  </a:lnTo>
                  <a:lnTo>
                    <a:pt x="565647" y="834512"/>
                  </a:lnTo>
                  <a:lnTo>
                    <a:pt x="562802" y="826955"/>
                  </a:lnTo>
                  <a:lnTo>
                    <a:pt x="565319" y="826841"/>
                  </a:lnTo>
                  <a:lnTo>
                    <a:pt x="597806" y="826841"/>
                  </a:lnTo>
                  <a:lnTo>
                    <a:pt x="584479" y="805655"/>
                  </a:lnTo>
                  <a:lnTo>
                    <a:pt x="545302" y="747923"/>
                  </a:lnTo>
                  <a:lnTo>
                    <a:pt x="538291" y="740544"/>
                  </a:lnTo>
                  <a:lnTo>
                    <a:pt x="530798" y="731515"/>
                  </a:lnTo>
                  <a:lnTo>
                    <a:pt x="510021" y="695129"/>
                  </a:lnTo>
                  <a:lnTo>
                    <a:pt x="498622" y="669895"/>
                  </a:lnTo>
                  <a:lnTo>
                    <a:pt x="483559" y="637102"/>
                  </a:lnTo>
                  <a:lnTo>
                    <a:pt x="465225" y="597929"/>
                  </a:lnTo>
                  <a:lnTo>
                    <a:pt x="444011" y="553555"/>
                  </a:lnTo>
                  <a:lnTo>
                    <a:pt x="420311" y="505158"/>
                  </a:lnTo>
                  <a:lnTo>
                    <a:pt x="394517" y="453917"/>
                  </a:lnTo>
                  <a:lnTo>
                    <a:pt x="367022" y="401011"/>
                  </a:lnTo>
                  <a:lnTo>
                    <a:pt x="338217" y="347618"/>
                  </a:lnTo>
                  <a:lnTo>
                    <a:pt x="308496" y="294918"/>
                  </a:lnTo>
                  <a:lnTo>
                    <a:pt x="278252" y="244089"/>
                  </a:lnTo>
                  <a:lnTo>
                    <a:pt x="247875" y="196310"/>
                  </a:lnTo>
                  <a:lnTo>
                    <a:pt x="217760" y="152759"/>
                  </a:lnTo>
                  <a:lnTo>
                    <a:pt x="188299" y="114616"/>
                  </a:lnTo>
                  <a:lnTo>
                    <a:pt x="159884" y="83058"/>
                  </a:lnTo>
                  <a:lnTo>
                    <a:pt x="132907" y="59265"/>
                  </a:lnTo>
                  <a:lnTo>
                    <a:pt x="47265" y="0"/>
                  </a:lnTo>
                  <a:close/>
                </a:path>
                <a:path w="609600" h="929004">
                  <a:moveTo>
                    <a:pt x="597806" y="826841"/>
                  </a:moveTo>
                  <a:lnTo>
                    <a:pt x="565319" y="826841"/>
                  </a:lnTo>
                  <a:lnTo>
                    <a:pt x="570595" y="829470"/>
                  </a:lnTo>
                  <a:lnTo>
                    <a:pt x="577702" y="833927"/>
                  </a:lnTo>
                  <a:lnTo>
                    <a:pt x="593366" y="844459"/>
                  </a:lnTo>
                  <a:lnTo>
                    <a:pt x="600180" y="848813"/>
                  </a:lnTo>
                  <a:lnTo>
                    <a:pt x="605339" y="851560"/>
                  </a:lnTo>
                  <a:lnTo>
                    <a:pt x="608027" y="851898"/>
                  </a:lnTo>
                  <a:lnTo>
                    <a:pt x="609219" y="848323"/>
                  </a:lnTo>
                  <a:lnTo>
                    <a:pt x="603577" y="836015"/>
                  </a:lnTo>
                  <a:lnTo>
                    <a:pt x="597806" y="826841"/>
                  </a:lnTo>
                  <a:close/>
                </a:path>
                <a:path w="609600" h="929004">
                  <a:moveTo>
                    <a:pt x="530760" y="731375"/>
                  </a:moveTo>
                  <a:close/>
                </a:path>
              </a:pathLst>
            </a:custGeom>
            <a:solidFill>
              <a:srgbClr val="FBA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915652" y="10099850"/>
              <a:ext cx="622300" cy="67945"/>
            </a:xfrm>
            <a:custGeom>
              <a:avLst/>
              <a:gdLst/>
              <a:ahLst/>
              <a:cxnLst/>
              <a:rect l="l" t="t" r="r" b="b"/>
              <a:pathLst>
                <a:path w="622300" h="67945">
                  <a:moveTo>
                    <a:pt x="618261" y="0"/>
                  </a:moveTo>
                  <a:lnTo>
                    <a:pt x="3314" y="5842"/>
                  </a:lnTo>
                  <a:lnTo>
                    <a:pt x="0" y="9232"/>
                  </a:lnTo>
                  <a:lnTo>
                    <a:pt x="533" y="64249"/>
                  </a:lnTo>
                  <a:lnTo>
                    <a:pt x="3873" y="67564"/>
                  </a:lnTo>
                  <a:lnTo>
                    <a:pt x="614730" y="61722"/>
                  </a:lnTo>
                  <a:lnTo>
                    <a:pt x="618832" y="61683"/>
                  </a:lnTo>
                  <a:lnTo>
                    <a:pt x="622147" y="58331"/>
                  </a:lnTo>
                  <a:lnTo>
                    <a:pt x="621614" y="3314"/>
                  </a:lnTo>
                  <a:lnTo>
                    <a:pt x="618261" y="0"/>
                  </a:lnTo>
                  <a:close/>
                </a:path>
              </a:pathLst>
            </a:custGeom>
            <a:solidFill>
              <a:srgbClr val="281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23340" y="9882191"/>
              <a:ext cx="613410" cy="248285"/>
            </a:xfrm>
            <a:custGeom>
              <a:avLst/>
              <a:gdLst/>
              <a:ahLst/>
              <a:cxnLst/>
              <a:rect l="l" t="t" r="r" b="b"/>
              <a:pathLst>
                <a:path w="613409" h="248284">
                  <a:moveTo>
                    <a:pt x="300621" y="0"/>
                  </a:moveTo>
                  <a:lnTo>
                    <a:pt x="47332" y="2387"/>
                  </a:lnTo>
                  <a:lnTo>
                    <a:pt x="18961" y="35852"/>
                  </a:lnTo>
                  <a:lnTo>
                    <a:pt x="0" y="207644"/>
                  </a:lnTo>
                  <a:lnTo>
                    <a:pt x="792" y="222866"/>
                  </a:lnTo>
                  <a:lnTo>
                    <a:pt x="6008" y="235702"/>
                  </a:lnTo>
                  <a:lnTo>
                    <a:pt x="14617" y="244542"/>
                  </a:lnTo>
                  <a:lnTo>
                    <a:pt x="25590" y="247776"/>
                  </a:lnTo>
                  <a:lnTo>
                    <a:pt x="573366" y="242531"/>
                  </a:lnTo>
                  <a:lnTo>
                    <a:pt x="608888" y="216979"/>
                  </a:lnTo>
                  <a:lnTo>
                    <a:pt x="613054" y="202670"/>
                  </a:lnTo>
                  <a:lnTo>
                    <a:pt x="613014" y="185173"/>
                  </a:lnTo>
                  <a:lnTo>
                    <a:pt x="592861" y="140614"/>
                  </a:lnTo>
                  <a:lnTo>
                    <a:pt x="528943" y="93830"/>
                  </a:lnTo>
                  <a:lnTo>
                    <a:pt x="485235" y="75837"/>
                  </a:lnTo>
                  <a:lnTo>
                    <a:pt x="390346" y="42759"/>
                  </a:lnTo>
                  <a:lnTo>
                    <a:pt x="345574" y="24516"/>
                  </a:lnTo>
                  <a:lnTo>
                    <a:pt x="306857" y="3035"/>
                  </a:lnTo>
                  <a:lnTo>
                    <a:pt x="303961" y="1066"/>
                  </a:lnTo>
                  <a:lnTo>
                    <a:pt x="300621" y="0"/>
                  </a:lnTo>
                  <a:close/>
                </a:path>
              </a:pathLst>
            </a:custGeom>
            <a:solidFill>
              <a:srgbClr val="F35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09858" y="6654965"/>
              <a:ext cx="696595" cy="3206750"/>
            </a:xfrm>
            <a:custGeom>
              <a:avLst/>
              <a:gdLst/>
              <a:ahLst/>
              <a:cxnLst/>
              <a:rect l="l" t="t" r="r" b="b"/>
              <a:pathLst>
                <a:path w="696595" h="3206750">
                  <a:moveTo>
                    <a:pt x="688924" y="0"/>
                  </a:moveTo>
                  <a:lnTo>
                    <a:pt x="484330" y="211420"/>
                  </a:lnTo>
                  <a:lnTo>
                    <a:pt x="258284" y="420004"/>
                  </a:lnTo>
                  <a:lnTo>
                    <a:pt x="75327" y="579254"/>
                  </a:lnTo>
                  <a:lnTo>
                    <a:pt x="0" y="642670"/>
                  </a:lnTo>
                  <a:lnTo>
                    <a:pt x="211632" y="3192233"/>
                  </a:lnTo>
                  <a:lnTo>
                    <a:pt x="390512" y="3205833"/>
                  </a:lnTo>
                  <a:lnTo>
                    <a:pt x="493053" y="3206543"/>
                  </a:lnTo>
                  <a:lnTo>
                    <a:pt x="557877" y="3190923"/>
                  </a:lnTo>
                  <a:lnTo>
                    <a:pt x="623608" y="3155530"/>
                  </a:lnTo>
                  <a:lnTo>
                    <a:pt x="669805" y="1746605"/>
                  </a:lnTo>
                  <a:lnTo>
                    <a:pt x="692008" y="948262"/>
                  </a:lnTo>
                  <a:lnTo>
                    <a:pt x="696340" y="464671"/>
                  </a:lnTo>
                  <a:lnTo>
                    <a:pt x="688924" y="0"/>
                  </a:lnTo>
                  <a:close/>
                </a:path>
              </a:pathLst>
            </a:custGeom>
            <a:solidFill>
              <a:srgbClr val="465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674807" y="9767023"/>
              <a:ext cx="213360" cy="350520"/>
            </a:xfrm>
            <a:custGeom>
              <a:avLst/>
              <a:gdLst/>
              <a:ahLst/>
              <a:cxnLst/>
              <a:rect l="l" t="t" r="r" b="b"/>
              <a:pathLst>
                <a:path w="213360" h="350520">
                  <a:moveTo>
                    <a:pt x="169164" y="0"/>
                  </a:moveTo>
                  <a:lnTo>
                    <a:pt x="0" y="46862"/>
                  </a:lnTo>
                  <a:lnTo>
                    <a:pt x="0" y="194779"/>
                  </a:lnTo>
                  <a:lnTo>
                    <a:pt x="159969" y="350113"/>
                  </a:lnTo>
                  <a:lnTo>
                    <a:pt x="213233" y="194779"/>
                  </a:lnTo>
                  <a:lnTo>
                    <a:pt x="206819" y="16535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18891" y="10112070"/>
              <a:ext cx="622300" cy="67945"/>
            </a:xfrm>
            <a:custGeom>
              <a:avLst/>
              <a:gdLst/>
              <a:ahLst/>
              <a:cxnLst/>
              <a:rect l="l" t="t" r="r" b="b"/>
              <a:pathLst>
                <a:path w="622300" h="67945">
                  <a:moveTo>
                    <a:pt x="618235" y="0"/>
                  </a:moveTo>
                  <a:lnTo>
                    <a:pt x="3314" y="5880"/>
                  </a:lnTo>
                  <a:lnTo>
                    <a:pt x="0" y="9270"/>
                  </a:lnTo>
                  <a:lnTo>
                    <a:pt x="507" y="64287"/>
                  </a:lnTo>
                  <a:lnTo>
                    <a:pt x="3886" y="67563"/>
                  </a:lnTo>
                  <a:lnTo>
                    <a:pt x="614705" y="61760"/>
                  </a:lnTo>
                  <a:lnTo>
                    <a:pt x="618845" y="61721"/>
                  </a:lnTo>
                  <a:lnTo>
                    <a:pt x="622147" y="58343"/>
                  </a:lnTo>
                  <a:lnTo>
                    <a:pt x="621614" y="3314"/>
                  </a:lnTo>
                  <a:lnTo>
                    <a:pt x="618235" y="0"/>
                  </a:lnTo>
                  <a:close/>
                </a:path>
              </a:pathLst>
            </a:custGeom>
            <a:solidFill>
              <a:srgbClr val="281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626555" y="9894412"/>
              <a:ext cx="613410" cy="248285"/>
            </a:xfrm>
            <a:custGeom>
              <a:avLst/>
              <a:gdLst/>
              <a:ahLst/>
              <a:cxnLst/>
              <a:rect l="l" t="t" r="r" b="b"/>
              <a:pathLst>
                <a:path w="613410" h="248284">
                  <a:moveTo>
                    <a:pt x="300621" y="0"/>
                  </a:moveTo>
                  <a:lnTo>
                    <a:pt x="47358" y="2425"/>
                  </a:lnTo>
                  <a:lnTo>
                    <a:pt x="18961" y="35890"/>
                  </a:lnTo>
                  <a:lnTo>
                    <a:pt x="0" y="207644"/>
                  </a:lnTo>
                  <a:lnTo>
                    <a:pt x="812" y="222888"/>
                  </a:lnTo>
                  <a:lnTo>
                    <a:pt x="6037" y="235731"/>
                  </a:lnTo>
                  <a:lnTo>
                    <a:pt x="14650" y="244563"/>
                  </a:lnTo>
                  <a:lnTo>
                    <a:pt x="25628" y="247776"/>
                  </a:lnTo>
                  <a:lnTo>
                    <a:pt x="573404" y="242569"/>
                  </a:lnTo>
                  <a:lnTo>
                    <a:pt x="608926" y="216992"/>
                  </a:lnTo>
                  <a:lnTo>
                    <a:pt x="613085" y="202697"/>
                  </a:lnTo>
                  <a:lnTo>
                    <a:pt x="613043" y="185208"/>
                  </a:lnTo>
                  <a:lnTo>
                    <a:pt x="592899" y="140652"/>
                  </a:lnTo>
                  <a:lnTo>
                    <a:pt x="528981" y="93856"/>
                  </a:lnTo>
                  <a:lnTo>
                    <a:pt x="485273" y="75858"/>
                  </a:lnTo>
                  <a:lnTo>
                    <a:pt x="390384" y="42778"/>
                  </a:lnTo>
                  <a:lnTo>
                    <a:pt x="345612" y="24542"/>
                  </a:lnTo>
                  <a:lnTo>
                    <a:pt x="306895" y="3073"/>
                  </a:lnTo>
                  <a:lnTo>
                    <a:pt x="303999" y="1104"/>
                  </a:lnTo>
                  <a:lnTo>
                    <a:pt x="300621" y="0"/>
                  </a:lnTo>
                  <a:close/>
                </a:path>
              </a:pathLst>
            </a:custGeom>
            <a:solidFill>
              <a:srgbClr val="F35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5803" y="9910385"/>
              <a:ext cx="231235" cy="12763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6270" y="9991234"/>
              <a:ext cx="160185" cy="15095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06485" y="3500823"/>
              <a:ext cx="4211932" cy="667907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737867" y="5031546"/>
              <a:ext cx="368935" cy="472440"/>
            </a:xfrm>
            <a:custGeom>
              <a:avLst/>
              <a:gdLst/>
              <a:ahLst/>
              <a:cxnLst/>
              <a:rect l="l" t="t" r="r" b="b"/>
              <a:pathLst>
                <a:path w="368934" h="472439">
                  <a:moveTo>
                    <a:pt x="295198" y="0"/>
                  </a:moveTo>
                  <a:lnTo>
                    <a:pt x="244728" y="14185"/>
                  </a:lnTo>
                  <a:lnTo>
                    <a:pt x="136012" y="49010"/>
                  </a:lnTo>
                  <a:lnTo>
                    <a:pt x="33089" y="92877"/>
                  </a:lnTo>
                  <a:lnTo>
                    <a:pt x="0" y="134188"/>
                  </a:lnTo>
                  <a:lnTo>
                    <a:pt x="18222" y="165455"/>
                  </a:lnTo>
                  <a:lnTo>
                    <a:pt x="29905" y="203446"/>
                  </a:lnTo>
                  <a:lnTo>
                    <a:pt x="40097" y="272971"/>
                  </a:lnTo>
                  <a:lnTo>
                    <a:pt x="53848" y="398843"/>
                  </a:lnTo>
                  <a:lnTo>
                    <a:pt x="159585" y="459478"/>
                  </a:lnTo>
                  <a:lnTo>
                    <a:pt x="227614" y="472201"/>
                  </a:lnTo>
                  <a:lnTo>
                    <a:pt x="287439" y="430276"/>
                  </a:lnTo>
                  <a:lnTo>
                    <a:pt x="368566" y="326961"/>
                  </a:lnTo>
                  <a:lnTo>
                    <a:pt x="341345" y="281161"/>
                  </a:lnTo>
                  <a:lnTo>
                    <a:pt x="324629" y="231836"/>
                  </a:lnTo>
                  <a:lnTo>
                    <a:pt x="311539" y="148333"/>
                  </a:lnTo>
                  <a:lnTo>
                    <a:pt x="295198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37867" y="5031546"/>
              <a:ext cx="312420" cy="239395"/>
            </a:xfrm>
            <a:custGeom>
              <a:avLst/>
              <a:gdLst/>
              <a:ahLst/>
              <a:cxnLst/>
              <a:rect l="l" t="t" r="r" b="b"/>
              <a:pathLst>
                <a:path w="312420" h="239395">
                  <a:moveTo>
                    <a:pt x="295198" y="0"/>
                  </a:moveTo>
                  <a:lnTo>
                    <a:pt x="244728" y="14185"/>
                  </a:lnTo>
                  <a:lnTo>
                    <a:pt x="136012" y="49010"/>
                  </a:lnTo>
                  <a:lnTo>
                    <a:pt x="33089" y="92877"/>
                  </a:lnTo>
                  <a:lnTo>
                    <a:pt x="0" y="134188"/>
                  </a:lnTo>
                  <a:lnTo>
                    <a:pt x="8209" y="151224"/>
                  </a:lnTo>
                  <a:lnTo>
                    <a:pt x="15959" y="174869"/>
                  </a:lnTo>
                  <a:lnTo>
                    <a:pt x="23186" y="203386"/>
                  </a:lnTo>
                  <a:lnTo>
                    <a:pt x="29832" y="235038"/>
                  </a:lnTo>
                  <a:lnTo>
                    <a:pt x="49401" y="237739"/>
                  </a:lnTo>
                  <a:lnTo>
                    <a:pt x="69278" y="239118"/>
                  </a:lnTo>
                  <a:lnTo>
                    <a:pt x="89421" y="239121"/>
                  </a:lnTo>
                  <a:lnTo>
                    <a:pt x="109791" y="237693"/>
                  </a:lnTo>
                  <a:lnTo>
                    <a:pt x="158078" y="228434"/>
                  </a:lnTo>
                  <a:lnTo>
                    <a:pt x="203025" y="211666"/>
                  </a:lnTo>
                  <a:lnTo>
                    <a:pt x="244080" y="188100"/>
                  </a:lnTo>
                  <a:lnTo>
                    <a:pt x="280690" y="158451"/>
                  </a:lnTo>
                  <a:lnTo>
                    <a:pt x="312305" y="123431"/>
                  </a:lnTo>
                  <a:lnTo>
                    <a:pt x="305780" y="83726"/>
                  </a:lnTo>
                  <a:lnTo>
                    <a:pt x="301823" y="57634"/>
                  </a:lnTo>
                  <a:lnTo>
                    <a:pt x="298830" y="33582"/>
                  </a:lnTo>
                  <a:lnTo>
                    <a:pt x="295198" y="0"/>
                  </a:lnTo>
                  <a:close/>
                </a:path>
              </a:pathLst>
            </a:custGeom>
            <a:solidFill>
              <a:srgbClr val="F8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9163" y="4691634"/>
              <a:ext cx="141790" cy="16660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465084" y="4327385"/>
              <a:ext cx="847090" cy="861060"/>
            </a:xfrm>
            <a:custGeom>
              <a:avLst/>
              <a:gdLst/>
              <a:ahLst/>
              <a:cxnLst/>
              <a:rect l="l" t="t" r="r" b="b"/>
              <a:pathLst>
                <a:path w="847090" h="861060">
                  <a:moveTo>
                    <a:pt x="350646" y="0"/>
                  </a:moveTo>
                  <a:lnTo>
                    <a:pt x="303132" y="5060"/>
                  </a:lnTo>
                  <a:lnTo>
                    <a:pt x="257354" y="16163"/>
                  </a:lnTo>
                  <a:lnTo>
                    <a:pt x="213788" y="32918"/>
                  </a:lnTo>
                  <a:lnTo>
                    <a:pt x="172913" y="54936"/>
                  </a:lnTo>
                  <a:lnTo>
                    <a:pt x="135205" y="81826"/>
                  </a:lnTo>
                  <a:lnTo>
                    <a:pt x="101141" y="113198"/>
                  </a:lnTo>
                  <a:lnTo>
                    <a:pt x="71199" y="148662"/>
                  </a:lnTo>
                  <a:lnTo>
                    <a:pt x="45855" y="187827"/>
                  </a:lnTo>
                  <a:lnTo>
                    <a:pt x="25586" y="230305"/>
                  </a:lnTo>
                  <a:lnTo>
                    <a:pt x="10871" y="275704"/>
                  </a:lnTo>
                  <a:lnTo>
                    <a:pt x="83" y="347402"/>
                  </a:lnTo>
                  <a:lnTo>
                    <a:pt x="0" y="382360"/>
                  </a:lnTo>
                  <a:lnTo>
                    <a:pt x="3174" y="416547"/>
                  </a:lnTo>
                  <a:lnTo>
                    <a:pt x="5309" y="433279"/>
                  </a:lnTo>
                  <a:lnTo>
                    <a:pt x="10334" y="490640"/>
                  </a:lnTo>
                  <a:lnTo>
                    <a:pt x="16327" y="533106"/>
                  </a:lnTo>
                  <a:lnTo>
                    <a:pt x="25275" y="576455"/>
                  </a:lnTo>
                  <a:lnTo>
                    <a:pt x="37668" y="619658"/>
                  </a:lnTo>
                  <a:lnTo>
                    <a:pt x="55770" y="665853"/>
                  </a:lnTo>
                  <a:lnTo>
                    <a:pt x="84029" y="715819"/>
                  </a:lnTo>
                  <a:lnTo>
                    <a:pt x="109219" y="748068"/>
                  </a:lnTo>
                  <a:lnTo>
                    <a:pt x="157612" y="792524"/>
                  </a:lnTo>
                  <a:lnTo>
                    <a:pt x="198322" y="819382"/>
                  </a:lnTo>
                  <a:lnTo>
                    <a:pt x="242809" y="840066"/>
                  </a:lnTo>
                  <a:lnTo>
                    <a:pt x="290559" y="853973"/>
                  </a:lnTo>
                  <a:lnTo>
                    <a:pt x="341058" y="860501"/>
                  </a:lnTo>
                  <a:lnTo>
                    <a:pt x="388423" y="859494"/>
                  </a:lnTo>
                  <a:lnTo>
                    <a:pt x="434115" y="851874"/>
                  </a:lnTo>
                  <a:lnTo>
                    <a:pt x="477669" y="838077"/>
                  </a:lnTo>
                  <a:lnTo>
                    <a:pt x="518621" y="818541"/>
                  </a:lnTo>
                  <a:lnTo>
                    <a:pt x="556507" y="793702"/>
                  </a:lnTo>
                  <a:lnTo>
                    <a:pt x="590863" y="763997"/>
                  </a:lnTo>
                  <a:lnTo>
                    <a:pt x="621226" y="729863"/>
                  </a:lnTo>
                  <a:lnTo>
                    <a:pt x="647130" y="691736"/>
                  </a:lnTo>
                  <a:lnTo>
                    <a:pt x="668113" y="650054"/>
                  </a:lnTo>
                  <a:lnTo>
                    <a:pt x="683710" y="605253"/>
                  </a:lnTo>
                  <a:lnTo>
                    <a:pt x="693457" y="557771"/>
                  </a:lnTo>
                  <a:lnTo>
                    <a:pt x="698233" y="562063"/>
                  </a:lnTo>
                  <a:lnTo>
                    <a:pt x="703567" y="565784"/>
                  </a:lnTo>
                  <a:lnTo>
                    <a:pt x="709485" y="568693"/>
                  </a:lnTo>
                  <a:lnTo>
                    <a:pt x="743393" y="575807"/>
                  </a:lnTo>
                  <a:lnTo>
                    <a:pt x="778185" y="567094"/>
                  </a:lnTo>
                  <a:lnTo>
                    <a:pt x="809844" y="544449"/>
                  </a:lnTo>
                  <a:lnTo>
                    <a:pt x="834351" y="509765"/>
                  </a:lnTo>
                  <a:lnTo>
                    <a:pt x="846696" y="469131"/>
                  </a:lnTo>
                  <a:lnTo>
                    <a:pt x="845137" y="430274"/>
                  </a:lnTo>
                  <a:lnTo>
                    <a:pt x="830647" y="397520"/>
                  </a:lnTo>
                  <a:lnTo>
                    <a:pt x="804201" y="375196"/>
                  </a:lnTo>
                  <a:lnTo>
                    <a:pt x="786886" y="369409"/>
                  </a:lnTo>
                  <a:lnTo>
                    <a:pt x="768821" y="368187"/>
                  </a:lnTo>
                  <a:lnTo>
                    <a:pt x="750568" y="371243"/>
                  </a:lnTo>
                  <a:lnTo>
                    <a:pt x="732688" y="378294"/>
                  </a:lnTo>
                  <a:lnTo>
                    <a:pt x="731223" y="330392"/>
                  </a:lnTo>
                  <a:lnTo>
                    <a:pt x="723741" y="284112"/>
                  </a:lnTo>
                  <a:lnTo>
                    <a:pt x="710615" y="239869"/>
                  </a:lnTo>
                  <a:lnTo>
                    <a:pt x="692214" y="198073"/>
                  </a:lnTo>
                  <a:lnTo>
                    <a:pt x="668912" y="159137"/>
                  </a:lnTo>
                  <a:lnTo>
                    <a:pt x="641081" y="123471"/>
                  </a:lnTo>
                  <a:lnTo>
                    <a:pt x="609091" y="91489"/>
                  </a:lnTo>
                  <a:lnTo>
                    <a:pt x="573314" y="63601"/>
                  </a:lnTo>
                  <a:lnTo>
                    <a:pt x="534123" y="40220"/>
                  </a:lnTo>
                  <a:lnTo>
                    <a:pt x="491889" y="21758"/>
                  </a:lnTo>
                  <a:lnTo>
                    <a:pt x="446984" y="8625"/>
                  </a:lnTo>
                  <a:lnTo>
                    <a:pt x="399779" y="1236"/>
                  </a:lnTo>
                  <a:lnTo>
                    <a:pt x="350646" y="0"/>
                  </a:lnTo>
                  <a:close/>
                </a:path>
              </a:pathLst>
            </a:custGeom>
            <a:solidFill>
              <a:srgbClr val="FC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817891" y="4629251"/>
              <a:ext cx="173355" cy="192405"/>
            </a:xfrm>
            <a:custGeom>
              <a:avLst/>
              <a:gdLst/>
              <a:ahLst/>
              <a:cxnLst/>
              <a:rect l="l" t="t" r="r" b="b"/>
              <a:pathLst>
                <a:path w="173354" h="192404">
                  <a:moveTo>
                    <a:pt x="12471" y="38379"/>
                  </a:moveTo>
                  <a:lnTo>
                    <a:pt x="9944" y="35090"/>
                  </a:lnTo>
                  <a:lnTo>
                    <a:pt x="0" y="44704"/>
                  </a:lnTo>
                  <a:lnTo>
                    <a:pt x="4241" y="50114"/>
                  </a:lnTo>
                  <a:lnTo>
                    <a:pt x="6705" y="45986"/>
                  </a:lnTo>
                  <a:lnTo>
                    <a:pt x="9448" y="42062"/>
                  </a:lnTo>
                  <a:lnTo>
                    <a:pt x="12471" y="38379"/>
                  </a:lnTo>
                  <a:close/>
                </a:path>
                <a:path w="173354" h="192404">
                  <a:moveTo>
                    <a:pt x="62661" y="6578"/>
                  </a:moveTo>
                  <a:lnTo>
                    <a:pt x="57238" y="0"/>
                  </a:lnTo>
                  <a:lnTo>
                    <a:pt x="18465" y="21386"/>
                  </a:lnTo>
                  <a:lnTo>
                    <a:pt x="22961" y="27470"/>
                  </a:lnTo>
                  <a:lnTo>
                    <a:pt x="31775" y="20548"/>
                  </a:lnTo>
                  <a:lnTo>
                    <a:pt x="41389" y="14706"/>
                  </a:lnTo>
                  <a:lnTo>
                    <a:pt x="51714" y="10020"/>
                  </a:lnTo>
                  <a:lnTo>
                    <a:pt x="62661" y="6578"/>
                  </a:lnTo>
                  <a:close/>
                </a:path>
                <a:path w="173354" h="192404">
                  <a:moveTo>
                    <a:pt x="123444" y="184327"/>
                  </a:moveTo>
                  <a:lnTo>
                    <a:pt x="123367" y="184124"/>
                  </a:lnTo>
                  <a:lnTo>
                    <a:pt x="123190" y="183896"/>
                  </a:lnTo>
                  <a:lnTo>
                    <a:pt x="119811" y="185381"/>
                  </a:lnTo>
                  <a:lnTo>
                    <a:pt x="116319" y="186677"/>
                  </a:lnTo>
                  <a:lnTo>
                    <a:pt x="112712" y="187756"/>
                  </a:lnTo>
                  <a:lnTo>
                    <a:pt x="115887" y="191782"/>
                  </a:lnTo>
                  <a:lnTo>
                    <a:pt x="123444" y="184327"/>
                  </a:lnTo>
                  <a:close/>
                </a:path>
                <a:path w="173354" h="192404">
                  <a:moveTo>
                    <a:pt x="134607" y="177939"/>
                  </a:moveTo>
                  <a:lnTo>
                    <a:pt x="134277" y="178117"/>
                  </a:lnTo>
                  <a:lnTo>
                    <a:pt x="134607" y="177939"/>
                  </a:lnTo>
                  <a:close/>
                </a:path>
                <a:path w="173354" h="192404">
                  <a:moveTo>
                    <a:pt x="173126" y="140398"/>
                  </a:moveTo>
                  <a:lnTo>
                    <a:pt x="170738" y="137515"/>
                  </a:lnTo>
                  <a:lnTo>
                    <a:pt x="168884" y="141452"/>
                  </a:lnTo>
                  <a:lnTo>
                    <a:pt x="166776" y="145249"/>
                  </a:lnTo>
                  <a:lnTo>
                    <a:pt x="164426" y="148869"/>
                  </a:lnTo>
                  <a:lnTo>
                    <a:pt x="173126" y="140398"/>
                  </a:lnTo>
                  <a:close/>
                </a:path>
              </a:pathLst>
            </a:custGeom>
            <a:solidFill>
              <a:srgbClr val="FDC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809178" y="4633067"/>
              <a:ext cx="188595" cy="187960"/>
            </a:xfrm>
            <a:custGeom>
              <a:avLst/>
              <a:gdLst/>
              <a:ahLst/>
              <a:cxnLst/>
              <a:rect l="l" t="t" r="r" b="b"/>
              <a:pathLst>
                <a:path w="188595" h="187960">
                  <a:moveTo>
                    <a:pt x="12966" y="46291"/>
                  </a:moveTo>
                  <a:lnTo>
                    <a:pt x="7468" y="57187"/>
                  </a:lnTo>
                  <a:lnTo>
                    <a:pt x="3397" y="68845"/>
                  </a:lnTo>
                  <a:lnTo>
                    <a:pt x="868" y="81147"/>
                  </a:lnTo>
                  <a:lnTo>
                    <a:pt x="0" y="93980"/>
                  </a:lnTo>
                  <a:lnTo>
                    <a:pt x="7392" y="130561"/>
                  </a:lnTo>
                  <a:lnTo>
                    <a:pt x="27555" y="160434"/>
                  </a:lnTo>
                  <a:lnTo>
                    <a:pt x="57467" y="180574"/>
                  </a:lnTo>
                  <a:lnTo>
                    <a:pt x="94106" y="187960"/>
                  </a:lnTo>
                  <a:lnTo>
                    <a:pt x="101172" y="187698"/>
                  </a:lnTo>
                  <a:lnTo>
                    <a:pt x="108091" y="186928"/>
                  </a:lnTo>
                  <a:lnTo>
                    <a:pt x="114850" y="185666"/>
                  </a:lnTo>
                  <a:lnTo>
                    <a:pt x="121437" y="183934"/>
                  </a:lnTo>
                  <a:lnTo>
                    <a:pt x="12966" y="46291"/>
                  </a:lnTo>
                  <a:close/>
                </a:path>
                <a:path w="188595" h="187960">
                  <a:moveTo>
                    <a:pt x="31673" y="23647"/>
                  </a:moveTo>
                  <a:lnTo>
                    <a:pt x="27901" y="27000"/>
                  </a:lnTo>
                  <a:lnTo>
                    <a:pt x="24371" y="30645"/>
                  </a:lnTo>
                  <a:lnTo>
                    <a:pt x="21196" y="34556"/>
                  </a:lnTo>
                  <a:lnTo>
                    <a:pt x="114613" y="156875"/>
                  </a:lnTo>
                  <a:lnTo>
                    <a:pt x="131914" y="180073"/>
                  </a:lnTo>
                  <a:lnTo>
                    <a:pt x="135762" y="178384"/>
                  </a:lnTo>
                  <a:lnTo>
                    <a:pt x="139471" y="176453"/>
                  </a:lnTo>
                  <a:lnTo>
                    <a:pt x="143001" y="174294"/>
                  </a:lnTo>
                  <a:lnTo>
                    <a:pt x="31673" y="23647"/>
                  </a:lnTo>
                  <a:close/>
                </a:path>
                <a:path w="188595" h="187960">
                  <a:moveTo>
                    <a:pt x="173139" y="145046"/>
                  </a:moveTo>
                  <a:lnTo>
                    <a:pt x="143319" y="174117"/>
                  </a:lnTo>
                  <a:lnTo>
                    <a:pt x="151959" y="168128"/>
                  </a:lnTo>
                  <a:lnTo>
                    <a:pt x="159862" y="161239"/>
                  </a:lnTo>
                  <a:lnTo>
                    <a:pt x="166949" y="153521"/>
                  </a:lnTo>
                  <a:lnTo>
                    <a:pt x="173139" y="145046"/>
                  </a:lnTo>
                  <a:close/>
                </a:path>
                <a:path w="188595" h="187960">
                  <a:moveTo>
                    <a:pt x="94106" y="0"/>
                  </a:moveTo>
                  <a:lnTo>
                    <a:pt x="86271" y="0"/>
                  </a:lnTo>
                  <a:lnTo>
                    <a:pt x="78638" y="952"/>
                  </a:lnTo>
                  <a:lnTo>
                    <a:pt x="71373" y="2755"/>
                  </a:lnTo>
                  <a:lnTo>
                    <a:pt x="179450" y="133692"/>
                  </a:lnTo>
                  <a:lnTo>
                    <a:pt x="183199" y="124392"/>
                  </a:lnTo>
                  <a:lnTo>
                    <a:pt x="185961" y="114631"/>
                  </a:lnTo>
                  <a:lnTo>
                    <a:pt x="187668" y="104473"/>
                  </a:lnTo>
                  <a:lnTo>
                    <a:pt x="188252" y="93980"/>
                  </a:lnTo>
                  <a:lnTo>
                    <a:pt x="180853" y="57398"/>
                  </a:lnTo>
                  <a:lnTo>
                    <a:pt x="160677" y="27525"/>
                  </a:lnTo>
                  <a:lnTo>
                    <a:pt x="130752" y="7385"/>
                  </a:lnTo>
                  <a:lnTo>
                    <a:pt x="94106" y="0"/>
                  </a:lnTo>
                  <a:close/>
                </a:path>
              </a:pathLst>
            </a:custGeom>
            <a:solidFill>
              <a:srgbClr val="F9C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822146" y="4635829"/>
              <a:ext cx="167005" cy="181610"/>
            </a:xfrm>
            <a:custGeom>
              <a:avLst/>
              <a:gdLst/>
              <a:ahLst/>
              <a:cxnLst/>
              <a:rect l="l" t="t" r="r" b="b"/>
              <a:pathLst>
                <a:path w="167004" h="181610">
                  <a:moveTo>
                    <a:pt x="118948" y="177317"/>
                  </a:moveTo>
                  <a:lnTo>
                    <a:pt x="101638" y="154127"/>
                  </a:lnTo>
                  <a:lnTo>
                    <a:pt x="8229" y="31800"/>
                  </a:lnTo>
                  <a:lnTo>
                    <a:pt x="5207" y="35483"/>
                  </a:lnTo>
                  <a:lnTo>
                    <a:pt x="2451" y="39408"/>
                  </a:lnTo>
                  <a:lnTo>
                    <a:pt x="0" y="43522"/>
                  </a:lnTo>
                  <a:lnTo>
                    <a:pt x="108470" y="181178"/>
                  </a:lnTo>
                  <a:lnTo>
                    <a:pt x="112064" y="180098"/>
                  </a:lnTo>
                  <a:lnTo>
                    <a:pt x="118948" y="177317"/>
                  </a:lnTo>
                  <a:close/>
                </a:path>
                <a:path w="167004" h="181610">
                  <a:moveTo>
                    <a:pt x="166471" y="130937"/>
                  </a:moveTo>
                  <a:lnTo>
                    <a:pt x="58394" y="0"/>
                  </a:lnTo>
                  <a:lnTo>
                    <a:pt x="47459" y="3441"/>
                  </a:lnTo>
                  <a:lnTo>
                    <a:pt x="37134" y="8128"/>
                  </a:lnTo>
                  <a:lnTo>
                    <a:pt x="27520" y="13970"/>
                  </a:lnTo>
                  <a:lnTo>
                    <a:pt x="18694" y="20891"/>
                  </a:lnTo>
                  <a:lnTo>
                    <a:pt x="130124" y="171475"/>
                  </a:lnTo>
                  <a:lnTo>
                    <a:pt x="160172" y="142290"/>
                  </a:lnTo>
                  <a:lnTo>
                    <a:pt x="162521" y="138671"/>
                  </a:lnTo>
                  <a:lnTo>
                    <a:pt x="164617" y="134874"/>
                  </a:lnTo>
                  <a:lnTo>
                    <a:pt x="166471" y="130937"/>
                  </a:lnTo>
                  <a:close/>
                </a:path>
              </a:pathLst>
            </a:custGeom>
            <a:solidFill>
              <a:srgbClr val="F9D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832656" y="4699609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33604" y="0"/>
                  </a:moveTo>
                  <a:lnTo>
                    <a:pt x="21041" y="1878"/>
                  </a:lnTo>
                  <a:lnTo>
                    <a:pt x="10534" y="8201"/>
                  </a:lnTo>
                  <a:lnTo>
                    <a:pt x="3161" y="17995"/>
                  </a:lnTo>
                  <a:lnTo>
                    <a:pt x="0" y="30289"/>
                  </a:lnTo>
                  <a:lnTo>
                    <a:pt x="1883" y="42834"/>
                  </a:lnTo>
                  <a:lnTo>
                    <a:pt x="8220" y="53327"/>
                  </a:lnTo>
                  <a:lnTo>
                    <a:pt x="18037" y="60686"/>
                  </a:lnTo>
                  <a:lnTo>
                    <a:pt x="30365" y="63830"/>
                  </a:lnTo>
                  <a:lnTo>
                    <a:pt x="42927" y="61951"/>
                  </a:lnTo>
                  <a:lnTo>
                    <a:pt x="53430" y="55629"/>
                  </a:lnTo>
                  <a:lnTo>
                    <a:pt x="60792" y="45835"/>
                  </a:lnTo>
                  <a:lnTo>
                    <a:pt x="63931" y="33540"/>
                  </a:lnTo>
                  <a:lnTo>
                    <a:pt x="62048" y="20990"/>
                  </a:lnTo>
                  <a:lnTo>
                    <a:pt x="55716" y="10498"/>
                  </a:lnTo>
                  <a:lnTo>
                    <a:pt x="45909" y="3142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21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92299" y="4699834"/>
              <a:ext cx="63893" cy="63830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454532" y="4583582"/>
              <a:ext cx="723900" cy="622935"/>
            </a:xfrm>
            <a:custGeom>
              <a:avLst/>
              <a:gdLst/>
              <a:ahLst/>
              <a:cxnLst/>
              <a:rect l="l" t="t" r="r" b="b"/>
              <a:pathLst>
                <a:path w="723900" h="622935">
                  <a:moveTo>
                    <a:pt x="248831" y="39509"/>
                  </a:moveTo>
                  <a:lnTo>
                    <a:pt x="219684" y="14274"/>
                  </a:lnTo>
                  <a:lnTo>
                    <a:pt x="182359" y="1219"/>
                  </a:lnTo>
                  <a:lnTo>
                    <a:pt x="168960" y="0"/>
                  </a:lnTo>
                  <a:lnTo>
                    <a:pt x="155435" y="495"/>
                  </a:lnTo>
                  <a:lnTo>
                    <a:pt x="116776" y="11722"/>
                  </a:lnTo>
                  <a:lnTo>
                    <a:pt x="85801" y="35801"/>
                  </a:lnTo>
                  <a:lnTo>
                    <a:pt x="71259" y="56934"/>
                  </a:lnTo>
                  <a:lnTo>
                    <a:pt x="79425" y="53568"/>
                  </a:lnTo>
                  <a:lnTo>
                    <a:pt x="86194" y="49149"/>
                  </a:lnTo>
                  <a:lnTo>
                    <a:pt x="106045" y="40005"/>
                  </a:lnTo>
                  <a:lnTo>
                    <a:pt x="147053" y="27368"/>
                  </a:lnTo>
                  <a:lnTo>
                    <a:pt x="168770" y="25146"/>
                  </a:lnTo>
                  <a:lnTo>
                    <a:pt x="179806" y="25209"/>
                  </a:lnTo>
                  <a:lnTo>
                    <a:pt x="225120" y="32550"/>
                  </a:lnTo>
                  <a:lnTo>
                    <a:pt x="236829" y="35801"/>
                  </a:lnTo>
                  <a:lnTo>
                    <a:pt x="248831" y="39509"/>
                  </a:lnTo>
                  <a:close/>
                </a:path>
                <a:path w="723900" h="622935">
                  <a:moveTo>
                    <a:pt x="555371" y="56934"/>
                  </a:moveTo>
                  <a:lnTo>
                    <a:pt x="528459" y="23583"/>
                  </a:lnTo>
                  <a:lnTo>
                    <a:pt x="484543" y="2679"/>
                  </a:lnTo>
                  <a:lnTo>
                    <a:pt x="457669" y="0"/>
                  </a:lnTo>
                  <a:lnTo>
                    <a:pt x="444271" y="1219"/>
                  </a:lnTo>
                  <a:lnTo>
                    <a:pt x="406946" y="14274"/>
                  </a:lnTo>
                  <a:lnTo>
                    <a:pt x="377799" y="39509"/>
                  </a:lnTo>
                  <a:lnTo>
                    <a:pt x="389801" y="35801"/>
                  </a:lnTo>
                  <a:lnTo>
                    <a:pt x="401523" y="32550"/>
                  </a:lnTo>
                  <a:lnTo>
                    <a:pt x="446836" y="25209"/>
                  </a:lnTo>
                  <a:lnTo>
                    <a:pt x="457860" y="25146"/>
                  </a:lnTo>
                  <a:lnTo>
                    <a:pt x="468769" y="25869"/>
                  </a:lnTo>
                  <a:lnTo>
                    <a:pt x="518947" y="38976"/>
                  </a:lnTo>
                  <a:lnTo>
                    <a:pt x="520585" y="40005"/>
                  </a:lnTo>
                  <a:lnTo>
                    <a:pt x="540435" y="49149"/>
                  </a:lnTo>
                  <a:lnTo>
                    <a:pt x="547204" y="53568"/>
                  </a:lnTo>
                  <a:lnTo>
                    <a:pt x="555371" y="56934"/>
                  </a:lnTo>
                  <a:close/>
                </a:path>
                <a:path w="723900" h="622935">
                  <a:moveTo>
                    <a:pt x="723493" y="138252"/>
                  </a:moveTo>
                  <a:lnTo>
                    <a:pt x="704723" y="101142"/>
                  </a:lnTo>
                  <a:lnTo>
                    <a:pt x="677938" y="90398"/>
                  </a:lnTo>
                  <a:lnTo>
                    <a:pt x="655688" y="101447"/>
                  </a:lnTo>
                  <a:lnTo>
                    <a:pt x="649084" y="123748"/>
                  </a:lnTo>
                  <a:lnTo>
                    <a:pt x="645185" y="162382"/>
                  </a:lnTo>
                  <a:lnTo>
                    <a:pt x="640740" y="209931"/>
                  </a:lnTo>
                  <a:lnTo>
                    <a:pt x="632523" y="258978"/>
                  </a:lnTo>
                  <a:lnTo>
                    <a:pt x="617296" y="302094"/>
                  </a:lnTo>
                  <a:lnTo>
                    <a:pt x="591794" y="331863"/>
                  </a:lnTo>
                  <a:lnTo>
                    <a:pt x="552805" y="340880"/>
                  </a:lnTo>
                  <a:lnTo>
                    <a:pt x="517118" y="335737"/>
                  </a:lnTo>
                  <a:lnTo>
                    <a:pt x="434479" y="318579"/>
                  </a:lnTo>
                  <a:lnTo>
                    <a:pt x="385546" y="311289"/>
                  </a:lnTo>
                  <a:lnTo>
                    <a:pt x="330238" y="308013"/>
                  </a:lnTo>
                  <a:lnTo>
                    <a:pt x="267550" y="311124"/>
                  </a:lnTo>
                  <a:lnTo>
                    <a:pt x="214782" y="319405"/>
                  </a:lnTo>
                  <a:lnTo>
                    <a:pt x="166255" y="329031"/>
                  </a:lnTo>
                  <a:lnTo>
                    <a:pt x="122618" y="334606"/>
                  </a:lnTo>
                  <a:lnTo>
                    <a:pt x="84531" y="330708"/>
                  </a:lnTo>
                  <a:lnTo>
                    <a:pt x="52679" y="311924"/>
                  </a:lnTo>
                  <a:lnTo>
                    <a:pt x="27724" y="272872"/>
                  </a:lnTo>
                  <a:lnTo>
                    <a:pt x="0" y="474649"/>
                  </a:lnTo>
                  <a:lnTo>
                    <a:pt x="24015" y="578370"/>
                  </a:lnTo>
                  <a:lnTo>
                    <a:pt x="129730" y="616826"/>
                  </a:lnTo>
                  <a:lnTo>
                    <a:pt x="347052" y="622833"/>
                  </a:lnTo>
                  <a:lnTo>
                    <a:pt x="566826" y="558139"/>
                  </a:lnTo>
                  <a:lnTo>
                    <a:pt x="677697" y="414909"/>
                  </a:lnTo>
                  <a:lnTo>
                    <a:pt x="716889" y="271500"/>
                  </a:lnTo>
                  <a:lnTo>
                    <a:pt x="721677" y="206286"/>
                  </a:lnTo>
                  <a:lnTo>
                    <a:pt x="723493" y="138252"/>
                  </a:lnTo>
                  <a:close/>
                </a:path>
              </a:pathLst>
            </a:custGeom>
            <a:solidFill>
              <a:srgbClr val="D8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663111" y="4942399"/>
              <a:ext cx="200025" cy="43180"/>
            </a:xfrm>
            <a:custGeom>
              <a:avLst/>
              <a:gdLst/>
              <a:ahLst/>
              <a:cxnLst/>
              <a:rect l="l" t="t" r="r" b="b"/>
              <a:pathLst>
                <a:path w="200025" h="43179">
                  <a:moveTo>
                    <a:pt x="199834" y="0"/>
                  </a:moveTo>
                  <a:lnTo>
                    <a:pt x="158236" y="23251"/>
                  </a:lnTo>
                  <a:lnTo>
                    <a:pt x="112791" y="35467"/>
                  </a:lnTo>
                  <a:lnTo>
                    <a:pt x="99415" y="36436"/>
                  </a:lnTo>
                  <a:lnTo>
                    <a:pt x="86030" y="36100"/>
                  </a:lnTo>
                  <a:lnTo>
                    <a:pt x="46888" y="27292"/>
                  </a:lnTo>
                  <a:lnTo>
                    <a:pt x="11099" y="8052"/>
                  </a:lnTo>
                  <a:lnTo>
                    <a:pt x="0" y="0"/>
                  </a:lnTo>
                  <a:lnTo>
                    <a:pt x="4927" y="4790"/>
                  </a:lnTo>
                  <a:lnTo>
                    <a:pt x="44996" y="31826"/>
                  </a:lnTo>
                  <a:lnTo>
                    <a:pt x="85537" y="42295"/>
                  </a:lnTo>
                  <a:lnTo>
                    <a:pt x="99593" y="42799"/>
                  </a:lnTo>
                  <a:lnTo>
                    <a:pt x="113584" y="41650"/>
                  </a:lnTo>
                  <a:lnTo>
                    <a:pt x="153758" y="30238"/>
                  </a:lnTo>
                  <a:lnTo>
                    <a:pt x="189427" y="9050"/>
                  </a:lnTo>
                  <a:lnTo>
                    <a:pt x="199834" y="0"/>
                  </a:lnTo>
                  <a:close/>
                </a:path>
              </a:pathLst>
            </a:custGeom>
            <a:solidFill>
              <a:srgbClr val="F8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796384" y="4623509"/>
              <a:ext cx="408305" cy="211454"/>
            </a:xfrm>
            <a:custGeom>
              <a:avLst/>
              <a:gdLst/>
              <a:ahLst/>
              <a:cxnLst/>
              <a:rect l="l" t="t" r="r" b="b"/>
              <a:pathLst>
                <a:path w="408304" h="211454">
                  <a:moveTo>
                    <a:pt x="216996" y="188188"/>
                  </a:moveTo>
                  <a:lnTo>
                    <a:pt x="202183" y="188188"/>
                  </a:lnTo>
                  <a:lnTo>
                    <a:pt x="221901" y="198222"/>
                  </a:lnTo>
                  <a:lnTo>
                    <a:pt x="240938" y="205412"/>
                  </a:lnTo>
                  <a:lnTo>
                    <a:pt x="259269" y="209741"/>
                  </a:lnTo>
                  <a:lnTo>
                    <a:pt x="276872" y="211188"/>
                  </a:lnTo>
                  <a:lnTo>
                    <a:pt x="286667" y="210711"/>
                  </a:lnTo>
                  <a:lnTo>
                    <a:pt x="296216" y="209281"/>
                  </a:lnTo>
                  <a:lnTo>
                    <a:pt x="305510" y="206896"/>
                  </a:lnTo>
                  <a:lnTo>
                    <a:pt x="312960" y="204140"/>
                  </a:lnTo>
                  <a:lnTo>
                    <a:pt x="287995" y="204140"/>
                  </a:lnTo>
                  <a:lnTo>
                    <a:pt x="262077" y="203712"/>
                  </a:lnTo>
                  <a:lnTo>
                    <a:pt x="234301" y="196443"/>
                  </a:lnTo>
                  <a:lnTo>
                    <a:pt x="216996" y="188188"/>
                  </a:lnTo>
                  <a:close/>
                </a:path>
                <a:path w="408304" h="211454">
                  <a:moveTo>
                    <a:pt x="103695" y="0"/>
                  </a:moveTo>
                  <a:lnTo>
                    <a:pt x="63377" y="8148"/>
                  </a:lnTo>
                  <a:lnTo>
                    <a:pt x="30411" y="30357"/>
                  </a:lnTo>
                  <a:lnTo>
                    <a:pt x="8163" y="63270"/>
                  </a:lnTo>
                  <a:lnTo>
                    <a:pt x="0" y="103530"/>
                  </a:lnTo>
                  <a:lnTo>
                    <a:pt x="8163" y="143797"/>
                  </a:lnTo>
                  <a:lnTo>
                    <a:pt x="30411" y="176714"/>
                  </a:lnTo>
                  <a:lnTo>
                    <a:pt x="63377" y="198924"/>
                  </a:lnTo>
                  <a:lnTo>
                    <a:pt x="103695" y="207073"/>
                  </a:lnTo>
                  <a:lnTo>
                    <a:pt x="121920" y="205469"/>
                  </a:lnTo>
                  <a:lnTo>
                    <a:pt x="139109" y="200845"/>
                  </a:lnTo>
                  <a:lnTo>
                    <a:pt x="153169" y="194322"/>
                  </a:lnTo>
                  <a:lnTo>
                    <a:pt x="103695" y="194322"/>
                  </a:lnTo>
                  <a:lnTo>
                    <a:pt x="68338" y="187176"/>
                  </a:lnTo>
                  <a:lnTo>
                    <a:pt x="39439" y="167700"/>
                  </a:lnTo>
                  <a:lnTo>
                    <a:pt x="19942" y="138837"/>
                  </a:lnTo>
                  <a:lnTo>
                    <a:pt x="12788" y="103530"/>
                  </a:lnTo>
                  <a:lnTo>
                    <a:pt x="19942" y="68230"/>
                  </a:lnTo>
                  <a:lnTo>
                    <a:pt x="39439" y="39371"/>
                  </a:lnTo>
                  <a:lnTo>
                    <a:pt x="68338" y="19896"/>
                  </a:lnTo>
                  <a:lnTo>
                    <a:pt x="103695" y="12750"/>
                  </a:lnTo>
                  <a:lnTo>
                    <a:pt x="150854" y="12750"/>
                  </a:lnTo>
                  <a:lnTo>
                    <a:pt x="144024" y="8148"/>
                  </a:lnTo>
                  <a:lnTo>
                    <a:pt x="103695" y="0"/>
                  </a:lnTo>
                  <a:close/>
                </a:path>
                <a:path w="408304" h="211454">
                  <a:moveTo>
                    <a:pt x="407835" y="79095"/>
                  </a:moveTo>
                  <a:lnTo>
                    <a:pt x="401345" y="82169"/>
                  </a:lnTo>
                  <a:lnTo>
                    <a:pt x="396116" y="96838"/>
                  </a:lnTo>
                  <a:lnTo>
                    <a:pt x="380106" y="130201"/>
                  </a:lnTo>
                  <a:lnTo>
                    <a:pt x="352373" y="168435"/>
                  </a:lnTo>
                  <a:lnTo>
                    <a:pt x="311975" y="197713"/>
                  </a:lnTo>
                  <a:lnTo>
                    <a:pt x="287995" y="204140"/>
                  </a:lnTo>
                  <a:lnTo>
                    <a:pt x="312960" y="204140"/>
                  </a:lnTo>
                  <a:lnTo>
                    <a:pt x="314540" y="203555"/>
                  </a:lnTo>
                  <a:lnTo>
                    <a:pt x="356757" y="172757"/>
                  </a:lnTo>
                  <a:lnTo>
                    <a:pt x="385552" y="132248"/>
                  </a:lnTo>
                  <a:lnTo>
                    <a:pt x="402166" y="96277"/>
                  </a:lnTo>
                  <a:lnTo>
                    <a:pt x="407835" y="79095"/>
                  </a:lnTo>
                  <a:close/>
                </a:path>
                <a:path w="408304" h="211454">
                  <a:moveTo>
                    <a:pt x="207491" y="183654"/>
                  </a:moveTo>
                  <a:lnTo>
                    <a:pt x="169265" y="183654"/>
                  </a:lnTo>
                  <a:lnTo>
                    <a:pt x="171538" y="190792"/>
                  </a:lnTo>
                  <a:lnTo>
                    <a:pt x="177952" y="196138"/>
                  </a:lnTo>
                  <a:lnTo>
                    <a:pt x="192671" y="196888"/>
                  </a:lnTo>
                  <a:lnTo>
                    <a:pt x="198732" y="193480"/>
                  </a:lnTo>
                  <a:lnTo>
                    <a:pt x="202183" y="188188"/>
                  </a:lnTo>
                  <a:lnTo>
                    <a:pt x="216996" y="188188"/>
                  </a:lnTo>
                  <a:lnTo>
                    <a:pt x="207491" y="183654"/>
                  </a:lnTo>
                  <a:close/>
                </a:path>
                <a:path w="408304" h="211454">
                  <a:moveTo>
                    <a:pt x="150854" y="12750"/>
                  </a:moveTo>
                  <a:lnTo>
                    <a:pt x="103695" y="12750"/>
                  </a:lnTo>
                  <a:lnTo>
                    <a:pt x="139056" y="19896"/>
                  </a:lnTo>
                  <a:lnTo>
                    <a:pt x="167963" y="39371"/>
                  </a:lnTo>
                  <a:lnTo>
                    <a:pt x="187470" y="68230"/>
                  </a:lnTo>
                  <a:lnTo>
                    <a:pt x="194627" y="103530"/>
                  </a:lnTo>
                  <a:lnTo>
                    <a:pt x="187470" y="138837"/>
                  </a:lnTo>
                  <a:lnTo>
                    <a:pt x="167963" y="167700"/>
                  </a:lnTo>
                  <a:lnTo>
                    <a:pt x="139056" y="187176"/>
                  </a:lnTo>
                  <a:lnTo>
                    <a:pt x="103695" y="194322"/>
                  </a:lnTo>
                  <a:lnTo>
                    <a:pt x="153169" y="194322"/>
                  </a:lnTo>
                  <a:lnTo>
                    <a:pt x="154984" y="193480"/>
                  </a:lnTo>
                  <a:lnTo>
                    <a:pt x="169265" y="183654"/>
                  </a:lnTo>
                  <a:lnTo>
                    <a:pt x="207491" y="183654"/>
                  </a:lnTo>
                  <a:lnTo>
                    <a:pt x="204749" y="182346"/>
                  </a:lnTo>
                  <a:lnTo>
                    <a:pt x="205003" y="181292"/>
                  </a:lnTo>
                  <a:lnTo>
                    <a:pt x="205181" y="180213"/>
                  </a:lnTo>
                  <a:lnTo>
                    <a:pt x="205257" y="179095"/>
                  </a:lnTo>
                  <a:lnTo>
                    <a:pt x="205714" y="169837"/>
                  </a:lnTo>
                  <a:lnTo>
                    <a:pt x="199224" y="161912"/>
                  </a:lnTo>
                  <a:lnTo>
                    <a:pt x="190398" y="160159"/>
                  </a:lnTo>
                  <a:lnTo>
                    <a:pt x="197575" y="147382"/>
                  </a:lnTo>
                  <a:lnTo>
                    <a:pt x="202914" y="133578"/>
                  </a:lnTo>
                  <a:lnTo>
                    <a:pt x="206243" y="118908"/>
                  </a:lnTo>
                  <a:lnTo>
                    <a:pt x="207390" y="103530"/>
                  </a:lnTo>
                  <a:lnTo>
                    <a:pt x="199230" y="63270"/>
                  </a:lnTo>
                  <a:lnTo>
                    <a:pt x="176988" y="30357"/>
                  </a:lnTo>
                  <a:lnTo>
                    <a:pt x="150854" y="12750"/>
                  </a:lnTo>
                  <a:close/>
                </a:path>
              </a:pathLst>
            </a:custGeom>
            <a:solidFill>
              <a:srgbClr val="022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667695" y="4629251"/>
              <a:ext cx="89535" cy="257175"/>
            </a:xfrm>
            <a:custGeom>
              <a:avLst/>
              <a:gdLst/>
              <a:ahLst/>
              <a:cxnLst/>
              <a:rect l="l" t="t" r="r" b="b"/>
              <a:pathLst>
                <a:path w="89534" h="257175">
                  <a:moveTo>
                    <a:pt x="88097" y="0"/>
                  </a:moveTo>
                  <a:lnTo>
                    <a:pt x="70605" y="56710"/>
                  </a:lnTo>
                  <a:lnTo>
                    <a:pt x="57861" y="93049"/>
                  </a:lnTo>
                  <a:lnTo>
                    <a:pt x="36679" y="132695"/>
                  </a:lnTo>
                  <a:lnTo>
                    <a:pt x="18463" y="147802"/>
                  </a:lnTo>
                  <a:lnTo>
                    <a:pt x="15681" y="151041"/>
                  </a:lnTo>
                  <a:lnTo>
                    <a:pt x="9916" y="157060"/>
                  </a:lnTo>
                  <a:lnTo>
                    <a:pt x="7782" y="160870"/>
                  </a:lnTo>
                  <a:lnTo>
                    <a:pt x="5318" y="164363"/>
                  </a:lnTo>
                  <a:lnTo>
                    <a:pt x="3642" y="168363"/>
                  </a:lnTo>
                  <a:lnTo>
                    <a:pt x="2283" y="172478"/>
                  </a:lnTo>
                  <a:lnTo>
                    <a:pt x="0" y="185072"/>
                  </a:lnTo>
                  <a:lnTo>
                    <a:pt x="884" y="197458"/>
                  </a:lnTo>
                  <a:lnTo>
                    <a:pt x="24832" y="235885"/>
                  </a:lnTo>
                  <a:lnTo>
                    <a:pt x="62607" y="254109"/>
                  </a:lnTo>
                  <a:lnTo>
                    <a:pt x="82712" y="256882"/>
                  </a:lnTo>
                  <a:lnTo>
                    <a:pt x="65256" y="247571"/>
                  </a:lnTo>
                  <a:lnTo>
                    <a:pt x="49551" y="236634"/>
                  </a:lnTo>
                  <a:lnTo>
                    <a:pt x="36558" y="223966"/>
                  </a:lnTo>
                  <a:lnTo>
                    <a:pt x="27238" y="209461"/>
                  </a:lnTo>
                  <a:lnTo>
                    <a:pt x="24527" y="201835"/>
                  </a:lnTo>
                  <a:lnTo>
                    <a:pt x="23074" y="194289"/>
                  </a:lnTo>
                  <a:lnTo>
                    <a:pt x="23186" y="187074"/>
                  </a:lnTo>
                  <a:lnTo>
                    <a:pt x="25168" y="180441"/>
                  </a:lnTo>
                  <a:lnTo>
                    <a:pt x="26883" y="176237"/>
                  </a:lnTo>
                  <a:lnTo>
                    <a:pt x="29550" y="172415"/>
                  </a:lnTo>
                  <a:lnTo>
                    <a:pt x="33220" y="169176"/>
                  </a:lnTo>
                  <a:lnTo>
                    <a:pt x="34681" y="167309"/>
                  </a:lnTo>
                  <a:lnTo>
                    <a:pt x="62932" y="139222"/>
                  </a:lnTo>
                  <a:lnTo>
                    <a:pt x="79064" y="100150"/>
                  </a:lnTo>
                  <a:lnTo>
                    <a:pt x="86904" y="60253"/>
                  </a:lnTo>
                  <a:lnTo>
                    <a:pt x="89190" y="20097"/>
                  </a:lnTo>
                  <a:lnTo>
                    <a:pt x="88097" y="0"/>
                  </a:lnTo>
                  <a:close/>
                </a:path>
              </a:pathLst>
            </a:custGeom>
            <a:solidFill>
              <a:srgbClr val="F8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572950" y="4207123"/>
              <a:ext cx="461645" cy="271145"/>
            </a:xfrm>
            <a:custGeom>
              <a:avLst/>
              <a:gdLst/>
              <a:ahLst/>
              <a:cxnLst/>
              <a:rect l="l" t="t" r="r" b="b"/>
              <a:pathLst>
                <a:path w="461645" h="271145">
                  <a:moveTo>
                    <a:pt x="413003" y="228650"/>
                  </a:moveTo>
                  <a:lnTo>
                    <a:pt x="379437" y="228650"/>
                  </a:lnTo>
                  <a:lnTo>
                    <a:pt x="374878" y="230543"/>
                  </a:lnTo>
                  <a:lnTo>
                    <a:pt x="370382" y="232549"/>
                  </a:lnTo>
                  <a:lnTo>
                    <a:pt x="365505" y="233768"/>
                  </a:lnTo>
                  <a:lnTo>
                    <a:pt x="346976" y="239610"/>
                  </a:lnTo>
                  <a:lnTo>
                    <a:pt x="327952" y="243967"/>
                  </a:lnTo>
                  <a:lnTo>
                    <a:pt x="321716" y="245757"/>
                  </a:lnTo>
                  <a:lnTo>
                    <a:pt x="315188" y="246545"/>
                  </a:lnTo>
                  <a:lnTo>
                    <a:pt x="289356" y="250939"/>
                  </a:lnTo>
                  <a:lnTo>
                    <a:pt x="259913" y="254296"/>
                  </a:lnTo>
                  <a:lnTo>
                    <a:pt x="250050" y="255270"/>
                  </a:lnTo>
                  <a:lnTo>
                    <a:pt x="243420" y="255739"/>
                  </a:lnTo>
                  <a:lnTo>
                    <a:pt x="236829" y="256070"/>
                  </a:lnTo>
                  <a:lnTo>
                    <a:pt x="230162" y="256654"/>
                  </a:lnTo>
                  <a:lnTo>
                    <a:pt x="223570" y="257136"/>
                  </a:lnTo>
                  <a:lnTo>
                    <a:pt x="216903" y="258102"/>
                  </a:lnTo>
                  <a:lnTo>
                    <a:pt x="210248" y="258102"/>
                  </a:lnTo>
                  <a:lnTo>
                    <a:pt x="190174" y="259097"/>
                  </a:lnTo>
                  <a:lnTo>
                    <a:pt x="180085" y="259775"/>
                  </a:lnTo>
                  <a:lnTo>
                    <a:pt x="169938" y="260692"/>
                  </a:lnTo>
                  <a:lnTo>
                    <a:pt x="179884" y="262660"/>
                  </a:lnTo>
                  <a:lnTo>
                    <a:pt x="220057" y="268508"/>
                  </a:lnTo>
                  <a:lnTo>
                    <a:pt x="250545" y="270179"/>
                  </a:lnTo>
                  <a:lnTo>
                    <a:pt x="257352" y="270738"/>
                  </a:lnTo>
                  <a:lnTo>
                    <a:pt x="264159" y="270141"/>
                  </a:lnTo>
                  <a:lnTo>
                    <a:pt x="291426" y="268935"/>
                  </a:lnTo>
                  <a:lnTo>
                    <a:pt x="298221" y="268312"/>
                  </a:lnTo>
                  <a:lnTo>
                    <a:pt x="305003" y="267157"/>
                  </a:lnTo>
                  <a:lnTo>
                    <a:pt x="311797" y="266280"/>
                  </a:lnTo>
                  <a:lnTo>
                    <a:pt x="318579" y="265226"/>
                  </a:lnTo>
                  <a:lnTo>
                    <a:pt x="325412" y="264464"/>
                  </a:lnTo>
                  <a:lnTo>
                    <a:pt x="332079" y="262636"/>
                  </a:lnTo>
                  <a:lnTo>
                    <a:pt x="352128" y="257550"/>
                  </a:lnTo>
                  <a:lnTo>
                    <a:pt x="371759" y="250726"/>
                  </a:lnTo>
                  <a:lnTo>
                    <a:pt x="390798" y="242052"/>
                  </a:lnTo>
                  <a:lnTo>
                    <a:pt x="408762" y="231597"/>
                  </a:lnTo>
                  <a:lnTo>
                    <a:pt x="413003" y="228650"/>
                  </a:lnTo>
                  <a:close/>
                </a:path>
                <a:path w="461645" h="271145">
                  <a:moveTo>
                    <a:pt x="0" y="98361"/>
                  </a:moveTo>
                  <a:lnTo>
                    <a:pt x="3399" y="120224"/>
                  </a:lnTo>
                  <a:lnTo>
                    <a:pt x="28125" y="168659"/>
                  </a:lnTo>
                  <a:lnTo>
                    <a:pt x="95974" y="217937"/>
                  </a:lnTo>
                  <a:lnTo>
                    <a:pt x="228739" y="242328"/>
                  </a:lnTo>
                  <a:lnTo>
                    <a:pt x="276383" y="242052"/>
                  </a:lnTo>
                  <a:lnTo>
                    <a:pt x="317009" y="239442"/>
                  </a:lnTo>
                  <a:lnTo>
                    <a:pt x="351174" y="234856"/>
                  </a:lnTo>
                  <a:lnTo>
                    <a:pt x="379437" y="228650"/>
                  </a:lnTo>
                  <a:lnTo>
                    <a:pt x="413003" y="228650"/>
                  </a:lnTo>
                  <a:lnTo>
                    <a:pt x="445153" y="197506"/>
                  </a:lnTo>
                  <a:lnTo>
                    <a:pt x="461327" y="163182"/>
                  </a:lnTo>
                  <a:lnTo>
                    <a:pt x="459082" y="154089"/>
                  </a:lnTo>
                  <a:lnTo>
                    <a:pt x="459117" y="149199"/>
                  </a:lnTo>
                  <a:lnTo>
                    <a:pt x="458127" y="144018"/>
                  </a:lnTo>
                  <a:lnTo>
                    <a:pt x="455764" y="138480"/>
                  </a:lnTo>
                  <a:lnTo>
                    <a:pt x="446786" y="129207"/>
                  </a:lnTo>
                  <a:lnTo>
                    <a:pt x="429735" y="118706"/>
                  </a:lnTo>
                  <a:lnTo>
                    <a:pt x="59474" y="118706"/>
                  </a:lnTo>
                  <a:lnTo>
                    <a:pt x="53543" y="118077"/>
                  </a:lnTo>
                  <a:lnTo>
                    <a:pt x="39217" y="115844"/>
                  </a:lnTo>
                  <a:lnTo>
                    <a:pt x="21690" y="111489"/>
                  </a:lnTo>
                  <a:lnTo>
                    <a:pt x="6159" y="104495"/>
                  </a:lnTo>
                  <a:lnTo>
                    <a:pt x="0" y="98361"/>
                  </a:lnTo>
                  <a:close/>
                </a:path>
                <a:path w="461645" h="271145">
                  <a:moveTo>
                    <a:pt x="459079" y="154076"/>
                  </a:moveTo>
                  <a:close/>
                </a:path>
                <a:path w="461645" h="271145">
                  <a:moveTo>
                    <a:pt x="138722" y="0"/>
                  </a:moveTo>
                  <a:lnTo>
                    <a:pt x="120762" y="4637"/>
                  </a:lnTo>
                  <a:lnTo>
                    <a:pt x="84224" y="22258"/>
                  </a:lnTo>
                  <a:lnTo>
                    <a:pt x="55124" y="58426"/>
                  </a:lnTo>
                  <a:lnTo>
                    <a:pt x="59474" y="118706"/>
                  </a:lnTo>
                  <a:lnTo>
                    <a:pt x="429735" y="118706"/>
                  </a:lnTo>
                  <a:lnTo>
                    <a:pt x="413659" y="108807"/>
                  </a:lnTo>
                  <a:lnTo>
                    <a:pt x="347092" y="88406"/>
                  </a:lnTo>
                  <a:lnTo>
                    <a:pt x="237794" y="79133"/>
                  </a:lnTo>
                  <a:lnTo>
                    <a:pt x="135941" y="77897"/>
                  </a:lnTo>
                  <a:lnTo>
                    <a:pt x="91670" y="69241"/>
                  </a:lnTo>
                  <a:lnTo>
                    <a:pt x="95693" y="45749"/>
                  </a:lnTo>
                  <a:lnTo>
                    <a:pt x="138722" y="0"/>
                  </a:lnTo>
                  <a:close/>
                </a:path>
              </a:pathLst>
            </a:custGeom>
            <a:solidFill>
              <a:srgbClr val="D8E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436876" y="7286592"/>
              <a:ext cx="666750" cy="2717165"/>
            </a:xfrm>
            <a:custGeom>
              <a:avLst/>
              <a:gdLst/>
              <a:ahLst/>
              <a:cxnLst/>
              <a:rect l="l" t="t" r="r" b="b"/>
              <a:pathLst>
                <a:path w="666750" h="2717165">
                  <a:moveTo>
                    <a:pt x="666634" y="0"/>
                  </a:moveTo>
                  <a:lnTo>
                    <a:pt x="593604" y="32245"/>
                  </a:lnTo>
                  <a:lnTo>
                    <a:pt x="416821" y="86202"/>
                  </a:lnTo>
                  <a:lnTo>
                    <a:pt x="199743" y="97699"/>
                  </a:lnTo>
                  <a:lnTo>
                    <a:pt x="5827" y="2565"/>
                  </a:lnTo>
                  <a:lnTo>
                    <a:pt x="0" y="401822"/>
                  </a:lnTo>
                  <a:lnTo>
                    <a:pt x="11736" y="813182"/>
                  </a:lnTo>
                  <a:lnTo>
                    <a:pt x="53347" y="1487092"/>
                  </a:lnTo>
                  <a:lnTo>
                    <a:pt x="137145" y="2673997"/>
                  </a:lnTo>
                  <a:lnTo>
                    <a:pt x="196801" y="2704307"/>
                  </a:lnTo>
                  <a:lnTo>
                    <a:pt x="244914" y="2716545"/>
                  </a:lnTo>
                  <a:lnTo>
                    <a:pt x="306891" y="2712634"/>
                  </a:lnTo>
                  <a:lnTo>
                    <a:pt x="408138" y="2694495"/>
                  </a:lnTo>
                  <a:lnTo>
                    <a:pt x="593444" y="1057135"/>
                  </a:lnTo>
                  <a:lnTo>
                    <a:pt x="666634" y="0"/>
                  </a:lnTo>
                  <a:close/>
                </a:path>
              </a:pathLst>
            </a:custGeom>
            <a:solidFill>
              <a:srgbClr val="465C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4868" y="5264290"/>
              <a:ext cx="7452272" cy="4915598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19251086" y="10533682"/>
            <a:ext cx="61087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20"/>
              </a:lnSpc>
            </a:pPr>
            <a:r>
              <a:rPr sz="4000" b="1" spc="-110" dirty="0">
                <a:solidFill>
                  <a:srgbClr val="FFBC00"/>
                </a:solidFill>
                <a:latin typeface="Gotham Pro Black"/>
                <a:cs typeface="Gotham Pro Black"/>
              </a:rPr>
              <a:t>10</a:t>
            </a:r>
            <a:endParaRPr sz="4000">
              <a:latin typeface="Gotham Pro Black"/>
              <a:cs typeface="Gotham Pr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439</Words>
  <Application>Microsoft Office PowerPoint</Application>
  <PresentationFormat>Произвольный</PresentationFormat>
  <Paragraphs>195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Font Awesome 5 Pro Solid</vt:lpstr>
      <vt:lpstr>Gotham Pro</vt:lpstr>
      <vt:lpstr>Gotham Pro Black</vt:lpstr>
      <vt:lpstr>Gotham Pro Medium</vt:lpstr>
      <vt:lpstr>Times New Roman</vt:lpstr>
      <vt:lpstr>Office Theme</vt:lpstr>
      <vt:lpstr>Презентация PowerPoint</vt:lpstr>
      <vt:lpstr>В 2019 году:</vt:lpstr>
      <vt:lpstr>В 2024 году:</vt:lpstr>
      <vt:lpstr>АНАЛИЗ АВАРИЙНОСТИ В РОССИЙСКОЙ ФЕДЕРАЦИИ</vt:lpstr>
      <vt:lpstr>МОБИЛЬНЫЕ КАМЕРЫ</vt:lpstr>
      <vt:lpstr>МОТИВАЦИЯ БЕЗОПАСНОГО  ПОВЕДЕНИЯ НА ДОРОГАХ</vt:lpstr>
      <vt:lpstr>СВЕТООТРАЖАЮЩИЕ ЭЛЕМЕНТЫ</vt:lpstr>
      <vt:lpstr>ДОРОЖНЫЙ КОНСТРУКТОР БЕЗОПАСНОСТИ</vt:lpstr>
      <vt:lpstr>НАКОПЛЕННЫЙ ИТОГ СОХРАНЕННЫХ ЖИЗНЕЙ К 2030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KostenkovaEV</dc:creator>
  <cp:lastModifiedBy>KostenkovaEV</cp:lastModifiedBy>
  <cp:revision>6</cp:revision>
  <dcterms:created xsi:type="dcterms:W3CDTF">2021-05-28T10:56:50Z</dcterms:created>
  <dcterms:modified xsi:type="dcterms:W3CDTF">2021-05-28T11:59:01Z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2021-05-28T00:00:00Z</vt:filetime>
  </property>
</Properties>
</file>